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8.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47.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48.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Lst>
  <p:sldSz cy="10287000" cx="18288000"/>
  <p:notesSz cx="6858000" cy="9144000"/>
  <p:embeddedFontLst>
    <p:embeddedFont>
      <p:font typeface="Poppins"/>
      <p:regular r:id="rId55"/>
      <p:bold r:id="rId56"/>
      <p:italic r:id="rId57"/>
      <p:boldItalic r:id="rId58"/>
    </p:embeddedFont>
    <p:embeddedFont>
      <p:font typeface="Open Sans Light"/>
      <p:regular r:id="rId59"/>
      <p:bold r:id="rId60"/>
      <p:italic r:id="rId61"/>
      <p:boldItalic r:id="rId62"/>
    </p:embeddedFont>
    <p:embeddedFont>
      <p:font typeface="Open Sans"/>
      <p:regular r:id="rId63"/>
      <p:bold r:id="rId64"/>
      <p:italic r:id="rId65"/>
      <p:boldItalic r:id="rId6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67" roundtripDataSignature="AMtx7mg7dN5RlCSkh4PixJ+/VwoSfQsuN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A178248-0EBD-411F-A3BD-95879B24BA85}">
  <a:tblStyle styleId="{3A178248-0EBD-411F-A3BD-95879B24BA85}"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3EC0B0E2-D651-4D4E-A1C4-F7D8732ED3F7}" styleName="Table_1">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OpenSansLight-boldItalic.fntdata"/><Relationship Id="rId61" Type="http://schemas.openxmlformats.org/officeDocument/2006/relationships/font" Target="fonts/OpenSansLight-italic.fntdata"/><Relationship Id="rId20" Type="http://schemas.openxmlformats.org/officeDocument/2006/relationships/slide" Target="slides/slide14.xml"/><Relationship Id="rId64" Type="http://schemas.openxmlformats.org/officeDocument/2006/relationships/font" Target="fonts/OpenSans-bold.fntdata"/><Relationship Id="rId63" Type="http://schemas.openxmlformats.org/officeDocument/2006/relationships/font" Target="fonts/OpenSans-regular.fntdata"/><Relationship Id="rId22" Type="http://schemas.openxmlformats.org/officeDocument/2006/relationships/slide" Target="slides/slide16.xml"/><Relationship Id="rId66" Type="http://schemas.openxmlformats.org/officeDocument/2006/relationships/font" Target="fonts/OpenSans-boldItalic.fntdata"/><Relationship Id="rId21" Type="http://schemas.openxmlformats.org/officeDocument/2006/relationships/slide" Target="slides/slide15.xml"/><Relationship Id="rId65" Type="http://schemas.openxmlformats.org/officeDocument/2006/relationships/font" Target="fonts/OpenSans-italic.fntdata"/><Relationship Id="rId24" Type="http://schemas.openxmlformats.org/officeDocument/2006/relationships/slide" Target="slides/slide18.xml"/><Relationship Id="rId23" Type="http://schemas.openxmlformats.org/officeDocument/2006/relationships/slide" Target="slides/slide17.xml"/><Relationship Id="rId67" Type="http://customschemas.google.com/relationships/presentationmetadata" Target="metadata"/><Relationship Id="rId60" Type="http://schemas.openxmlformats.org/officeDocument/2006/relationships/font" Target="fonts/OpenSansLight-bold.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font" Target="fonts/Poppins-regular.fntdata"/><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font" Target="fonts/Poppins-italic.fntdata"/><Relationship Id="rId12" Type="http://schemas.openxmlformats.org/officeDocument/2006/relationships/slide" Target="slides/slide6.xml"/><Relationship Id="rId56" Type="http://schemas.openxmlformats.org/officeDocument/2006/relationships/font" Target="fonts/Poppins-bold.fntdata"/><Relationship Id="rId15" Type="http://schemas.openxmlformats.org/officeDocument/2006/relationships/slide" Target="slides/slide9.xml"/><Relationship Id="rId59" Type="http://schemas.openxmlformats.org/officeDocument/2006/relationships/font" Target="fonts/OpenSansLight-regular.fntdata"/><Relationship Id="rId14" Type="http://schemas.openxmlformats.org/officeDocument/2006/relationships/slide" Target="slides/slide8.xml"/><Relationship Id="rId58" Type="http://schemas.openxmlformats.org/officeDocument/2006/relationships/font" Target="fonts/Poppins-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9" name="Google Shape;89;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0" name="Google Shape;200;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34bf68f3037_0_1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7" name="Google Shape;217;g34bf68f3037_0_18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t/>
            </a:r>
            <a:endParaRPr b="0" i="0">
              <a:solidFill>
                <a:srgbClr val="666666"/>
              </a:solidFill>
              <a:latin typeface="Poppins"/>
              <a:ea typeface="Poppins"/>
              <a:cs typeface="Poppins"/>
              <a:sym typeface="Poppins"/>
            </a:endParaRPr>
          </a:p>
        </p:txBody>
      </p:sp>
      <p:sp>
        <p:nvSpPr>
          <p:cNvPr id="218" name="Google Shape;218;g34bf68f3037_0_18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34bf68f3037_0_2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3" name="Google Shape;233;g34bf68f3037_0_28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l">
              <a:lnSpc>
                <a:spcPct val="100000"/>
              </a:lnSpc>
              <a:spcBef>
                <a:spcPts val="0"/>
              </a:spcBef>
              <a:spcAft>
                <a:spcPts val="0"/>
              </a:spcAft>
              <a:buSzPts val="1400"/>
              <a:buNone/>
            </a:pPr>
            <a:r>
              <a:t/>
            </a:r>
            <a:endParaRPr b="0" i="0">
              <a:solidFill>
                <a:srgbClr val="666666"/>
              </a:solidFill>
              <a:latin typeface="Poppins"/>
              <a:ea typeface="Poppins"/>
              <a:cs typeface="Poppins"/>
              <a:sym typeface="Poppins"/>
            </a:endParaRPr>
          </a:p>
        </p:txBody>
      </p:sp>
      <p:sp>
        <p:nvSpPr>
          <p:cNvPr id="234" name="Google Shape;234;g34bf68f3037_0_28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p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sz="1200"/>
              <a:t>DELETE ALL NOTES AT THE END</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US" sz="1200"/>
              <a:t>- include LU number and title</a:t>
            </a:r>
            <a:endParaRPr/>
          </a:p>
          <a:p>
            <a:pPr indent="0" lvl="0" marL="0" rtl="0" algn="l">
              <a:lnSpc>
                <a:spcPct val="100000"/>
              </a:lnSpc>
              <a:spcBef>
                <a:spcPts val="0"/>
              </a:spcBef>
              <a:spcAft>
                <a:spcPts val="0"/>
              </a:spcAft>
              <a:buSzPts val="1400"/>
              <a:buNone/>
            </a:pPr>
            <a:r>
              <a:t/>
            </a:r>
            <a:endParaRPr/>
          </a:p>
        </p:txBody>
      </p:sp>
      <p:sp>
        <p:nvSpPr>
          <p:cNvPr id="249" name="Google Shape;249;p5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6" name="Google Shape;256;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1" name="Google Shape;271;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7" name="Google Shape;287;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9" name="Google Shape;299;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13" name="Google Shape;313;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2" name="Google Shape;332;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9" name="Google Shape;99;p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4" name="Google Shape;344;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7" name="Google Shape;357;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34746078ff3_0_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8" name="Google Shape;368;g34746078ff3_0_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34746078ff3_0_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0" name="Google Shape;380;g34746078ff3_0_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34746078ff3_0_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91" name="Google Shape;391;g34746078ff3_0_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p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3" name="Google Shape;403;p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p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8" name="Google Shape;418;p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4" name="Google Shape;434;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5" name="Google Shape;445;p2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7" name="Google Shape;457;p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 name="Google Shape;110;p5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sz="1200"/>
              <a:t>DELETE ALL NOTES AT THE END</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US" sz="1200"/>
              <a:t>- include LU number and title</a:t>
            </a:r>
            <a:endParaRPr/>
          </a:p>
          <a:p>
            <a:pPr indent="0" lvl="0" marL="0" rtl="0" algn="l">
              <a:lnSpc>
                <a:spcPct val="100000"/>
              </a:lnSpc>
              <a:spcBef>
                <a:spcPts val="0"/>
              </a:spcBef>
              <a:spcAft>
                <a:spcPts val="0"/>
              </a:spcAft>
              <a:buSzPts val="1400"/>
              <a:buNone/>
            </a:pPr>
            <a:r>
              <a:t/>
            </a:r>
            <a:endParaRPr/>
          </a:p>
        </p:txBody>
      </p:sp>
      <p:sp>
        <p:nvSpPr>
          <p:cNvPr id="111" name="Google Shape;111;p5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34746078ff3_0_9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69" name="Google Shape;469;g34746078ff3_0_9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34746078ff3_0_10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81" name="Google Shape;481;g34746078ff3_0_10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34746078ff3_0_1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94" name="Google Shape;494;g34746078ff3_0_13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g34746078ff3_0_1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07" name="Google Shape;507;g34746078ff3_0_1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g34746078ff3_0_1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20" name="Google Shape;520;g34746078ff3_0_1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1" name="Google Shape;531;p6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b="1" lang="en-US" sz="1200"/>
              <a:t>DELETE ALL NOTES AT THE END</a:t>
            </a:r>
            <a:endParaRPr/>
          </a:p>
          <a:p>
            <a:pPr indent="0" lvl="0" marL="0" rtl="0" algn="l">
              <a:lnSpc>
                <a:spcPct val="100000"/>
              </a:lnSpc>
              <a:spcBef>
                <a:spcPts val="0"/>
              </a:spcBef>
              <a:spcAft>
                <a:spcPts val="0"/>
              </a:spcAft>
              <a:buSzPts val="1400"/>
              <a:buNone/>
            </a:pPr>
            <a:r>
              <a:t/>
            </a:r>
            <a:endParaRPr sz="1200"/>
          </a:p>
          <a:p>
            <a:pPr indent="0" lvl="0" marL="0" rtl="0" algn="l">
              <a:lnSpc>
                <a:spcPct val="100000"/>
              </a:lnSpc>
              <a:spcBef>
                <a:spcPts val="0"/>
              </a:spcBef>
              <a:spcAft>
                <a:spcPts val="0"/>
              </a:spcAft>
              <a:buSzPts val="1400"/>
              <a:buNone/>
            </a:pPr>
            <a:r>
              <a:rPr lang="en-US" sz="1200"/>
              <a:t>- include LU number and title</a:t>
            </a:r>
            <a:endParaRPr/>
          </a:p>
          <a:p>
            <a:pPr indent="0" lvl="0" marL="0" rtl="0" algn="l">
              <a:lnSpc>
                <a:spcPct val="100000"/>
              </a:lnSpc>
              <a:spcBef>
                <a:spcPts val="0"/>
              </a:spcBef>
              <a:spcAft>
                <a:spcPts val="0"/>
              </a:spcAft>
              <a:buSzPts val="1400"/>
              <a:buNone/>
            </a:pPr>
            <a:r>
              <a:t/>
            </a:r>
            <a:endParaRPr/>
          </a:p>
        </p:txBody>
      </p:sp>
      <p:sp>
        <p:nvSpPr>
          <p:cNvPr id="532" name="Google Shape;532;p6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39" name="Google Shape;539;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g34bf68f3037_0_3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51" name="Google Shape;551;g34bf68f3037_0_3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63" name="Google Shape;563;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75" name="Google Shape;575;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8" name="Google Shape;118;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g34bf68f3037_0_4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88" name="Google Shape;588;g34bf68f3037_0_4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g34bf68f3037_0_5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04" name="Google Shape;604;g34bf68f3037_0_5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g34bf68f3037_0_6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19" name="Google Shape;619;g34bf68f3037_0_6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p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32" name="Google Shape;632;p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p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47" name="Google Shape;647;p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7" name="Shape 657"/>
        <p:cNvGrpSpPr/>
        <p:nvPr/>
      </p:nvGrpSpPr>
      <p:grpSpPr>
        <a:xfrm>
          <a:off x="0" y="0"/>
          <a:ext cx="0" cy="0"/>
          <a:chOff x="0" y="0"/>
          <a:chExt cx="0" cy="0"/>
        </a:xfrm>
      </p:grpSpPr>
      <p:sp>
        <p:nvSpPr>
          <p:cNvPr id="658" name="Google Shape;658;p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59" name="Google Shape;659;p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0" name="Shape 670"/>
        <p:cNvGrpSpPr/>
        <p:nvPr/>
      </p:nvGrpSpPr>
      <p:grpSpPr>
        <a:xfrm>
          <a:off x="0" y="0"/>
          <a:ext cx="0" cy="0"/>
          <a:chOff x="0" y="0"/>
          <a:chExt cx="0" cy="0"/>
        </a:xfrm>
      </p:grpSpPr>
      <p:sp>
        <p:nvSpPr>
          <p:cNvPr id="671" name="Google Shape;671;g34bf68f3037_0_7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72" name="Google Shape;672;g34bf68f3037_0_7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81" name="Google Shape;681;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9" name="Shape 689"/>
        <p:cNvGrpSpPr/>
        <p:nvPr/>
      </p:nvGrpSpPr>
      <p:grpSpPr>
        <a:xfrm>
          <a:off x="0" y="0"/>
          <a:ext cx="0" cy="0"/>
          <a:chOff x="0" y="0"/>
          <a:chExt cx="0" cy="0"/>
        </a:xfrm>
      </p:grpSpPr>
      <p:sp>
        <p:nvSpPr>
          <p:cNvPr id="690" name="Google Shape;690;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91" name="Google Shape;691;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4" name="Google Shape;134;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34bf68f3037_0_9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8" name="Google Shape;148;g34bf68f3037_0_9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34bf68f3037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9" name="Google Shape;159;g34bf68f3037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0" name="Google Shape;170;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83" name="Google Shape;183;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4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4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4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1" name="Shape 61"/>
        <p:cNvGrpSpPr/>
        <p:nvPr/>
      </p:nvGrpSpPr>
      <p:grpSpPr>
        <a:xfrm>
          <a:off x="0" y="0"/>
          <a:ext cx="0" cy="0"/>
          <a:chOff x="0" y="0"/>
          <a:chExt cx="0" cy="0"/>
        </a:xfrm>
      </p:grpSpPr>
      <p:sp>
        <p:nvSpPr>
          <p:cNvPr id="62" name="Google Shape;62;p4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4" name="Google Shape;64;p4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5" name="Google Shape;65;p4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8" name="Shape 68"/>
        <p:cNvGrpSpPr/>
        <p:nvPr/>
      </p:nvGrpSpPr>
      <p:grpSpPr>
        <a:xfrm>
          <a:off x="0" y="0"/>
          <a:ext cx="0" cy="0"/>
          <a:chOff x="0" y="0"/>
          <a:chExt cx="0" cy="0"/>
        </a:xfrm>
      </p:grpSpPr>
      <p:sp>
        <p:nvSpPr>
          <p:cNvPr id="69" name="Google Shape;69;p5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50"/>
          <p:cNvSpPr/>
          <p:nvPr>
            <p:ph idx="2" type="pic"/>
          </p:nvPr>
        </p:nvSpPr>
        <p:spPr>
          <a:xfrm>
            <a:off x="1792288" y="612775"/>
            <a:ext cx="5486400" cy="4114800"/>
          </a:xfrm>
          <a:prstGeom prst="rect">
            <a:avLst/>
          </a:prstGeom>
          <a:noFill/>
          <a:ln>
            <a:noFill/>
          </a:ln>
        </p:spPr>
      </p:sp>
      <p:sp>
        <p:nvSpPr>
          <p:cNvPr id="71" name="Google Shape;71;p5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72" name="Google Shape;72;p5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5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5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5" name="Shape 75"/>
        <p:cNvGrpSpPr/>
        <p:nvPr/>
      </p:nvGrpSpPr>
      <p:grpSpPr>
        <a:xfrm>
          <a:off x="0" y="0"/>
          <a:ext cx="0" cy="0"/>
          <a:chOff x="0" y="0"/>
          <a:chExt cx="0" cy="0"/>
        </a:xfrm>
      </p:grpSpPr>
      <p:sp>
        <p:nvSpPr>
          <p:cNvPr id="76" name="Google Shape;76;p5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5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8" name="Google Shape;78;p5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5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5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1" name="Shape 81"/>
        <p:cNvGrpSpPr/>
        <p:nvPr/>
      </p:nvGrpSpPr>
      <p:grpSpPr>
        <a:xfrm>
          <a:off x="0" y="0"/>
          <a:ext cx="0" cy="0"/>
          <a:chOff x="0" y="0"/>
          <a:chExt cx="0" cy="0"/>
        </a:xfrm>
      </p:grpSpPr>
      <p:sp>
        <p:nvSpPr>
          <p:cNvPr id="82" name="Google Shape;82;p5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5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4" name="Google Shape;84;p5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5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 name="Google Shape;86;p5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5" name="Shape 15"/>
        <p:cNvGrpSpPr/>
        <p:nvPr/>
      </p:nvGrpSpPr>
      <p:grpSpPr>
        <a:xfrm>
          <a:off x="0" y="0"/>
          <a:ext cx="0" cy="0"/>
          <a:chOff x="0" y="0"/>
          <a:chExt cx="0" cy="0"/>
        </a:xfrm>
      </p:grpSpPr>
      <p:sp>
        <p:nvSpPr>
          <p:cNvPr id="16" name="Google Shape;16;p64"/>
          <p:cNvSpPr/>
          <p:nvPr>
            <p:ph idx="2" type="pic"/>
          </p:nvPr>
        </p:nvSpPr>
        <p:spPr>
          <a:xfrm>
            <a:off x="1516857" y="2468007"/>
            <a:ext cx="6172200" cy="6172200"/>
          </a:xfrm>
          <a:prstGeom prst="roundRect">
            <a:avLst>
              <a:gd fmla="val 16476" name="adj"/>
            </a:avLst>
          </a:prstGeom>
          <a:solidFill>
            <a:schemeClr val="lt1"/>
          </a:solid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Text - 1col">
  <p:cSld name="Title Subtitle Text - 1col">
    <p:spTree>
      <p:nvGrpSpPr>
        <p:cNvPr id="17" name="Shape 17"/>
        <p:cNvGrpSpPr/>
        <p:nvPr/>
      </p:nvGrpSpPr>
      <p:grpSpPr>
        <a:xfrm>
          <a:off x="0" y="0"/>
          <a:ext cx="0" cy="0"/>
          <a:chOff x="0" y="0"/>
          <a:chExt cx="0" cy="0"/>
        </a:xfrm>
      </p:grpSpPr>
      <p:sp>
        <p:nvSpPr>
          <p:cNvPr id="18" name="Google Shape;18;p65"/>
          <p:cNvSpPr txBox="1"/>
          <p:nvPr>
            <p:ph type="title"/>
          </p:nvPr>
        </p:nvSpPr>
        <p:spPr>
          <a:xfrm>
            <a:off x="1257300" y="547688"/>
            <a:ext cx="15773400" cy="198834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65"/>
          <p:cNvSpPr txBox="1"/>
          <p:nvPr>
            <p:ph idx="1" type="body"/>
          </p:nvPr>
        </p:nvSpPr>
        <p:spPr>
          <a:xfrm>
            <a:off x="146957" y="2194027"/>
            <a:ext cx="8866416" cy="797051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Clr>
                <a:schemeClr val="dk2"/>
              </a:buClr>
              <a:buSzPts val="1800"/>
              <a:buChar char="•"/>
              <a:defRPr sz="2700">
                <a:solidFill>
                  <a:schemeClr val="dk2"/>
                </a:solidFill>
                <a:latin typeface="Open Sans Light"/>
                <a:ea typeface="Open Sans Light"/>
                <a:cs typeface="Open Sans Light"/>
                <a:sym typeface="Open Sans Light"/>
              </a:defRPr>
            </a:lvl1pPr>
            <a:lvl2pPr indent="-368300" lvl="1" marL="914400" algn="l">
              <a:lnSpc>
                <a:spcPct val="90000"/>
              </a:lnSpc>
              <a:spcBef>
                <a:spcPts val="750"/>
              </a:spcBef>
              <a:spcAft>
                <a:spcPts val="0"/>
              </a:spcAft>
              <a:buClr>
                <a:schemeClr val="dk1"/>
              </a:buClr>
              <a:buSzPts val="2200"/>
              <a:buChar char="•"/>
              <a:defRPr sz="3300"/>
            </a:lvl2pPr>
            <a:lvl3pPr indent="-368300" lvl="2" marL="1371600" algn="l">
              <a:lnSpc>
                <a:spcPct val="90000"/>
              </a:lnSpc>
              <a:spcBef>
                <a:spcPts val="750"/>
              </a:spcBef>
              <a:spcAft>
                <a:spcPts val="0"/>
              </a:spcAft>
              <a:buClr>
                <a:schemeClr val="dk1"/>
              </a:buClr>
              <a:buSzPts val="2200"/>
              <a:buChar char="•"/>
              <a:defRPr sz="3300"/>
            </a:lvl3pPr>
            <a:lvl4pPr indent="-368300" lvl="3" marL="1828800" algn="l">
              <a:lnSpc>
                <a:spcPct val="90000"/>
              </a:lnSpc>
              <a:spcBef>
                <a:spcPts val="750"/>
              </a:spcBef>
              <a:spcAft>
                <a:spcPts val="0"/>
              </a:spcAft>
              <a:buClr>
                <a:schemeClr val="dk1"/>
              </a:buClr>
              <a:buSzPts val="2200"/>
              <a:buChar char="•"/>
              <a:defRPr sz="3300"/>
            </a:lvl4pPr>
            <a:lvl5pPr indent="-368300" lvl="4" marL="2286000" algn="l">
              <a:lnSpc>
                <a:spcPct val="90000"/>
              </a:lnSpc>
              <a:spcBef>
                <a:spcPts val="750"/>
              </a:spcBef>
              <a:spcAft>
                <a:spcPts val="0"/>
              </a:spcAft>
              <a:buClr>
                <a:schemeClr val="dk1"/>
              </a:buClr>
              <a:buSzPts val="2200"/>
              <a:buChar char="•"/>
              <a:defRPr sz="3300"/>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20" name="Google Shape;20;p65"/>
          <p:cNvSpPr txBox="1"/>
          <p:nvPr>
            <p:ph idx="2" type="body"/>
          </p:nvPr>
        </p:nvSpPr>
        <p:spPr>
          <a:xfrm>
            <a:off x="9197066" y="2194027"/>
            <a:ext cx="8866416" cy="797051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500"/>
              </a:spcBef>
              <a:spcAft>
                <a:spcPts val="0"/>
              </a:spcAft>
              <a:buClr>
                <a:schemeClr val="dk2"/>
              </a:buClr>
              <a:buSzPts val="1800"/>
              <a:buChar char="•"/>
              <a:defRPr sz="2700">
                <a:solidFill>
                  <a:schemeClr val="dk2"/>
                </a:solidFill>
                <a:latin typeface="Open Sans Light"/>
                <a:ea typeface="Open Sans Light"/>
                <a:cs typeface="Open Sans Light"/>
                <a:sym typeface="Open Sans Light"/>
              </a:defRPr>
            </a:lvl1pPr>
            <a:lvl2pPr indent="-368300" lvl="1" marL="914400" algn="l">
              <a:lnSpc>
                <a:spcPct val="90000"/>
              </a:lnSpc>
              <a:spcBef>
                <a:spcPts val="750"/>
              </a:spcBef>
              <a:spcAft>
                <a:spcPts val="0"/>
              </a:spcAft>
              <a:buClr>
                <a:schemeClr val="dk1"/>
              </a:buClr>
              <a:buSzPts val="2200"/>
              <a:buChar char="•"/>
              <a:defRPr sz="3300"/>
            </a:lvl2pPr>
            <a:lvl3pPr indent="-368300" lvl="2" marL="1371600" algn="l">
              <a:lnSpc>
                <a:spcPct val="90000"/>
              </a:lnSpc>
              <a:spcBef>
                <a:spcPts val="750"/>
              </a:spcBef>
              <a:spcAft>
                <a:spcPts val="0"/>
              </a:spcAft>
              <a:buClr>
                <a:schemeClr val="dk1"/>
              </a:buClr>
              <a:buSzPts val="2200"/>
              <a:buChar char="•"/>
              <a:defRPr sz="3300"/>
            </a:lvl3pPr>
            <a:lvl4pPr indent="-368300" lvl="3" marL="1828800" algn="l">
              <a:lnSpc>
                <a:spcPct val="90000"/>
              </a:lnSpc>
              <a:spcBef>
                <a:spcPts val="750"/>
              </a:spcBef>
              <a:spcAft>
                <a:spcPts val="0"/>
              </a:spcAft>
              <a:buClr>
                <a:schemeClr val="dk1"/>
              </a:buClr>
              <a:buSzPts val="2200"/>
              <a:buChar char="•"/>
              <a:defRPr sz="3300"/>
            </a:lvl4pPr>
            <a:lvl5pPr indent="-368300" lvl="4" marL="2286000" algn="l">
              <a:lnSpc>
                <a:spcPct val="90000"/>
              </a:lnSpc>
              <a:spcBef>
                <a:spcPts val="750"/>
              </a:spcBef>
              <a:spcAft>
                <a:spcPts val="0"/>
              </a:spcAft>
              <a:buClr>
                <a:schemeClr val="dk1"/>
              </a:buClr>
              <a:buSzPts val="2200"/>
              <a:buChar char="•"/>
              <a:defRPr sz="3300"/>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
        <p:nvSpPr>
          <p:cNvPr id="21" name="Google Shape;21;p65"/>
          <p:cNvSpPr txBox="1"/>
          <p:nvPr>
            <p:ph idx="3" type="body"/>
          </p:nvPr>
        </p:nvSpPr>
        <p:spPr>
          <a:xfrm>
            <a:off x="146956" y="1282008"/>
            <a:ext cx="17916527" cy="826293"/>
          </a:xfrm>
          <a:prstGeom prst="rect">
            <a:avLst/>
          </a:prstGeom>
          <a:noFill/>
          <a:ln>
            <a:noFill/>
          </a:ln>
        </p:spPr>
        <p:txBody>
          <a:bodyPr anchorCtr="0" anchor="ctr" bIns="45700" lIns="91425" spcFirstLastPara="1" rIns="91425" wrap="square" tIns="45700">
            <a:normAutofit/>
          </a:bodyPr>
          <a:lstStyle>
            <a:lvl1pPr indent="-381000" lvl="0" marL="457200" algn="l">
              <a:lnSpc>
                <a:spcPct val="90000"/>
              </a:lnSpc>
              <a:spcBef>
                <a:spcPts val="1500"/>
              </a:spcBef>
              <a:spcAft>
                <a:spcPts val="0"/>
              </a:spcAft>
              <a:buClr>
                <a:schemeClr val="accent6"/>
              </a:buClr>
              <a:buSzPts val="2400"/>
              <a:buChar char="•"/>
              <a:defRPr b="1" sz="3600">
                <a:solidFill>
                  <a:schemeClr val="accent6"/>
                </a:solidFill>
                <a:latin typeface="Arial"/>
                <a:ea typeface="Arial"/>
                <a:cs typeface="Arial"/>
                <a:sym typeface="Arial"/>
              </a:defRPr>
            </a:lvl1pPr>
            <a:lvl2pPr indent="-342900" lvl="1" marL="914400" algn="l">
              <a:lnSpc>
                <a:spcPct val="90000"/>
              </a:lnSpc>
              <a:spcBef>
                <a:spcPts val="750"/>
              </a:spcBef>
              <a:spcAft>
                <a:spcPts val="0"/>
              </a:spcAft>
              <a:buClr>
                <a:schemeClr val="dk1"/>
              </a:buClr>
              <a:buSzPts val="1800"/>
              <a:buChar char="•"/>
              <a:defRPr/>
            </a:lvl2pPr>
            <a:lvl3pPr indent="-342900" lvl="2" marL="1371600" algn="l">
              <a:lnSpc>
                <a:spcPct val="90000"/>
              </a:lnSpc>
              <a:spcBef>
                <a:spcPts val="750"/>
              </a:spcBef>
              <a:spcAft>
                <a:spcPts val="0"/>
              </a:spcAft>
              <a:buClr>
                <a:schemeClr val="dk1"/>
              </a:buClr>
              <a:buSzPts val="1800"/>
              <a:buChar char="•"/>
              <a:defRPr/>
            </a:lvl3pPr>
            <a:lvl4pPr indent="-342900" lvl="3" marL="1828800" algn="l">
              <a:lnSpc>
                <a:spcPct val="90000"/>
              </a:lnSpc>
              <a:spcBef>
                <a:spcPts val="750"/>
              </a:spcBef>
              <a:spcAft>
                <a:spcPts val="0"/>
              </a:spcAft>
              <a:buClr>
                <a:schemeClr val="dk1"/>
              </a:buClr>
              <a:buSzPts val="1800"/>
              <a:buChar char="•"/>
              <a:defRPr/>
            </a:lvl4pPr>
            <a:lvl5pPr indent="-342900" lvl="4" marL="2286000" algn="l">
              <a:lnSpc>
                <a:spcPct val="90000"/>
              </a:lnSpc>
              <a:spcBef>
                <a:spcPts val="750"/>
              </a:spcBef>
              <a:spcAft>
                <a:spcPts val="0"/>
              </a:spcAft>
              <a:buClr>
                <a:schemeClr val="dk1"/>
              </a:buClr>
              <a:buSzPts val="1800"/>
              <a:buChar char="•"/>
              <a:defRPr/>
            </a:lvl5pPr>
            <a:lvl6pPr indent="-342900" lvl="5" marL="2743200" algn="l">
              <a:lnSpc>
                <a:spcPct val="90000"/>
              </a:lnSpc>
              <a:spcBef>
                <a:spcPts val="750"/>
              </a:spcBef>
              <a:spcAft>
                <a:spcPts val="0"/>
              </a:spcAft>
              <a:buClr>
                <a:schemeClr val="dk1"/>
              </a:buClr>
              <a:buSzPts val="1800"/>
              <a:buChar char="•"/>
              <a:defRPr/>
            </a:lvl6pPr>
            <a:lvl7pPr indent="-342900" lvl="6" marL="3200400" algn="l">
              <a:lnSpc>
                <a:spcPct val="90000"/>
              </a:lnSpc>
              <a:spcBef>
                <a:spcPts val="750"/>
              </a:spcBef>
              <a:spcAft>
                <a:spcPts val="0"/>
              </a:spcAft>
              <a:buClr>
                <a:schemeClr val="dk1"/>
              </a:buClr>
              <a:buSzPts val="1800"/>
              <a:buChar char="•"/>
              <a:defRPr/>
            </a:lvl7pPr>
            <a:lvl8pPr indent="-342900" lvl="7" marL="3657600" algn="l">
              <a:lnSpc>
                <a:spcPct val="90000"/>
              </a:lnSpc>
              <a:spcBef>
                <a:spcPts val="750"/>
              </a:spcBef>
              <a:spcAft>
                <a:spcPts val="0"/>
              </a:spcAft>
              <a:buClr>
                <a:schemeClr val="dk1"/>
              </a:buClr>
              <a:buSzPts val="1800"/>
              <a:buChar char="•"/>
              <a:defRPr/>
            </a:lvl8pPr>
            <a:lvl9pPr indent="-342900" lvl="8" marL="4114800" algn="l">
              <a:lnSpc>
                <a:spcPct val="90000"/>
              </a:lnSpc>
              <a:spcBef>
                <a:spcPts val="75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2" name="Shape 22"/>
        <p:cNvGrpSpPr/>
        <p:nvPr/>
      </p:nvGrpSpPr>
      <p:grpSpPr>
        <a:xfrm>
          <a:off x="0" y="0"/>
          <a:ext cx="0" cy="0"/>
          <a:chOff x="0" y="0"/>
          <a:chExt cx="0" cy="0"/>
        </a:xfrm>
      </p:grpSpPr>
      <p:sp>
        <p:nvSpPr>
          <p:cNvPr id="23" name="Google Shape;23;p4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4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5" name="Google Shape;25;p4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4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sp>
        <p:nvSpPr>
          <p:cNvPr id="29" name="Google Shape;29;p4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4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1" name="Google Shape;31;p4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4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4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4" name="Shape 34"/>
        <p:cNvGrpSpPr/>
        <p:nvPr/>
      </p:nvGrpSpPr>
      <p:grpSpPr>
        <a:xfrm>
          <a:off x="0" y="0"/>
          <a:ext cx="0" cy="0"/>
          <a:chOff x="0" y="0"/>
          <a:chExt cx="0" cy="0"/>
        </a:xfrm>
      </p:grpSpPr>
      <p:sp>
        <p:nvSpPr>
          <p:cNvPr id="35" name="Google Shape;35;p4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4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7" name="Google Shape;37;p4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4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4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0" name="Shape 40"/>
        <p:cNvGrpSpPr/>
        <p:nvPr/>
      </p:nvGrpSpPr>
      <p:grpSpPr>
        <a:xfrm>
          <a:off x="0" y="0"/>
          <a:ext cx="0" cy="0"/>
          <a:chOff x="0" y="0"/>
          <a:chExt cx="0" cy="0"/>
        </a:xfrm>
      </p:grpSpPr>
      <p:sp>
        <p:nvSpPr>
          <p:cNvPr id="41" name="Google Shape;41;p4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3" name="Google Shape;43;p4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4" name="Google Shape;44;p4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4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4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7" name="Shape 47"/>
        <p:cNvGrpSpPr/>
        <p:nvPr/>
      </p:nvGrpSpPr>
      <p:grpSpPr>
        <a:xfrm>
          <a:off x="0" y="0"/>
          <a:ext cx="0" cy="0"/>
          <a:chOff x="0" y="0"/>
          <a:chExt cx="0" cy="0"/>
        </a:xfrm>
      </p:grpSpPr>
      <p:sp>
        <p:nvSpPr>
          <p:cNvPr id="48" name="Google Shape;48;p4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4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50" name="Google Shape;50;p4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1" name="Google Shape;51;p4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52" name="Google Shape;52;p4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3" name="Google Shape;53;p4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4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4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sp>
        <p:nvSpPr>
          <p:cNvPr id="57" name="Google Shape;57;p4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4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4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4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4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4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4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 Id="rId4" Type="http://schemas.openxmlformats.org/officeDocument/2006/relationships/image" Target="../media/image3.png"/><Relationship Id="rId5"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5.png"/><Relationship Id="rId4" Type="http://schemas.openxmlformats.org/officeDocument/2006/relationships/image" Target="../media/image3.png"/><Relationship Id="rId5" Type="http://schemas.openxmlformats.org/officeDocument/2006/relationships/image" Target="../media/image6.jpg"/><Relationship Id="rId6"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8.png"/><Relationship Id="rId4" Type="http://schemas.openxmlformats.org/officeDocument/2006/relationships/image" Target="../media/image15.png"/><Relationship Id="rId5" Type="http://schemas.openxmlformats.org/officeDocument/2006/relationships/image" Target="../media/image3.png"/><Relationship Id="rId6"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8.png"/><Relationship Id="rId4" Type="http://schemas.openxmlformats.org/officeDocument/2006/relationships/image" Target="../media/image15.png"/><Relationship Id="rId5" Type="http://schemas.openxmlformats.org/officeDocument/2006/relationships/image" Target="../media/image3.png"/><Relationship Id="rId6"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5.png"/><Relationship Id="rId4" Type="http://schemas.openxmlformats.org/officeDocument/2006/relationships/image" Target="../media/image3.png"/><Relationship Id="rId5"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5.png"/><Relationship Id="rId4" Type="http://schemas.openxmlformats.org/officeDocument/2006/relationships/image" Target="../media/image3.png"/><Relationship Id="rId5" Type="http://schemas.openxmlformats.org/officeDocument/2006/relationships/image" Target="../media/image23.png"/><Relationship Id="rId6" Type="http://schemas.openxmlformats.org/officeDocument/2006/relationships/image" Target="../media/image3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5.png"/><Relationship Id="rId4" Type="http://schemas.openxmlformats.org/officeDocument/2006/relationships/image" Target="../media/image3.png"/><Relationship Id="rId5" Type="http://schemas.openxmlformats.org/officeDocument/2006/relationships/image" Target="../media/image23.png"/><Relationship Id="rId6" Type="http://schemas.openxmlformats.org/officeDocument/2006/relationships/image" Target="../media/image5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5.png"/><Relationship Id="rId4" Type="http://schemas.openxmlformats.org/officeDocument/2006/relationships/image" Target="../media/image3.png"/><Relationship Id="rId5" Type="http://schemas.openxmlformats.org/officeDocument/2006/relationships/image" Target="../media/image23.png"/><Relationship Id="rId6" Type="http://schemas.openxmlformats.org/officeDocument/2006/relationships/image" Target="../media/image27.png"/><Relationship Id="rId7" Type="http://schemas.openxmlformats.org/officeDocument/2006/relationships/hyperlink" Target="https://support.zoom.us/hc/en-us/articles/201362423" TargetMode="External"/><Relationship Id="rId8" Type="http://schemas.openxmlformats.org/officeDocument/2006/relationships/image" Target="../media/image2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5.png"/><Relationship Id="rId4" Type="http://schemas.openxmlformats.org/officeDocument/2006/relationships/image" Target="../media/image3.png"/><Relationship Id="rId5" Type="http://schemas.openxmlformats.org/officeDocument/2006/relationships/image" Target="../media/image23.png"/><Relationship Id="rId6"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5.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5.png"/><Relationship Id="rId4" Type="http://schemas.openxmlformats.org/officeDocument/2006/relationships/image" Target="../media/image3.png"/><Relationship Id="rId5" Type="http://schemas.openxmlformats.org/officeDocument/2006/relationships/image" Target="../media/image23.png"/><Relationship Id="rId6" Type="http://schemas.openxmlformats.org/officeDocument/2006/relationships/image" Target="../media/image32.png"/><Relationship Id="rId7" Type="http://schemas.openxmlformats.org/officeDocument/2006/relationships/image" Target="../media/image25.png"/><Relationship Id="rId8" Type="http://schemas.openxmlformats.org/officeDocument/2006/relationships/image" Target="../media/image4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5.png"/><Relationship Id="rId4" Type="http://schemas.openxmlformats.org/officeDocument/2006/relationships/image" Target="../media/image3.png"/><Relationship Id="rId5" Type="http://schemas.openxmlformats.org/officeDocument/2006/relationships/image" Target="../media/image23.png"/><Relationship Id="rId6" Type="http://schemas.openxmlformats.org/officeDocument/2006/relationships/image" Target="../media/image2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5.png"/><Relationship Id="rId4" Type="http://schemas.openxmlformats.org/officeDocument/2006/relationships/image" Target="../media/image3.png"/><Relationship Id="rId5" Type="http://schemas.openxmlformats.org/officeDocument/2006/relationships/image" Target="../media/image23.png"/><Relationship Id="rId6"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5.png"/><Relationship Id="rId4" Type="http://schemas.openxmlformats.org/officeDocument/2006/relationships/image" Target="../media/image3.png"/><Relationship Id="rId5" Type="http://schemas.openxmlformats.org/officeDocument/2006/relationships/image" Target="../media/image23.png"/><Relationship Id="rId6" Type="http://schemas.openxmlformats.org/officeDocument/2006/relationships/image" Target="../media/image6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5.png"/><Relationship Id="rId4" Type="http://schemas.openxmlformats.org/officeDocument/2006/relationships/image" Target="../media/image3.png"/><Relationship Id="rId5" Type="http://schemas.openxmlformats.org/officeDocument/2006/relationships/image" Target="../media/image23.png"/><Relationship Id="rId6" Type="http://schemas.openxmlformats.org/officeDocument/2006/relationships/image" Target="../media/image31.png"/><Relationship Id="rId7" Type="http://schemas.openxmlformats.org/officeDocument/2006/relationships/image" Target="../media/image3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5.png"/><Relationship Id="rId4" Type="http://schemas.openxmlformats.org/officeDocument/2006/relationships/image" Target="../media/image3.png"/><Relationship Id="rId5" Type="http://schemas.openxmlformats.org/officeDocument/2006/relationships/image" Target="../media/image3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5.png"/><Relationship Id="rId4" Type="http://schemas.openxmlformats.org/officeDocument/2006/relationships/image" Target="../media/image3.png"/><Relationship Id="rId5" Type="http://schemas.openxmlformats.org/officeDocument/2006/relationships/image" Target="../media/image35.png"/><Relationship Id="rId6"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5.png"/><Relationship Id="rId4" Type="http://schemas.openxmlformats.org/officeDocument/2006/relationships/image" Target="../media/image3.png"/><Relationship Id="rId5" Type="http://schemas.openxmlformats.org/officeDocument/2006/relationships/image" Target="../media/image33.png"/><Relationship Id="rId6" Type="http://schemas.openxmlformats.org/officeDocument/2006/relationships/image" Target="../media/image3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5.png"/><Relationship Id="rId4" Type="http://schemas.openxmlformats.org/officeDocument/2006/relationships/image" Target="../media/image3.png"/><Relationship Id="rId5" Type="http://schemas.openxmlformats.org/officeDocument/2006/relationships/image" Target="../media/image38.png"/><Relationship Id="rId6" Type="http://schemas.openxmlformats.org/officeDocument/2006/relationships/image" Target="../media/image3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5.png"/><Relationship Id="rId4" Type="http://schemas.openxmlformats.org/officeDocument/2006/relationships/image" Target="../media/image3.png"/><Relationship Id="rId5" Type="http://schemas.openxmlformats.org/officeDocument/2006/relationships/image" Target="../media/image52.png"/><Relationship Id="rId6" Type="http://schemas.openxmlformats.org/officeDocument/2006/relationships/image" Target="../media/image3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5.png"/><Relationship Id="rId4" Type="http://schemas.openxmlformats.org/officeDocument/2006/relationships/image" Target="../media/image3.png"/><Relationship Id="rId5" Type="http://schemas.openxmlformats.org/officeDocument/2006/relationships/image" Target="../media/image35.png"/><Relationship Id="rId6" Type="http://schemas.openxmlformats.org/officeDocument/2006/relationships/image" Target="../media/image56.png"/><Relationship Id="rId7" Type="http://schemas.openxmlformats.org/officeDocument/2006/relationships/image" Target="../media/image4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5.png"/><Relationship Id="rId4" Type="http://schemas.openxmlformats.org/officeDocument/2006/relationships/image" Target="../media/image3.png"/><Relationship Id="rId5" Type="http://schemas.openxmlformats.org/officeDocument/2006/relationships/image" Target="../media/image40.png"/><Relationship Id="rId6" Type="http://schemas.openxmlformats.org/officeDocument/2006/relationships/image" Target="../media/image3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44.png"/><Relationship Id="rId4" Type="http://schemas.openxmlformats.org/officeDocument/2006/relationships/image" Target="../media/image15.png"/><Relationship Id="rId5" Type="http://schemas.openxmlformats.org/officeDocument/2006/relationships/image" Target="../media/image3.png"/><Relationship Id="rId6" Type="http://schemas.openxmlformats.org/officeDocument/2006/relationships/image" Target="../media/image3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5.png"/><Relationship Id="rId4" Type="http://schemas.openxmlformats.org/officeDocument/2006/relationships/image" Target="../media/image3.png"/><Relationship Id="rId5" Type="http://schemas.openxmlformats.org/officeDocument/2006/relationships/image" Target="../media/image47.png"/><Relationship Id="rId6" Type="http://schemas.openxmlformats.org/officeDocument/2006/relationships/image" Target="../media/image3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5.png"/><Relationship Id="rId4" Type="http://schemas.openxmlformats.org/officeDocument/2006/relationships/image" Target="../media/image3.png"/><Relationship Id="rId5" Type="http://schemas.openxmlformats.org/officeDocument/2006/relationships/image" Target="../media/image35.png"/><Relationship Id="rId6" Type="http://schemas.openxmlformats.org/officeDocument/2006/relationships/image" Target="../media/image3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png"/><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15.png"/><Relationship Id="rId4" Type="http://schemas.openxmlformats.org/officeDocument/2006/relationships/image" Target="../media/image3.png"/><Relationship Id="rId5" Type="http://schemas.openxmlformats.org/officeDocument/2006/relationships/image" Target="../media/image14.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15.png"/><Relationship Id="rId4" Type="http://schemas.openxmlformats.org/officeDocument/2006/relationships/image" Target="../media/image3.png"/><Relationship Id="rId5" Type="http://schemas.openxmlformats.org/officeDocument/2006/relationships/image" Target="../media/image14.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15.png"/><Relationship Id="rId4" Type="http://schemas.openxmlformats.org/officeDocument/2006/relationships/image" Target="../media/image3.png"/><Relationship Id="rId5" Type="http://schemas.openxmlformats.org/officeDocument/2006/relationships/image" Target="../media/image46.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15.png"/><Relationship Id="rId4" Type="http://schemas.openxmlformats.org/officeDocument/2006/relationships/image" Target="../media/image3.png"/><Relationship Id="rId5" Type="http://schemas.openxmlformats.org/officeDocument/2006/relationships/image" Target="../media/image4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image" Target="../media/image3.png"/><Relationship Id="rId5" Type="http://schemas.openxmlformats.org/officeDocument/2006/relationships/image" Target="../media/image6.jpg"/><Relationship Id="rId6" Type="http://schemas.openxmlformats.org/officeDocument/2006/relationships/image" Target="../media/image4.jpg"/><Relationship Id="rId7"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15.png"/><Relationship Id="rId4" Type="http://schemas.openxmlformats.org/officeDocument/2006/relationships/image" Target="../media/image3.png"/><Relationship Id="rId5" Type="http://schemas.openxmlformats.org/officeDocument/2006/relationships/image" Target="../media/image62.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15.png"/><Relationship Id="rId4" Type="http://schemas.openxmlformats.org/officeDocument/2006/relationships/image" Target="../media/image3.png"/><Relationship Id="rId5" Type="http://schemas.openxmlformats.org/officeDocument/2006/relationships/image" Target="../media/image57.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15.png"/><Relationship Id="rId4" Type="http://schemas.openxmlformats.org/officeDocument/2006/relationships/image" Target="../media/image3.png"/><Relationship Id="rId5" Type="http://schemas.openxmlformats.org/officeDocument/2006/relationships/image" Target="../media/image5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15.png"/><Relationship Id="rId4" Type="http://schemas.openxmlformats.org/officeDocument/2006/relationships/image" Target="../media/image3.png"/><Relationship Id="rId5" Type="http://schemas.openxmlformats.org/officeDocument/2006/relationships/image" Target="../media/image5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15.png"/><Relationship Id="rId4" Type="http://schemas.openxmlformats.org/officeDocument/2006/relationships/image" Target="../media/image3.png"/><Relationship Id="rId5" Type="http://schemas.openxmlformats.org/officeDocument/2006/relationships/image" Target="../media/image1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15.png"/><Relationship Id="rId4"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1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15.png"/><Relationship Id="rId4" Type="http://schemas.openxmlformats.org/officeDocument/2006/relationships/image" Target="../media/image3.png"/><Relationship Id="rId9" Type="http://schemas.openxmlformats.org/officeDocument/2006/relationships/hyperlink" Target="https://www.linkedin.com/business/talent/blog/talent-management/best-practices-for-successful-hybrid-work-culture" TargetMode="External"/><Relationship Id="rId5" Type="http://schemas.openxmlformats.org/officeDocument/2006/relationships/hyperlink" Target="https://www.nber.org/papers/w18871" TargetMode="External"/><Relationship Id="rId6" Type="http://schemas.openxmlformats.org/officeDocument/2006/relationships/hyperlink" Target="https://hbr.org/2021/05/how-to-do-hybrid-right" TargetMode="External"/><Relationship Id="rId7" Type="http://schemas.openxmlformats.org/officeDocument/2006/relationships/hyperlink" Target="https://www.techtarget.com/searchhrsoftware/tip/Best-practices-to-build-a-sustainable-hybrid-work-model" TargetMode="External"/><Relationship Id="rId8" Type="http://schemas.openxmlformats.org/officeDocument/2006/relationships/hyperlink" Target="https://www.mckinsey.com/capabilities/people-and-organizational-performance/our-insights/its-time-for-leaders-to-get-real-about-hybrid"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15.png"/><Relationship Id="rId4" Type="http://schemas.openxmlformats.org/officeDocument/2006/relationships/image" Target="../media/image3.png"/><Relationship Id="rId5" Type="http://schemas.openxmlformats.org/officeDocument/2006/relationships/image" Target="../media/image66.jpg"/><Relationship Id="rId6" Type="http://schemas.openxmlformats.org/officeDocument/2006/relationships/image" Target="../media/image55.png"/></Relationships>
</file>

<file path=ppt/slides/_rels/slide48.xml.rels><?xml version="1.0" encoding="UTF-8" standalone="yes"?><Relationships xmlns="http://schemas.openxmlformats.org/package/2006/relationships"><Relationship Id="rId11" Type="http://schemas.openxmlformats.org/officeDocument/2006/relationships/image" Target="../media/image53.png"/><Relationship Id="rId10" Type="http://schemas.openxmlformats.org/officeDocument/2006/relationships/image" Target="../media/image55.png"/><Relationship Id="rId13" Type="http://schemas.openxmlformats.org/officeDocument/2006/relationships/image" Target="../media/image60.png"/><Relationship Id="rId12" Type="http://schemas.openxmlformats.org/officeDocument/2006/relationships/image" Target="../media/image64.png"/><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15.png"/><Relationship Id="rId4" Type="http://schemas.openxmlformats.org/officeDocument/2006/relationships/image" Target="../media/image3.png"/><Relationship Id="rId9" Type="http://schemas.openxmlformats.org/officeDocument/2006/relationships/image" Target="../media/image58.jpg"/><Relationship Id="rId5" Type="http://schemas.openxmlformats.org/officeDocument/2006/relationships/image" Target="../media/image65.png"/><Relationship Id="rId6" Type="http://schemas.openxmlformats.org/officeDocument/2006/relationships/image" Target="../media/image48.png"/><Relationship Id="rId7" Type="http://schemas.openxmlformats.org/officeDocument/2006/relationships/image" Target="../media/image49.jpg"/><Relationship Id="rId8" Type="http://schemas.openxmlformats.org/officeDocument/2006/relationships/image" Target="../media/image5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image" Target="../media/image3.png"/><Relationship Id="rId5" Type="http://schemas.openxmlformats.org/officeDocument/2006/relationships/image" Target="../media/image6.jpg"/><Relationship Id="rId6"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5.png"/><Relationship Id="rId4" Type="http://schemas.openxmlformats.org/officeDocument/2006/relationships/image" Target="../media/image3.png"/><Relationship Id="rId5" Type="http://schemas.openxmlformats.org/officeDocument/2006/relationships/image" Target="../media/image1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5.png"/><Relationship Id="rId4" Type="http://schemas.openxmlformats.org/officeDocument/2006/relationships/image" Target="../media/image3.png"/><Relationship Id="rId5" Type="http://schemas.openxmlformats.org/officeDocument/2006/relationships/image" Target="../media/image1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image" Target="../media/image3.png"/><Relationship Id="rId5" Type="http://schemas.openxmlformats.org/officeDocument/2006/relationships/image" Target="../media/image6.jpg"/><Relationship Id="rId6"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5.png"/><Relationship Id="rId4" Type="http://schemas.openxmlformats.org/officeDocument/2006/relationships/image" Target="../media/image3.png"/><Relationship Id="rId5" Type="http://schemas.openxmlformats.org/officeDocument/2006/relationships/image" Target="../media/image6.jpg"/><Relationship Id="rId6"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9" l="0" r="0" t="-27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1"/>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1"/>
          <p:cNvSpPr/>
          <p:nvPr/>
        </p:nvSpPr>
        <p:spPr>
          <a:xfrm>
            <a:off x="10358280" y="2467800"/>
            <a:ext cx="6171628" cy="6171629"/>
          </a:xfrm>
          <a:custGeom>
            <a:rect b="b" l="l" r="r" t="t"/>
            <a:pathLst>
              <a:path extrusionOk="0" h="8228838" w="8228838">
                <a:moveTo>
                  <a:pt x="0" y="1371473"/>
                </a:moveTo>
                <a:cubicBezTo>
                  <a:pt x="0" y="614045"/>
                  <a:pt x="614045" y="0"/>
                  <a:pt x="1371473" y="0"/>
                </a:cubicBezTo>
                <a:lnTo>
                  <a:pt x="6857365" y="0"/>
                </a:lnTo>
                <a:cubicBezTo>
                  <a:pt x="7614793" y="0"/>
                  <a:pt x="8228838" y="614045"/>
                  <a:pt x="8228838" y="1371473"/>
                </a:cubicBezTo>
                <a:lnTo>
                  <a:pt x="8228838" y="6857365"/>
                </a:lnTo>
                <a:cubicBezTo>
                  <a:pt x="8228838" y="7614793"/>
                  <a:pt x="7614793" y="8228838"/>
                  <a:pt x="6857365" y="8228838"/>
                </a:cubicBezTo>
                <a:lnTo>
                  <a:pt x="1371473" y="8228838"/>
                </a:lnTo>
                <a:cubicBezTo>
                  <a:pt x="614045" y="8228838"/>
                  <a:pt x="0" y="7614793"/>
                  <a:pt x="0" y="6857365"/>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1"/>
          <p:cNvSpPr txBox="1"/>
          <p:nvPr/>
        </p:nvSpPr>
        <p:spPr>
          <a:xfrm>
            <a:off x="1582903" y="5553614"/>
            <a:ext cx="7062925" cy="2954655"/>
          </a:xfrm>
          <a:prstGeom prst="rect">
            <a:avLst/>
          </a:prstGeom>
          <a:noFill/>
          <a:ln>
            <a:noFill/>
          </a:ln>
        </p:spPr>
        <p:txBody>
          <a:bodyPr anchorCtr="0" anchor="t" bIns="0" lIns="0" spcFirstLastPara="1" rIns="0" wrap="square" tIns="0">
            <a:spAutoFit/>
          </a:bodyPr>
          <a:lstStyle/>
          <a:p>
            <a:pPr indent="0" lvl="0" marL="0" marR="0" rtl="0" algn="l">
              <a:lnSpc>
                <a:spcPct val="120002"/>
              </a:lnSpc>
              <a:spcBef>
                <a:spcPts val="0"/>
              </a:spcBef>
              <a:spcAft>
                <a:spcPts val="0"/>
              </a:spcAft>
              <a:buClr>
                <a:srgbClr val="000000"/>
              </a:buClr>
              <a:buSzPts val="4000"/>
              <a:buFont typeface="Arial"/>
              <a:buNone/>
            </a:pPr>
            <a:r>
              <a:rPr b="0" i="0" lang="en-US" sz="4000" u="none" cap="none" strike="noStrike">
                <a:solidFill>
                  <a:schemeClr val="dk1"/>
                </a:solidFill>
                <a:latin typeface="Arial"/>
                <a:ea typeface="Arial"/>
                <a:cs typeface="Arial"/>
                <a:sym typeface="Arial"/>
              </a:rPr>
              <a:t>Module 5</a:t>
            </a:r>
            <a:br>
              <a:rPr b="0" i="0" lang="en-US" sz="4000" u="none" cap="none" strike="noStrike">
                <a:solidFill>
                  <a:schemeClr val="dk1"/>
                </a:solidFill>
                <a:latin typeface="Arial"/>
                <a:ea typeface="Arial"/>
                <a:cs typeface="Arial"/>
                <a:sym typeface="Arial"/>
              </a:rPr>
            </a:br>
            <a:r>
              <a:rPr b="1" i="0" lang="en-US" sz="4000" u="none" cap="none" strike="noStrike">
                <a:solidFill>
                  <a:schemeClr val="dk1"/>
                </a:solidFill>
                <a:latin typeface="Arial"/>
                <a:ea typeface="Arial"/>
                <a:cs typeface="Arial"/>
                <a:sym typeface="Arial"/>
              </a:rPr>
              <a:t>Best practices for technology implementation in hybrid teams</a:t>
            </a:r>
            <a:endParaRPr b="1" i="0" sz="4000" u="none" cap="none" strike="noStrike">
              <a:solidFill>
                <a:schemeClr val="dk1"/>
              </a:solidFill>
              <a:latin typeface="Arial"/>
              <a:ea typeface="Arial"/>
              <a:cs typeface="Arial"/>
              <a:sym typeface="Arial"/>
            </a:endParaRPr>
          </a:p>
        </p:txBody>
      </p:sp>
      <p:sp>
        <p:nvSpPr>
          <p:cNvPr id="95" name="Google Shape;95;p1"/>
          <p:cNvSpPr txBox="1"/>
          <p:nvPr/>
        </p:nvSpPr>
        <p:spPr>
          <a:xfrm>
            <a:off x="2207829" y="2621130"/>
            <a:ext cx="5505900" cy="1077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lang="en-US" sz="3200">
                <a:solidFill>
                  <a:schemeClr val="dk1"/>
                </a:solidFill>
              </a:rPr>
              <a:t> Training programme for HR professionals and Managers</a:t>
            </a:r>
            <a:endParaRPr b="1" i="0" sz="3200" u="none" cap="none" strike="noStrike">
              <a:solidFill>
                <a:schemeClr val="dk1"/>
              </a:solidFill>
              <a:latin typeface="Arial"/>
              <a:ea typeface="Arial"/>
              <a:cs typeface="Arial"/>
              <a:sym typeface="Arial"/>
            </a:endParaRPr>
          </a:p>
        </p:txBody>
      </p:sp>
      <p:pic>
        <p:nvPicPr>
          <p:cNvPr descr="A logo with a black background&#10;&#10;Description automatically generated" id="96" name="Google Shape;96;p1"/>
          <p:cNvPicPr preferRelativeResize="0"/>
          <p:nvPr/>
        </p:nvPicPr>
        <p:blipFill rotWithShape="1">
          <a:blip r:embed="rId5">
            <a:alphaModFix/>
          </a:blip>
          <a:srcRect b="28042" l="0" r="0" t="0"/>
          <a:stretch/>
        </p:blipFill>
        <p:spPr>
          <a:xfrm>
            <a:off x="8346831" y="0"/>
            <a:ext cx="12077170" cy="88600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6"/>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9" l="0" r="0" t="-27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6"/>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6"/>
          <p:cNvSpPr/>
          <p:nvPr/>
        </p:nvSpPr>
        <p:spPr>
          <a:xfrm>
            <a:off x="1516860" y="2467800"/>
            <a:ext cx="6171629" cy="6171629"/>
          </a:xfrm>
          <a:custGeom>
            <a:rect b="b" l="l" r="r" t="t"/>
            <a:pathLst>
              <a:path extrusionOk="0" h="8228838" w="8228838">
                <a:moveTo>
                  <a:pt x="0" y="1371473"/>
                </a:moveTo>
                <a:cubicBezTo>
                  <a:pt x="0" y="614045"/>
                  <a:pt x="614045" y="0"/>
                  <a:pt x="1371473" y="0"/>
                </a:cubicBezTo>
                <a:lnTo>
                  <a:pt x="6857365" y="0"/>
                </a:lnTo>
                <a:cubicBezTo>
                  <a:pt x="7614793" y="0"/>
                  <a:pt x="8228838" y="614045"/>
                  <a:pt x="8228838" y="1371473"/>
                </a:cubicBezTo>
                <a:lnTo>
                  <a:pt x="8228838" y="6857365"/>
                </a:lnTo>
                <a:cubicBezTo>
                  <a:pt x="8228838" y="7614793"/>
                  <a:pt x="7614793" y="8228838"/>
                  <a:pt x="6857365" y="8228838"/>
                </a:cubicBezTo>
                <a:lnTo>
                  <a:pt x="1371473" y="8228838"/>
                </a:lnTo>
                <a:cubicBezTo>
                  <a:pt x="614045" y="8228838"/>
                  <a:pt x="0" y="7614793"/>
                  <a:pt x="0" y="6857365"/>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6"/>
          <p:cNvSpPr/>
          <p:nvPr/>
        </p:nvSpPr>
        <p:spPr>
          <a:xfrm>
            <a:off x="-2037960" y="0"/>
            <a:ext cx="8359808" cy="10286428"/>
          </a:xfrm>
          <a:custGeom>
            <a:rect b="b" l="l" r="r" t="t"/>
            <a:pathLst>
              <a:path extrusionOk="0" h="13715237" w="11146410">
                <a:moveTo>
                  <a:pt x="1857756" y="0"/>
                </a:moveTo>
                <a:cubicBezTo>
                  <a:pt x="831723" y="0"/>
                  <a:pt x="0" y="831723"/>
                  <a:pt x="0" y="1857756"/>
                </a:cubicBezTo>
                <a:lnTo>
                  <a:pt x="0" y="11857482"/>
                </a:lnTo>
                <a:cubicBezTo>
                  <a:pt x="0" y="12883514"/>
                  <a:pt x="831723" y="13715237"/>
                  <a:pt x="1857756" y="13715237"/>
                </a:cubicBezTo>
                <a:lnTo>
                  <a:pt x="9288653" y="13715237"/>
                </a:lnTo>
                <a:cubicBezTo>
                  <a:pt x="10314686" y="13715237"/>
                  <a:pt x="11146410" y="12883514"/>
                  <a:pt x="11146410" y="11857482"/>
                </a:cubicBezTo>
                <a:lnTo>
                  <a:pt x="11146410" y="1857756"/>
                </a:lnTo>
                <a:cubicBezTo>
                  <a:pt x="11146282" y="831723"/>
                  <a:pt x="10314559" y="0"/>
                  <a:pt x="9288653" y="0"/>
                </a:cubicBezTo>
                <a:close/>
              </a:path>
            </a:pathLst>
          </a:custGeom>
          <a:gradFill>
            <a:gsLst>
              <a:gs pos="0">
                <a:srgbClr val="9D76B4"/>
              </a:gs>
              <a:gs pos="100000">
                <a:srgbClr val="262266"/>
              </a:gs>
            </a:gsLst>
            <a:lin ang="189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6"/>
          <p:cNvSpPr/>
          <p:nvPr/>
        </p:nvSpPr>
        <p:spPr>
          <a:xfrm>
            <a:off x="0" y="0"/>
            <a:ext cx="540" cy="540"/>
          </a:xfrm>
          <a:custGeom>
            <a:rect b="b" l="l" r="r" t="t"/>
            <a:pathLst>
              <a:path extrusionOk="0" h="540" w="540">
                <a:moveTo>
                  <a:pt x="0" y="0"/>
                </a:moveTo>
                <a:lnTo>
                  <a:pt x="540" y="0"/>
                </a:lnTo>
                <a:lnTo>
                  <a:pt x="540" y="540"/>
                </a:lnTo>
                <a:lnTo>
                  <a:pt x="0" y="540"/>
                </a:lnTo>
                <a:lnTo>
                  <a:pt x="0" y="0"/>
                </a:lnTo>
                <a:close/>
              </a:path>
            </a:pathLst>
          </a:custGeom>
          <a:blipFill rotWithShape="1">
            <a:blip r:embed="rId5">
              <a:alphaModFix/>
            </a:blip>
            <a:stretch>
              <a:fillRect b="0" l="-25006" r="-25081"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6"/>
          <p:cNvSpPr/>
          <p:nvPr/>
        </p:nvSpPr>
        <p:spPr>
          <a:xfrm>
            <a:off x="603475" y="1656524"/>
            <a:ext cx="4655291" cy="6982936"/>
          </a:xfrm>
          <a:custGeom>
            <a:rect b="b" l="l" r="r" t="t"/>
            <a:pathLst>
              <a:path extrusionOk="0" h="9525000" w="6350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rotWithShape="1">
            <a:blip r:embed="rId6">
              <a:alphaModFix/>
            </a:blip>
            <a:stretch>
              <a:fillRect b="0" l="-62343" r="-62334"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6"/>
          <p:cNvSpPr txBox="1"/>
          <p:nvPr/>
        </p:nvSpPr>
        <p:spPr>
          <a:xfrm>
            <a:off x="5705633" y="2907422"/>
            <a:ext cx="11097658" cy="1070612"/>
          </a:xfrm>
          <a:prstGeom prst="rect">
            <a:avLst/>
          </a:prstGeom>
          <a:noFill/>
          <a:ln>
            <a:noFill/>
          </a:ln>
        </p:spPr>
        <p:txBody>
          <a:bodyPr anchorCtr="0" anchor="t" bIns="0" lIns="0" spcFirstLastPara="1" rIns="0" wrap="square" tIns="0">
            <a:spAutoFit/>
          </a:bodyPr>
          <a:lstStyle/>
          <a:p>
            <a:pPr indent="0" lvl="0" marL="0" marR="0" rtl="0" algn="ctr">
              <a:lnSpc>
                <a:spcPct val="180017"/>
              </a:lnSpc>
              <a:spcBef>
                <a:spcPts val="0"/>
              </a:spcBef>
              <a:spcAft>
                <a:spcPts val="0"/>
              </a:spcAft>
              <a:buClr>
                <a:srgbClr val="000000"/>
              </a:buClr>
              <a:buSzPts val="4699"/>
              <a:buFont typeface="Arial"/>
              <a:buNone/>
            </a:pPr>
            <a:r>
              <a:rPr b="1" i="0" lang="en-US" sz="4699" u="none" cap="none" strike="noStrike">
                <a:solidFill>
                  <a:srgbClr val="926FB1"/>
                </a:solidFill>
                <a:latin typeface="Arial"/>
                <a:ea typeface="Arial"/>
                <a:cs typeface="Arial"/>
                <a:sym typeface="Arial"/>
              </a:rPr>
              <a:t>Advantages</a:t>
            </a:r>
            <a:endParaRPr b="0" i="0" sz="1400" u="none" cap="none" strike="noStrike">
              <a:solidFill>
                <a:srgbClr val="000000"/>
              </a:solidFill>
              <a:latin typeface="Arial"/>
              <a:ea typeface="Arial"/>
              <a:cs typeface="Arial"/>
              <a:sym typeface="Arial"/>
            </a:endParaRPr>
          </a:p>
        </p:txBody>
      </p:sp>
      <p:sp>
        <p:nvSpPr>
          <p:cNvPr id="209" name="Google Shape;209;p6"/>
          <p:cNvSpPr txBox="1"/>
          <p:nvPr/>
        </p:nvSpPr>
        <p:spPr>
          <a:xfrm>
            <a:off x="7111638" y="4175378"/>
            <a:ext cx="9928842" cy="3863497"/>
          </a:xfrm>
          <a:prstGeom prst="rect">
            <a:avLst/>
          </a:prstGeom>
          <a:noFill/>
          <a:ln>
            <a:noFill/>
          </a:ln>
        </p:spPr>
        <p:txBody>
          <a:bodyPr anchorCtr="0" anchor="t" bIns="0" lIns="0" spcFirstLastPara="1" rIns="0" wrap="square" tIns="0">
            <a:spAutoFit/>
          </a:bodyPr>
          <a:lstStyle/>
          <a:p>
            <a:pPr indent="-427764" lvl="1" marL="855527" marR="0" rtl="0" algn="l">
              <a:lnSpc>
                <a:spcPct val="108001"/>
              </a:lnSpc>
              <a:spcBef>
                <a:spcPts val="0"/>
              </a:spcBef>
              <a:spcAft>
                <a:spcPts val="0"/>
              </a:spcAft>
              <a:buClr>
                <a:srgbClr val="000000"/>
              </a:buClr>
              <a:buSzPts val="3962"/>
              <a:buFont typeface="Arial"/>
              <a:buChar char="•"/>
            </a:pPr>
            <a:r>
              <a:rPr b="0" i="0" lang="en-US" sz="3962" u="none" cap="none" strike="noStrike">
                <a:solidFill>
                  <a:srgbClr val="000000"/>
                </a:solidFill>
                <a:latin typeface="Arial"/>
                <a:ea typeface="Arial"/>
                <a:cs typeface="Arial"/>
                <a:sym typeface="Arial"/>
              </a:rPr>
              <a:t>Provides flexibility</a:t>
            </a:r>
            <a:endParaRPr b="0" i="0" sz="1400" u="none" cap="none" strike="noStrike">
              <a:solidFill>
                <a:srgbClr val="000000"/>
              </a:solidFill>
              <a:latin typeface="Arial"/>
              <a:ea typeface="Arial"/>
              <a:cs typeface="Arial"/>
              <a:sym typeface="Arial"/>
            </a:endParaRPr>
          </a:p>
          <a:p>
            <a:pPr indent="-427764" lvl="1" marL="855527" marR="0" rtl="0" algn="l">
              <a:lnSpc>
                <a:spcPct val="108001"/>
              </a:lnSpc>
              <a:spcBef>
                <a:spcPts val="0"/>
              </a:spcBef>
              <a:spcAft>
                <a:spcPts val="0"/>
              </a:spcAft>
              <a:buClr>
                <a:srgbClr val="000000"/>
              </a:buClr>
              <a:buSzPts val="3962"/>
              <a:buFont typeface="Arial"/>
              <a:buChar char="•"/>
            </a:pPr>
            <a:r>
              <a:rPr b="0" i="0" lang="en-US" sz="3962" u="none" cap="none" strike="noStrike">
                <a:solidFill>
                  <a:srgbClr val="000000"/>
                </a:solidFill>
                <a:latin typeface="Arial"/>
                <a:ea typeface="Arial"/>
                <a:cs typeface="Arial"/>
                <a:sym typeface="Arial"/>
              </a:rPr>
              <a:t>Enables better concentration</a:t>
            </a:r>
            <a:endParaRPr b="0" i="0" sz="1400" u="none" cap="none" strike="noStrike">
              <a:solidFill>
                <a:srgbClr val="000000"/>
              </a:solidFill>
              <a:latin typeface="Arial"/>
              <a:ea typeface="Arial"/>
              <a:cs typeface="Arial"/>
              <a:sym typeface="Arial"/>
            </a:endParaRPr>
          </a:p>
          <a:p>
            <a:pPr indent="-427764" lvl="1" marL="855527" marR="0" rtl="0" algn="l">
              <a:lnSpc>
                <a:spcPct val="108001"/>
              </a:lnSpc>
              <a:spcBef>
                <a:spcPts val="0"/>
              </a:spcBef>
              <a:spcAft>
                <a:spcPts val="0"/>
              </a:spcAft>
              <a:buClr>
                <a:srgbClr val="000000"/>
              </a:buClr>
              <a:buSzPts val="3962"/>
              <a:buFont typeface="Arial"/>
              <a:buChar char="•"/>
            </a:pPr>
            <a:r>
              <a:rPr b="0" i="0" lang="en-US" sz="3962" u="none" cap="none" strike="noStrike">
                <a:solidFill>
                  <a:srgbClr val="000000"/>
                </a:solidFill>
                <a:latin typeface="Arial"/>
                <a:ea typeface="Arial"/>
                <a:cs typeface="Arial"/>
                <a:sym typeface="Arial"/>
              </a:rPr>
              <a:t>Reduces workflow disruption</a:t>
            </a:r>
            <a:endParaRPr b="0" i="0" sz="1400" u="none" cap="none" strike="noStrike">
              <a:solidFill>
                <a:srgbClr val="000000"/>
              </a:solidFill>
              <a:latin typeface="Arial"/>
              <a:ea typeface="Arial"/>
              <a:cs typeface="Arial"/>
              <a:sym typeface="Arial"/>
            </a:endParaRPr>
          </a:p>
          <a:p>
            <a:pPr indent="0" lvl="0" marL="0" marR="0" rtl="0" algn="l">
              <a:lnSpc>
                <a:spcPct val="108001"/>
              </a:lnSpc>
              <a:spcBef>
                <a:spcPts val="0"/>
              </a:spcBef>
              <a:spcAft>
                <a:spcPts val="0"/>
              </a:spcAft>
              <a:buClr>
                <a:srgbClr val="000000"/>
              </a:buClr>
              <a:buSzPts val="3962"/>
              <a:buFont typeface="Arial"/>
              <a:buNone/>
            </a:pPr>
            <a:r>
              <a:t/>
            </a:r>
            <a:endParaRPr b="0" i="0" sz="3962" u="none" cap="none" strike="noStrike">
              <a:solidFill>
                <a:srgbClr val="000000"/>
              </a:solidFill>
              <a:latin typeface="Arial"/>
              <a:ea typeface="Arial"/>
              <a:cs typeface="Arial"/>
              <a:sym typeface="Arial"/>
            </a:endParaRPr>
          </a:p>
          <a:p>
            <a:pPr indent="0" lvl="0" marL="0" marR="0" rtl="0" algn="l">
              <a:lnSpc>
                <a:spcPct val="108001"/>
              </a:lnSpc>
              <a:spcBef>
                <a:spcPts val="0"/>
              </a:spcBef>
              <a:spcAft>
                <a:spcPts val="0"/>
              </a:spcAft>
              <a:buClr>
                <a:srgbClr val="000000"/>
              </a:buClr>
              <a:buSzPts val="3962"/>
              <a:buFont typeface="Arial"/>
              <a:buNone/>
            </a:pPr>
            <a:r>
              <a:t/>
            </a:r>
            <a:endParaRPr b="0" i="0" sz="3962" u="none" cap="none" strike="noStrike">
              <a:solidFill>
                <a:srgbClr val="000000"/>
              </a:solidFill>
              <a:latin typeface="Arial"/>
              <a:ea typeface="Arial"/>
              <a:cs typeface="Arial"/>
              <a:sym typeface="Arial"/>
            </a:endParaRPr>
          </a:p>
          <a:p>
            <a:pPr indent="0" lvl="0" marL="0" marR="0" rtl="0" algn="l">
              <a:lnSpc>
                <a:spcPct val="108001"/>
              </a:lnSpc>
              <a:spcBef>
                <a:spcPts val="0"/>
              </a:spcBef>
              <a:spcAft>
                <a:spcPts val="0"/>
              </a:spcAft>
              <a:buClr>
                <a:srgbClr val="000000"/>
              </a:buClr>
              <a:buSzPts val="3962"/>
              <a:buFont typeface="Arial"/>
              <a:buNone/>
            </a:pPr>
            <a:r>
              <a:t/>
            </a:r>
            <a:endParaRPr b="0" i="0" sz="3962" u="none" cap="none" strike="noStrike">
              <a:solidFill>
                <a:srgbClr val="000000"/>
              </a:solidFill>
              <a:latin typeface="Arial"/>
              <a:ea typeface="Arial"/>
              <a:cs typeface="Arial"/>
              <a:sym typeface="Arial"/>
            </a:endParaRPr>
          </a:p>
          <a:p>
            <a:pPr indent="0" lvl="0" marL="0" marR="0" rtl="0" algn="l">
              <a:lnSpc>
                <a:spcPct val="108001"/>
              </a:lnSpc>
              <a:spcBef>
                <a:spcPts val="0"/>
              </a:spcBef>
              <a:spcAft>
                <a:spcPts val="0"/>
              </a:spcAft>
              <a:buClr>
                <a:srgbClr val="000000"/>
              </a:buClr>
              <a:buSzPts val="3962"/>
              <a:buFont typeface="Arial"/>
              <a:buNone/>
            </a:pPr>
            <a:r>
              <a:t/>
            </a:r>
            <a:endParaRPr b="0" i="0" sz="3962" u="none" cap="none" strike="noStrike">
              <a:solidFill>
                <a:srgbClr val="000000"/>
              </a:solidFill>
              <a:latin typeface="Arial"/>
              <a:ea typeface="Arial"/>
              <a:cs typeface="Arial"/>
              <a:sym typeface="Arial"/>
            </a:endParaRPr>
          </a:p>
        </p:txBody>
      </p:sp>
      <p:sp>
        <p:nvSpPr>
          <p:cNvPr id="210" name="Google Shape;210;p6"/>
          <p:cNvSpPr txBox="1"/>
          <p:nvPr/>
        </p:nvSpPr>
        <p:spPr>
          <a:xfrm>
            <a:off x="7158405" y="593915"/>
            <a:ext cx="9835309" cy="1096903"/>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Clr>
                <a:srgbClr val="000000"/>
              </a:buClr>
              <a:buSzPts val="6600"/>
              <a:buFont typeface="Arial"/>
              <a:buNone/>
            </a:pPr>
            <a:r>
              <a:rPr b="1" i="0" lang="en-US" sz="6600" u="none" cap="none" strike="noStrike">
                <a:solidFill>
                  <a:srgbClr val="A02B93"/>
                </a:solidFill>
                <a:latin typeface="Arial"/>
                <a:ea typeface="Arial"/>
                <a:cs typeface="Arial"/>
                <a:sym typeface="Arial"/>
              </a:rPr>
              <a:t>Asynchronous methods</a:t>
            </a:r>
            <a:endParaRPr b="0" i="0" sz="1400" u="none" cap="none" strike="noStrike">
              <a:solidFill>
                <a:srgbClr val="A02B93"/>
              </a:solidFill>
              <a:latin typeface="Arial"/>
              <a:ea typeface="Arial"/>
              <a:cs typeface="Arial"/>
              <a:sym typeface="Arial"/>
            </a:endParaRPr>
          </a:p>
        </p:txBody>
      </p:sp>
      <p:sp>
        <p:nvSpPr>
          <p:cNvPr id="211" name="Google Shape;211;p6"/>
          <p:cNvSpPr txBox="1"/>
          <p:nvPr/>
        </p:nvSpPr>
        <p:spPr>
          <a:xfrm>
            <a:off x="5705670" y="6590177"/>
            <a:ext cx="11097600" cy="723300"/>
          </a:xfrm>
          <a:prstGeom prst="rect">
            <a:avLst/>
          </a:prstGeom>
          <a:noFill/>
          <a:ln>
            <a:noFill/>
          </a:ln>
        </p:spPr>
        <p:txBody>
          <a:bodyPr anchorCtr="0" anchor="t" bIns="0" lIns="0" spcFirstLastPara="1" rIns="0" wrap="square" tIns="0">
            <a:spAutoFit/>
          </a:bodyPr>
          <a:lstStyle/>
          <a:p>
            <a:pPr indent="0" lvl="0" marL="0" marR="0" rtl="0" algn="ctr">
              <a:lnSpc>
                <a:spcPct val="180017"/>
              </a:lnSpc>
              <a:spcBef>
                <a:spcPts val="0"/>
              </a:spcBef>
              <a:spcAft>
                <a:spcPts val="0"/>
              </a:spcAft>
              <a:buClr>
                <a:srgbClr val="000000"/>
              </a:buClr>
              <a:buSzPts val="4699"/>
              <a:buFont typeface="Arial"/>
              <a:buNone/>
            </a:pPr>
            <a:r>
              <a:rPr b="1" i="0" lang="en-US" sz="4699" u="none" cap="none" strike="noStrike">
                <a:solidFill>
                  <a:srgbClr val="926FB1"/>
                </a:solidFill>
                <a:latin typeface="Arial"/>
                <a:ea typeface="Arial"/>
                <a:cs typeface="Arial"/>
                <a:sym typeface="Arial"/>
              </a:rPr>
              <a:t>Drawbacks</a:t>
            </a:r>
            <a:endParaRPr b="0" i="0" sz="1400" u="none" cap="none" strike="noStrike">
              <a:solidFill>
                <a:srgbClr val="000000"/>
              </a:solidFill>
              <a:latin typeface="Arial"/>
              <a:ea typeface="Arial"/>
              <a:cs typeface="Arial"/>
              <a:sym typeface="Arial"/>
            </a:endParaRPr>
          </a:p>
        </p:txBody>
      </p:sp>
      <p:sp>
        <p:nvSpPr>
          <p:cNvPr id="212" name="Google Shape;212;p6"/>
          <p:cNvSpPr txBox="1"/>
          <p:nvPr/>
        </p:nvSpPr>
        <p:spPr>
          <a:xfrm>
            <a:off x="7001733" y="7558550"/>
            <a:ext cx="9928842" cy="3325639"/>
          </a:xfrm>
          <a:prstGeom prst="rect">
            <a:avLst/>
          </a:prstGeom>
          <a:noFill/>
          <a:ln>
            <a:noFill/>
          </a:ln>
        </p:spPr>
        <p:txBody>
          <a:bodyPr anchorCtr="0" anchor="t" bIns="0" lIns="0" spcFirstLastPara="1" rIns="0" wrap="square" tIns="0">
            <a:spAutoFit/>
          </a:bodyPr>
          <a:lstStyle/>
          <a:p>
            <a:pPr indent="-427764" lvl="1" marL="855527" marR="0" rtl="0" algn="l">
              <a:lnSpc>
                <a:spcPct val="108001"/>
              </a:lnSpc>
              <a:spcBef>
                <a:spcPts val="0"/>
              </a:spcBef>
              <a:spcAft>
                <a:spcPts val="0"/>
              </a:spcAft>
              <a:buClr>
                <a:srgbClr val="000000"/>
              </a:buClr>
              <a:buSzPts val="3962"/>
              <a:buFont typeface="Arial"/>
              <a:buChar char="•"/>
            </a:pPr>
            <a:r>
              <a:rPr b="0" i="0" lang="en-US" sz="3962" u="none" cap="none" strike="noStrike">
                <a:solidFill>
                  <a:srgbClr val="000000"/>
                </a:solidFill>
                <a:latin typeface="Arial"/>
                <a:ea typeface="Arial"/>
                <a:cs typeface="Arial"/>
                <a:sym typeface="Arial"/>
              </a:rPr>
              <a:t>Difficult to maintain clarity</a:t>
            </a:r>
            <a:endParaRPr b="0" i="0" sz="1400" u="none" cap="none" strike="noStrike">
              <a:solidFill>
                <a:srgbClr val="000000"/>
              </a:solidFill>
              <a:latin typeface="Arial"/>
              <a:ea typeface="Arial"/>
              <a:cs typeface="Arial"/>
              <a:sym typeface="Arial"/>
            </a:endParaRPr>
          </a:p>
          <a:p>
            <a:pPr indent="-427764" lvl="1" marL="855527" marR="0" rtl="0" algn="l">
              <a:lnSpc>
                <a:spcPct val="108001"/>
              </a:lnSpc>
              <a:spcBef>
                <a:spcPts val="0"/>
              </a:spcBef>
              <a:spcAft>
                <a:spcPts val="0"/>
              </a:spcAft>
              <a:buClr>
                <a:srgbClr val="000000"/>
              </a:buClr>
              <a:buSzPts val="3962"/>
              <a:buFont typeface="Arial"/>
              <a:buChar char="•"/>
            </a:pPr>
            <a:r>
              <a:rPr b="0" i="0" lang="en-US" sz="3962" u="none" cap="none" strike="noStrike">
                <a:solidFill>
                  <a:srgbClr val="000000"/>
                </a:solidFill>
                <a:latin typeface="Arial"/>
                <a:ea typeface="Arial"/>
                <a:cs typeface="Arial"/>
                <a:sym typeface="Arial"/>
              </a:rPr>
              <a:t>Delays in consensus building</a:t>
            </a:r>
            <a:endParaRPr b="0" i="0" sz="1400" u="none" cap="none" strike="noStrike">
              <a:solidFill>
                <a:srgbClr val="000000"/>
              </a:solidFill>
              <a:latin typeface="Arial"/>
              <a:ea typeface="Arial"/>
              <a:cs typeface="Arial"/>
              <a:sym typeface="Arial"/>
            </a:endParaRPr>
          </a:p>
          <a:p>
            <a:pPr indent="0" lvl="0" marL="0" marR="0" rtl="0" algn="l">
              <a:lnSpc>
                <a:spcPct val="108001"/>
              </a:lnSpc>
              <a:spcBef>
                <a:spcPts val="0"/>
              </a:spcBef>
              <a:spcAft>
                <a:spcPts val="0"/>
              </a:spcAft>
              <a:buClr>
                <a:srgbClr val="000000"/>
              </a:buClr>
              <a:buSzPts val="3962"/>
              <a:buFont typeface="Arial"/>
              <a:buNone/>
            </a:pPr>
            <a:r>
              <a:t/>
            </a:r>
            <a:endParaRPr b="0" i="0" sz="3962" u="none" cap="none" strike="noStrike">
              <a:solidFill>
                <a:srgbClr val="000000"/>
              </a:solidFill>
              <a:latin typeface="Arial"/>
              <a:ea typeface="Arial"/>
              <a:cs typeface="Arial"/>
              <a:sym typeface="Arial"/>
            </a:endParaRPr>
          </a:p>
          <a:p>
            <a:pPr indent="0" lvl="0" marL="0" marR="0" rtl="0" algn="l">
              <a:lnSpc>
                <a:spcPct val="108001"/>
              </a:lnSpc>
              <a:spcBef>
                <a:spcPts val="0"/>
              </a:spcBef>
              <a:spcAft>
                <a:spcPts val="0"/>
              </a:spcAft>
              <a:buClr>
                <a:srgbClr val="000000"/>
              </a:buClr>
              <a:buSzPts val="3962"/>
              <a:buFont typeface="Arial"/>
              <a:buNone/>
            </a:pPr>
            <a:r>
              <a:t/>
            </a:r>
            <a:endParaRPr b="0" i="0" sz="3962" u="none" cap="none" strike="noStrike">
              <a:solidFill>
                <a:srgbClr val="000000"/>
              </a:solidFill>
              <a:latin typeface="Arial"/>
              <a:ea typeface="Arial"/>
              <a:cs typeface="Arial"/>
              <a:sym typeface="Arial"/>
            </a:endParaRPr>
          </a:p>
          <a:p>
            <a:pPr indent="0" lvl="0" marL="0" marR="0" rtl="0" algn="l">
              <a:lnSpc>
                <a:spcPct val="108001"/>
              </a:lnSpc>
              <a:spcBef>
                <a:spcPts val="0"/>
              </a:spcBef>
              <a:spcAft>
                <a:spcPts val="0"/>
              </a:spcAft>
              <a:buClr>
                <a:srgbClr val="000000"/>
              </a:buClr>
              <a:buSzPts val="3962"/>
              <a:buFont typeface="Arial"/>
              <a:buNone/>
            </a:pPr>
            <a:r>
              <a:t/>
            </a:r>
            <a:endParaRPr b="0" i="0" sz="3962" u="none" cap="none" strike="noStrike">
              <a:solidFill>
                <a:srgbClr val="000000"/>
              </a:solidFill>
              <a:latin typeface="Arial"/>
              <a:ea typeface="Arial"/>
              <a:cs typeface="Arial"/>
              <a:sym typeface="Arial"/>
            </a:endParaRPr>
          </a:p>
          <a:p>
            <a:pPr indent="0" lvl="0" marL="0" marR="0" rtl="0" algn="l">
              <a:lnSpc>
                <a:spcPct val="108001"/>
              </a:lnSpc>
              <a:spcBef>
                <a:spcPts val="0"/>
              </a:spcBef>
              <a:spcAft>
                <a:spcPts val="0"/>
              </a:spcAft>
              <a:buClr>
                <a:srgbClr val="000000"/>
              </a:buClr>
              <a:buSzPts val="3962"/>
              <a:buFont typeface="Arial"/>
              <a:buNone/>
            </a:pPr>
            <a:r>
              <a:t/>
            </a:r>
            <a:endParaRPr b="0" i="0" sz="3962" u="none" cap="none" strike="noStrike">
              <a:solidFill>
                <a:srgbClr val="000000"/>
              </a:solidFill>
              <a:latin typeface="Arial"/>
              <a:ea typeface="Arial"/>
              <a:cs typeface="Arial"/>
              <a:sym typeface="Arial"/>
            </a:endParaRPr>
          </a:p>
        </p:txBody>
      </p:sp>
      <p:sp>
        <p:nvSpPr>
          <p:cNvPr id="213" name="Google Shape;213;p6"/>
          <p:cNvSpPr txBox="1"/>
          <p:nvPr/>
        </p:nvSpPr>
        <p:spPr>
          <a:xfrm>
            <a:off x="7238900" y="2017021"/>
            <a:ext cx="9454500" cy="890400"/>
          </a:xfrm>
          <a:prstGeom prst="rect">
            <a:avLst/>
          </a:prstGeom>
          <a:noFill/>
          <a:ln>
            <a:noFill/>
          </a:ln>
        </p:spPr>
        <p:txBody>
          <a:bodyPr anchorCtr="0" anchor="t" bIns="0" lIns="0" spcFirstLastPara="1" rIns="0" wrap="square" tIns="0">
            <a:noAutofit/>
          </a:bodyPr>
          <a:lstStyle/>
          <a:p>
            <a:pPr indent="0" lvl="0" marL="0" marR="0" rtl="0" algn="l">
              <a:lnSpc>
                <a:spcPct val="108004"/>
              </a:lnSpc>
              <a:spcBef>
                <a:spcPts val="0"/>
              </a:spcBef>
              <a:spcAft>
                <a:spcPts val="0"/>
              </a:spcAft>
              <a:buClr>
                <a:srgbClr val="000000"/>
              </a:buClr>
              <a:buSzPts val="3773"/>
              <a:buFont typeface="Arial"/>
              <a:buNone/>
            </a:pPr>
            <a:r>
              <a:rPr b="0" i="0" lang="en-US" sz="3773" u="none" cap="none" strike="noStrike">
                <a:solidFill>
                  <a:srgbClr val="000000"/>
                </a:solidFill>
                <a:latin typeface="Arial"/>
                <a:ea typeface="Arial"/>
                <a:cs typeface="Arial"/>
                <a:sym typeface="Arial"/>
              </a:rPr>
              <a:t>Team members have all of the information shared</a:t>
            </a:r>
            <a:endParaRPr b="0" i="0" sz="1400" u="none" cap="none" strike="noStrike">
              <a:solidFill>
                <a:srgbClr val="000000"/>
              </a:solidFill>
              <a:latin typeface="Arial"/>
              <a:ea typeface="Arial"/>
              <a:cs typeface="Arial"/>
              <a:sym typeface="Arial"/>
            </a:endParaRPr>
          </a:p>
          <a:p>
            <a:pPr indent="0" lvl="0" marL="0" marR="0" rtl="0" algn="l">
              <a:lnSpc>
                <a:spcPct val="108004"/>
              </a:lnSpc>
              <a:spcBef>
                <a:spcPts val="0"/>
              </a:spcBef>
              <a:spcAft>
                <a:spcPts val="0"/>
              </a:spcAft>
              <a:buClr>
                <a:srgbClr val="000000"/>
              </a:buClr>
              <a:buSzPts val="3773"/>
              <a:buFont typeface="Arial"/>
              <a:buNone/>
            </a:pPr>
            <a:r>
              <a:t/>
            </a:r>
            <a:endParaRPr b="0" i="0" sz="3773" u="none" cap="none" strike="noStrike">
              <a:solidFill>
                <a:srgbClr val="000000"/>
              </a:solidFill>
              <a:latin typeface="Arial"/>
              <a:ea typeface="Arial"/>
              <a:cs typeface="Arial"/>
              <a:sym typeface="Arial"/>
            </a:endParaRPr>
          </a:p>
          <a:p>
            <a:pPr indent="0" lvl="0" marL="0" marR="0" rtl="0" algn="l">
              <a:lnSpc>
                <a:spcPct val="108004"/>
              </a:lnSpc>
              <a:spcBef>
                <a:spcPts val="0"/>
              </a:spcBef>
              <a:spcAft>
                <a:spcPts val="0"/>
              </a:spcAft>
              <a:buClr>
                <a:srgbClr val="000000"/>
              </a:buClr>
              <a:buSzPts val="3773"/>
              <a:buFont typeface="Arial"/>
              <a:buNone/>
            </a:pPr>
            <a:r>
              <a:t/>
            </a:r>
            <a:endParaRPr b="0" i="0" sz="3773" u="none" cap="none" strike="noStrike">
              <a:solidFill>
                <a:srgbClr val="000000"/>
              </a:solidFill>
              <a:latin typeface="Arial"/>
              <a:ea typeface="Arial"/>
              <a:cs typeface="Arial"/>
              <a:sym typeface="Arial"/>
            </a:endParaRPr>
          </a:p>
          <a:p>
            <a:pPr indent="0" lvl="0" marL="0" marR="0" rtl="0" algn="l">
              <a:lnSpc>
                <a:spcPct val="108004"/>
              </a:lnSpc>
              <a:spcBef>
                <a:spcPts val="0"/>
              </a:spcBef>
              <a:spcAft>
                <a:spcPts val="0"/>
              </a:spcAft>
              <a:buClr>
                <a:srgbClr val="000000"/>
              </a:buClr>
              <a:buSzPts val="3773"/>
              <a:buFont typeface="Arial"/>
              <a:buNone/>
            </a:pPr>
            <a:r>
              <a:t/>
            </a:r>
            <a:endParaRPr b="0" i="0" sz="3773" u="none" cap="none" strike="noStrike">
              <a:solidFill>
                <a:srgbClr val="000000"/>
              </a:solidFill>
              <a:latin typeface="Arial"/>
              <a:ea typeface="Arial"/>
              <a:cs typeface="Arial"/>
              <a:sym typeface="Arial"/>
            </a:endParaRPr>
          </a:p>
        </p:txBody>
      </p:sp>
      <p:sp>
        <p:nvSpPr>
          <p:cNvPr id="214" name="Google Shape;214;p6"/>
          <p:cNvSpPr/>
          <p:nvPr/>
        </p:nvSpPr>
        <p:spPr>
          <a:xfrm>
            <a:off x="629760" y="94458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9" l="0" r="0" t="-27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g34bf68f3037_0_184"/>
          <p:cNvSpPr txBox="1"/>
          <p:nvPr>
            <p:ph idx="2" type="body"/>
          </p:nvPr>
        </p:nvSpPr>
        <p:spPr>
          <a:xfrm>
            <a:off x="9558338" y="1830134"/>
            <a:ext cx="8505000" cy="7970400"/>
          </a:xfrm>
          <a:prstGeom prst="rect">
            <a:avLst/>
          </a:prstGeom>
          <a:noFill/>
          <a:ln cap="flat" cmpd="sng" w="9525">
            <a:solidFill>
              <a:srgbClr val="9869BD"/>
            </a:solidFill>
            <a:prstDash val="solid"/>
            <a:round/>
            <a:headEnd len="sm" w="sm" type="none"/>
            <a:tailEnd len="sm" w="sm" type="none"/>
          </a:ln>
        </p:spPr>
        <p:txBody>
          <a:bodyPr anchorCtr="0" anchor="t" bIns="68550" lIns="137125" spcFirstLastPara="1" rIns="137125" wrap="square" tIns="68550">
            <a:normAutofit/>
          </a:bodyPr>
          <a:lstStyle/>
          <a:p>
            <a:pPr indent="-171450" lvl="0" marL="342900" rtl="0" algn="l">
              <a:lnSpc>
                <a:spcPct val="90000"/>
              </a:lnSpc>
              <a:spcBef>
                <a:spcPts val="0"/>
              </a:spcBef>
              <a:spcAft>
                <a:spcPts val="0"/>
              </a:spcAft>
              <a:buSzPts val="1800"/>
              <a:buNone/>
            </a:pPr>
            <a:r>
              <a:t/>
            </a:r>
            <a:endParaRPr/>
          </a:p>
          <a:p>
            <a:pPr indent="-171450" lvl="0" marL="342900" rtl="0" algn="l">
              <a:lnSpc>
                <a:spcPct val="90000"/>
              </a:lnSpc>
              <a:spcBef>
                <a:spcPts val="1500"/>
              </a:spcBef>
              <a:spcAft>
                <a:spcPts val="0"/>
              </a:spcAft>
              <a:buSzPts val="1800"/>
              <a:buNone/>
            </a:pPr>
            <a:r>
              <a:t/>
            </a:r>
            <a:endParaRPr/>
          </a:p>
          <a:p>
            <a:pPr indent="-342900" lvl="0" marL="342900" rtl="0" algn="l">
              <a:lnSpc>
                <a:spcPct val="90000"/>
              </a:lnSpc>
              <a:spcBef>
                <a:spcPts val="1500"/>
              </a:spcBef>
              <a:spcAft>
                <a:spcPts val="0"/>
              </a:spcAft>
              <a:buSzPts val="1800"/>
              <a:buChar char="•"/>
            </a:pPr>
            <a:r>
              <a:rPr lang="en-US"/>
              <a:t> </a:t>
            </a:r>
            <a:endParaRPr/>
          </a:p>
        </p:txBody>
      </p:sp>
      <p:sp>
        <p:nvSpPr>
          <p:cNvPr id="221" name="Google Shape;221;g34bf68f3037_0_184"/>
          <p:cNvSpPr txBox="1"/>
          <p:nvPr>
            <p:ph type="title"/>
          </p:nvPr>
        </p:nvSpPr>
        <p:spPr>
          <a:xfrm>
            <a:off x="2242847" y="150668"/>
            <a:ext cx="16935600" cy="1661400"/>
          </a:xfrm>
          <a:prstGeom prst="rect">
            <a:avLst/>
          </a:prstGeom>
          <a:noFill/>
          <a:ln>
            <a:noFill/>
          </a:ln>
        </p:spPr>
        <p:txBody>
          <a:bodyPr anchorCtr="0" anchor="ctr" bIns="68550" lIns="137125" spcFirstLastPara="1" rIns="137125" wrap="square" tIns="68550">
            <a:normAutofit/>
          </a:bodyPr>
          <a:lstStyle/>
          <a:p>
            <a:pPr indent="0" lvl="0" marL="0" rtl="0" algn="l">
              <a:lnSpc>
                <a:spcPct val="90000"/>
              </a:lnSpc>
              <a:spcBef>
                <a:spcPts val="0"/>
              </a:spcBef>
              <a:spcAft>
                <a:spcPts val="0"/>
              </a:spcAft>
              <a:buClr>
                <a:schemeClr val="accent6"/>
              </a:buClr>
              <a:buSzPts val="4444"/>
              <a:buNone/>
            </a:pPr>
            <a:r>
              <a:rPr b="1" lang="en-US" sz="4000">
                <a:solidFill>
                  <a:srgbClr val="4EA72E"/>
                </a:solidFill>
              </a:rPr>
              <a:t>Activity #1: Discussion on technology use</a:t>
            </a:r>
            <a:endParaRPr sz="6000">
              <a:solidFill>
                <a:srgbClr val="4EA72E"/>
              </a:solidFill>
            </a:endParaRPr>
          </a:p>
        </p:txBody>
      </p:sp>
      <p:pic>
        <p:nvPicPr>
          <p:cNvPr descr="Inteligência Artificial com preenchimento sólido" id="222" name="Google Shape;222;g34bf68f3037_0_184"/>
          <p:cNvPicPr preferRelativeResize="0"/>
          <p:nvPr/>
        </p:nvPicPr>
        <p:blipFill rotWithShape="1">
          <a:blip r:embed="rId3">
            <a:alphaModFix/>
          </a:blip>
          <a:srcRect b="0" l="0" r="0" t="0"/>
          <a:stretch/>
        </p:blipFill>
        <p:spPr>
          <a:xfrm>
            <a:off x="9815513" y="2342970"/>
            <a:ext cx="1371600" cy="1371600"/>
          </a:xfrm>
          <a:prstGeom prst="rect">
            <a:avLst/>
          </a:prstGeom>
          <a:noFill/>
          <a:ln>
            <a:noFill/>
          </a:ln>
        </p:spPr>
      </p:pic>
      <p:sp>
        <p:nvSpPr>
          <p:cNvPr id="223" name="Google Shape;223;g34bf68f3037_0_184"/>
          <p:cNvSpPr txBox="1"/>
          <p:nvPr/>
        </p:nvSpPr>
        <p:spPr>
          <a:xfrm>
            <a:off x="9815513" y="4086128"/>
            <a:ext cx="8100900" cy="4250100"/>
          </a:xfrm>
          <a:prstGeom prst="rect">
            <a:avLst/>
          </a:prstGeom>
          <a:noFill/>
          <a:ln>
            <a:noFill/>
          </a:ln>
        </p:spPr>
        <p:txBody>
          <a:bodyPr anchorCtr="0" anchor="t" bIns="68550" lIns="137125" spcFirstLastPara="1" rIns="137125" wrap="square" tIns="68550">
            <a:spAutoFit/>
          </a:bodyPr>
          <a:lstStyle/>
          <a:p>
            <a:pPr indent="0" lvl="0" marL="0" marR="0" rtl="0" algn="l">
              <a:lnSpc>
                <a:spcPct val="107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In small groups, participants share examples of technologies they use in hybrid teams and discuss their impact on collaboration and productivity. Each group presents one insight to the larger group, fostering shared learning and engagement.</a:t>
            </a:r>
            <a:endParaRPr b="0" i="0" sz="2100" u="none" cap="none" strike="noStrike">
              <a:solidFill>
                <a:srgbClr val="000000"/>
              </a:solidFill>
              <a:latin typeface="Arial"/>
              <a:ea typeface="Arial"/>
              <a:cs typeface="Arial"/>
              <a:sym typeface="Arial"/>
            </a:endParaRPr>
          </a:p>
        </p:txBody>
      </p:sp>
      <p:sp>
        <p:nvSpPr>
          <p:cNvPr id="224" name="Google Shape;224;g34bf68f3037_0_184"/>
          <p:cNvSpPr txBox="1"/>
          <p:nvPr>
            <p:ph idx="1" type="body"/>
          </p:nvPr>
        </p:nvSpPr>
        <p:spPr>
          <a:xfrm>
            <a:off x="-1332965" y="3089350"/>
            <a:ext cx="10435800" cy="5822100"/>
          </a:xfrm>
          <a:prstGeom prst="rect">
            <a:avLst/>
          </a:prstGeom>
          <a:noFill/>
          <a:ln>
            <a:noFill/>
          </a:ln>
        </p:spPr>
        <p:txBody>
          <a:bodyPr anchorCtr="0" anchor="t" bIns="68550" lIns="137125" spcFirstLastPara="1" rIns="137125" wrap="square" tIns="68550">
            <a:normAutofit/>
          </a:bodyPr>
          <a:lstStyle/>
          <a:p>
            <a:pPr indent="-171450" lvl="0" marL="342900" rtl="0" algn="l">
              <a:lnSpc>
                <a:spcPct val="90000"/>
              </a:lnSpc>
              <a:spcBef>
                <a:spcPts val="1500"/>
              </a:spcBef>
              <a:spcAft>
                <a:spcPts val="0"/>
              </a:spcAft>
              <a:buSzPts val="1800"/>
              <a:buNone/>
            </a:pPr>
            <a:r>
              <a:t/>
            </a:r>
            <a:endParaRPr i="0" u="none" cap="none" strike="noStrike">
              <a:solidFill>
                <a:srgbClr val="868E93"/>
              </a:solidFill>
              <a:latin typeface="Open Sans Light"/>
              <a:ea typeface="Open Sans Light"/>
              <a:cs typeface="Open Sans Light"/>
              <a:sym typeface="Open Sans Light"/>
            </a:endParaRPr>
          </a:p>
          <a:p>
            <a:pPr indent="-171450" lvl="0" marL="342900" rtl="0" algn="l">
              <a:lnSpc>
                <a:spcPct val="90000"/>
              </a:lnSpc>
              <a:spcBef>
                <a:spcPts val="1500"/>
              </a:spcBef>
              <a:spcAft>
                <a:spcPts val="0"/>
              </a:spcAft>
              <a:buSzPts val="1800"/>
              <a:buNone/>
            </a:pPr>
            <a:r>
              <a:t/>
            </a:r>
            <a:endParaRPr i="0" u="none" cap="none" strike="noStrike">
              <a:solidFill>
                <a:srgbClr val="868E93"/>
              </a:solidFill>
              <a:latin typeface="Open Sans Light"/>
              <a:ea typeface="Open Sans Light"/>
              <a:cs typeface="Open Sans Light"/>
              <a:sym typeface="Open Sans Light"/>
            </a:endParaRPr>
          </a:p>
          <a:p>
            <a:pPr indent="0" lvl="4" marL="2743200" rtl="0" algn="l">
              <a:lnSpc>
                <a:spcPct val="90000"/>
              </a:lnSpc>
              <a:spcBef>
                <a:spcPts val="750"/>
              </a:spcBef>
              <a:spcAft>
                <a:spcPts val="0"/>
              </a:spcAft>
              <a:buClr>
                <a:srgbClr val="868E93"/>
              </a:buClr>
              <a:buSzPts val="2200"/>
              <a:buNone/>
            </a:pPr>
            <a:r>
              <a:rPr b="1" lang="en-US" u="none" cap="none" strike="noStrike">
                <a:solidFill>
                  <a:schemeClr val="dk1"/>
                </a:solidFill>
                <a:latin typeface="Open Sans Light"/>
                <a:ea typeface="Open Sans Light"/>
                <a:cs typeface="Open Sans Light"/>
                <a:sym typeface="Open Sans Light"/>
              </a:rPr>
              <a:t>This activity encourages participants to reflect on their experiences with technology in hybrid work environments. It helps them </a:t>
            </a:r>
            <a:r>
              <a:rPr b="1" lang="en-US" u="none" cap="none" strike="noStrike">
                <a:solidFill>
                  <a:schemeClr val="dk1"/>
                </a:solidFill>
                <a:latin typeface="Open Sans"/>
                <a:ea typeface="Open Sans"/>
                <a:cs typeface="Open Sans"/>
                <a:sym typeface="Open Sans"/>
              </a:rPr>
              <a:t>identify both the benefits and challenges of these tools, </a:t>
            </a:r>
            <a:r>
              <a:rPr b="1" lang="en-US" u="none" cap="none" strike="noStrike">
                <a:solidFill>
                  <a:schemeClr val="dk1"/>
                </a:solidFill>
                <a:latin typeface="Open Sans Light"/>
                <a:ea typeface="Open Sans Light"/>
                <a:cs typeface="Open Sans Light"/>
                <a:sym typeface="Open Sans Light"/>
              </a:rPr>
              <a:t>setting the stage for deeper exploration of communication dynamics.</a:t>
            </a:r>
            <a:endParaRPr>
              <a:solidFill>
                <a:schemeClr val="dk1"/>
              </a:solidFill>
            </a:endParaRPr>
          </a:p>
        </p:txBody>
      </p:sp>
      <p:sp>
        <p:nvSpPr>
          <p:cNvPr id="225" name="Google Shape;225;g34bf68f3037_0_184"/>
          <p:cNvSpPr txBox="1"/>
          <p:nvPr/>
        </p:nvSpPr>
        <p:spPr>
          <a:xfrm>
            <a:off x="11514194" y="2723735"/>
            <a:ext cx="5924700" cy="692700"/>
          </a:xfrm>
          <a:prstGeom prst="rect">
            <a:avLst/>
          </a:prstGeom>
          <a:noFill/>
          <a:ln>
            <a:noFill/>
          </a:ln>
        </p:spPr>
        <p:txBody>
          <a:bodyPr anchorCtr="0" anchor="t" bIns="68550" lIns="137125" spcFirstLastPara="1" rIns="137125" wrap="square" tIns="68550">
            <a:spAutoFit/>
          </a:bodyPr>
          <a:lstStyle/>
          <a:p>
            <a:pPr indent="0" lvl="0" marL="0" marR="0" rtl="0" algn="l">
              <a:lnSpc>
                <a:spcPct val="107000"/>
              </a:lnSpc>
              <a:spcBef>
                <a:spcPts val="0"/>
              </a:spcBef>
              <a:spcAft>
                <a:spcPts val="0"/>
              </a:spcAft>
              <a:buClr>
                <a:srgbClr val="000000"/>
              </a:buClr>
              <a:buSzPts val="3600"/>
              <a:buFont typeface="Arial"/>
              <a:buNone/>
            </a:pPr>
            <a:r>
              <a:rPr b="1" i="0" lang="en-US" sz="3600" u="none" cap="none" strike="noStrike">
                <a:solidFill>
                  <a:srgbClr val="9868BD"/>
                </a:solidFill>
                <a:latin typeface="Arial"/>
                <a:ea typeface="Arial"/>
                <a:cs typeface="Arial"/>
                <a:sym typeface="Arial"/>
              </a:rPr>
              <a:t>Activity Outline</a:t>
            </a:r>
            <a:endParaRPr b="1" i="0" sz="3600" u="none" cap="none" strike="noStrike">
              <a:solidFill>
                <a:srgbClr val="636A6F"/>
              </a:solidFill>
              <a:latin typeface="Arial"/>
              <a:ea typeface="Arial"/>
              <a:cs typeface="Arial"/>
              <a:sym typeface="Arial"/>
            </a:endParaRPr>
          </a:p>
        </p:txBody>
      </p:sp>
      <p:sp>
        <p:nvSpPr>
          <p:cNvPr id="226" name="Google Shape;226;g34bf68f3037_0_184"/>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4">
              <a:alphaModFix/>
            </a:blip>
            <a:stretch>
              <a:fillRect b="-267" l="0" r="0" t="-268"/>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g34bf68f3037_0_184"/>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g34bf68f3037_0_184"/>
          <p:cNvSpPr txBox="1"/>
          <p:nvPr/>
        </p:nvSpPr>
        <p:spPr>
          <a:xfrm>
            <a:off x="1704240" y="2983340"/>
            <a:ext cx="5924700" cy="692700"/>
          </a:xfrm>
          <a:prstGeom prst="rect">
            <a:avLst/>
          </a:prstGeom>
          <a:noFill/>
          <a:ln>
            <a:noFill/>
          </a:ln>
        </p:spPr>
        <p:txBody>
          <a:bodyPr anchorCtr="0" anchor="t" bIns="68550" lIns="137125" spcFirstLastPara="1" rIns="137125" wrap="square" tIns="68550">
            <a:spAutoFit/>
          </a:bodyPr>
          <a:lstStyle/>
          <a:p>
            <a:pPr indent="0" lvl="0" marL="0" marR="0" rtl="0" algn="l">
              <a:lnSpc>
                <a:spcPct val="107000"/>
              </a:lnSpc>
              <a:spcBef>
                <a:spcPts val="0"/>
              </a:spcBef>
              <a:spcAft>
                <a:spcPts val="0"/>
              </a:spcAft>
              <a:buClr>
                <a:srgbClr val="000000"/>
              </a:buClr>
              <a:buSzPts val="3600"/>
              <a:buFont typeface="Arial"/>
              <a:buNone/>
            </a:pPr>
            <a:r>
              <a:rPr b="1" i="0" lang="en-US" sz="3600" u="none" cap="none" strike="noStrike">
                <a:solidFill>
                  <a:srgbClr val="9868BD"/>
                </a:solidFill>
                <a:latin typeface="Arial"/>
                <a:ea typeface="Arial"/>
                <a:cs typeface="Arial"/>
                <a:sym typeface="Arial"/>
              </a:rPr>
              <a:t>Activity Objective</a:t>
            </a:r>
            <a:endParaRPr b="1" i="0" sz="3600" u="none" cap="none" strike="noStrike">
              <a:solidFill>
                <a:srgbClr val="636A6F"/>
              </a:solidFill>
              <a:latin typeface="Arial"/>
              <a:ea typeface="Arial"/>
              <a:cs typeface="Arial"/>
              <a:sym typeface="Arial"/>
            </a:endParaRPr>
          </a:p>
        </p:txBody>
      </p:sp>
      <p:pic>
        <p:nvPicPr>
          <p:cNvPr descr="Ampulheta 90% com preenchimento sólido" id="229" name="Google Shape;229;g34bf68f3037_0_184"/>
          <p:cNvPicPr preferRelativeResize="0"/>
          <p:nvPr>
            <p:ph idx="2" type="body"/>
          </p:nvPr>
        </p:nvPicPr>
        <p:blipFill rotWithShape="1">
          <a:blip r:embed="rId6">
            <a:alphaModFix/>
          </a:blip>
          <a:srcRect b="0" l="0" r="0" t="0"/>
          <a:stretch/>
        </p:blipFill>
        <p:spPr>
          <a:xfrm>
            <a:off x="15075970" y="8374103"/>
            <a:ext cx="1383300" cy="1161900"/>
          </a:xfrm>
          <a:prstGeom prst="rect">
            <a:avLst/>
          </a:prstGeom>
          <a:noFill/>
          <a:ln>
            <a:noFill/>
          </a:ln>
        </p:spPr>
      </p:pic>
      <p:sp>
        <p:nvSpPr>
          <p:cNvPr id="230" name="Google Shape;230;g34bf68f3037_0_184"/>
          <p:cNvSpPr txBox="1"/>
          <p:nvPr/>
        </p:nvSpPr>
        <p:spPr>
          <a:xfrm>
            <a:off x="16638214" y="9197293"/>
            <a:ext cx="12783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800" u="none" cap="none" strike="noStrike">
                <a:solidFill>
                  <a:srgbClr val="4EA72E"/>
                </a:solidFill>
                <a:latin typeface="Open Sans"/>
                <a:ea typeface="Open Sans"/>
                <a:cs typeface="Open Sans"/>
                <a:sym typeface="Open Sans"/>
              </a:rPr>
              <a:t>0h:10m</a:t>
            </a:r>
            <a:endParaRPr b="1" i="0" sz="1800" u="none" cap="none" strike="noStrike">
              <a:solidFill>
                <a:srgbClr val="4EA72E"/>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g34bf68f3037_0_281"/>
          <p:cNvSpPr txBox="1"/>
          <p:nvPr>
            <p:ph idx="2" type="body"/>
          </p:nvPr>
        </p:nvSpPr>
        <p:spPr>
          <a:xfrm>
            <a:off x="9558338" y="1830134"/>
            <a:ext cx="8505000" cy="7970400"/>
          </a:xfrm>
          <a:prstGeom prst="rect">
            <a:avLst/>
          </a:prstGeom>
          <a:noFill/>
          <a:ln cap="flat" cmpd="sng" w="9525">
            <a:solidFill>
              <a:srgbClr val="9869BD"/>
            </a:solidFill>
            <a:prstDash val="solid"/>
            <a:round/>
            <a:headEnd len="sm" w="sm" type="none"/>
            <a:tailEnd len="sm" w="sm" type="none"/>
          </a:ln>
        </p:spPr>
        <p:txBody>
          <a:bodyPr anchorCtr="0" anchor="t" bIns="68550" lIns="137125" spcFirstLastPara="1" rIns="137125" wrap="square" tIns="68550">
            <a:normAutofit/>
          </a:bodyPr>
          <a:lstStyle/>
          <a:p>
            <a:pPr indent="-171450" lvl="0" marL="342900" rtl="0" algn="l">
              <a:lnSpc>
                <a:spcPct val="90000"/>
              </a:lnSpc>
              <a:spcBef>
                <a:spcPts val="0"/>
              </a:spcBef>
              <a:spcAft>
                <a:spcPts val="0"/>
              </a:spcAft>
              <a:buSzPts val="1800"/>
              <a:buNone/>
            </a:pPr>
            <a:r>
              <a:t/>
            </a:r>
            <a:endParaRPr/>
          </a:p>
          <a:p>
            <a:pPr indent="-171450" lvl="0" marL="342900" rtl="0" algn="l">
              <a:lnSpc>
                <a:spcPct val="90000"/>
              </a:lnSpc>
              <a:spcBef>
                <a:spcPts val="1500"/>
              </a:spcBef>
              <a:spcAft>
                <a:spcPts val="0"/>
              </a:spcAft>
              <a:buSzPts val="1800"/>
              <a:buNone/>
            </a:pPr>
            <a:r>
              <a:t/>
            </a:r>
            <a:endParaRPr/>
          </a:p>
          <a:p>
            <a:pPr indent="-342900" lvl="0" marL="342900" rtl="0" algn="l">
              <a:lnSpc>
                <a:spcPct val="90000"/>
              </a:lnSpc>
              <a:spcBef>
                <a:spcPts val="1500"/>
              </a:spcBef>
              <a:spcAft>
                <a:spcPts val="0"/>
              </a:spcAft>
              <a:buSzPts val="1800"/>
              <a:buChar char="•"/>
            </a:pPr>
            <a:r>
              <a:rPr lang="en-US"/>
              <a:t> </a:t>
            </a:r>
            <a:endParaRPr/>
          </a:p>
        </p:txBody>
      </p:sp>
      <p:sp>
        <p:nvSpPr>
          <p:cNvPr id="237" name="Google Shape;237;g34bf68f3037_0_281"/>
          <p:cNvSpPr txBox="1"/>
          <p:nvPr>
            <p:ph type="title"/>
          </p:nvPr>
        </p:nvSpPr>
        <p:spPr>
          <a:xfrm>
            <a:off x="2242847" y="150668"/>
            <a:ext cx="16935600" cy="1661400"/>
          </a:xfrm>
          <a:prstGeom prst="rect">
            <a:avLst/>
          </a:prstGeom>
          <a:noFill/>
          <a:ln>
            <a:noFill/>
          </a:ln>
        </p:spPr>
        <p:txBody>
          <a:bodyPr anchorCtr="0" anchor="ctr" bIns="68550" lIns="137125" spcFirstLastPara="1" rIns="137125" wrap="square" tIns="68550">
            <a:normAutofit/>
          </a:bodyPr>
          <a:lstStyle/>
          <a:p>
            <a:pPr indent="0" lvl="0" marL="0" rtl="0" algn="l">
              <a:lnSpc>
                <a:spcPct val="90000"/>
              </a:lnSpc>
              <a:spcBef>
                <a:spcPts val="0"/>
              </a:spcBef>
              <a:spcAft>
                <a:spcPts val="0"/>
              </a:spcAft>
              <a:buClr>
                <a:schemeClr val="accent6"/>
              </a:buClr>
              <a:buSzPts val="4444"/>
              <a:buNone/>
            </a:pPr>
            <a:r>
              <a:rPr b="1" lang="en-US" sz="4000">
                <a:solidFill>
                  <a:srgbClr val="4EA72E"/>
                </a:solidFill>
              </a:rPr>
              <a:t>Activity #1: Discussion on technology use</a:t>
            </a:r>
            <a:endParaRPr sz="6000">
              <a:solidFill>
                <a:srgbClr val="4EA72E"/>
              </a:solidFill>
            </a:endParaRPr>
          </a:p>
        </p:txBody>
      </p:sp>
      <p:pic>
        <p:nvPicPr>
          <p:cNvPr descr="Inteligência Artificial com preenchimento sólido" id="238" name="Google Shape;238;g34bf68f3037_0_281"/>
          <p:cNvPicPr preferRelativeResize="0"/>
          <p:nvPr/>
        </p:nvPicPr>
        <p:blipFill rotWithShape="1">
          <a:blip r:embed="rId3">
            <a:alphaModFix/>
          </a:blip>
          <a:srcRect b="0" l="0" r="0" t="0"/>
          <a:stretch/>
        </p:blipFill>
        <p:spPr>
          <a:xfrm>
            <a:off x="9815513" y="2342970"/>
            <a:ext cx="1371600" cy="1371600"/>
          </a:xfrm>
          <a:prstGeom prst="rect">
            <a:avLst/>
          </a:prstGeom>
          <a:noFill/>
          <a:ln>
            <a:noFill/>
          </a:ln>
        </p:spPr>
      </p:pic>
      <p:sp>
        <p:nvSpPr>
          <p:cNvPr id="239" name="Google Shape;239;g34bf68f3037_0_281"/>
          <p:cNvSpPr txBox="1"/>
          <p:nvPr/>
        </p:nvSpPr>
        <p:spPr>
          <a:xfrm>
            <a:off x="9815513" y="4086128"/>
            <a:ext cx="8100900" cy="4250100"/>
          </a:xfrm>
          <a:prstGeom prst="rect">
            <a:avLst/>
          </a:prstGeom>
          <a:noFill/>
          <a:ln>
            <a:noFill/>
          </a:ln>
        </p:spPr>
        <p:txBody>
          <a:bodyPr anchorCtr="0" anchor="t" bIns="68550" lIns="137125" spcFirstLastPara="1" rIns="137125" wrap="square" tIns="68550">
            <a:spAutoFit/>
          </a:bodyPr>
          <a:lstStyle/>
          <a:p>
            <a:pPr indent="0" lvl="0" marL="0" marR="0" rtl="0" algn="l">
              <a:lnSpc>
                <a:spcPct val="107000"/>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In small groups, participants share examples of technologies they use in hybrid teams and discuss their impact on collaboration and productivity. Each group presents one insight to the larger group, fostering shared learning and engagement.</a:t>
            </a:r>
            <a:endParaRPr b="0" i="0" sz="2100" u="none" cap="none" strike="noStrike">
              <a:solidFill>
                <a:srgbClr val="000000"/>
              </a:solidFill>
              <a:latin typeface="Arial"/>
              <a:ea typeface="Arial"/>
              <a:cs typeface="Arial"/>
              <a:sym typeface="Arial"/>
            </a:endParaRPr>
          </a:p>
        </p:txBody>
      </p:sp>
      <p:sp>
        <p:nvSpPr>
          <p:cNvPr id="240" name="Google Shape;240;g34bf68f3037_0_281"/>
          <p:cNvSpPr txBox="1"/>
          <p:nvPr/>
        </p:nvSpPr>
        <p:spPr>
          <a:xfrm>
            <a:off x="11514194" y="2723735"/>
            <a:ext cx="5924700" cy="692700"/>
          </a:xfrm>
          <a:prstGeom prst="rect">
            <a:avLst/>
          </a:prstGeom>
          <a:noFill/>
          <a:ln>
            <a:noFill/>
          </a:ln>
        </p:spPr>
        <p:txBody>
          <a:bodyPr anchorCtr="0" anchor="t" bIns="68550" lIns="137125" spcFirstLastPara="1" rIns="137125" wrap="square" tIns="68550">
            <a:spAutoFit/>
          </a:bodyPr>
          <a:lstStyle/>
          <a:p>
            <a:pPr indent="0" lvl="0" marL="0" marR="0" rtl="0" algn="l">
              <a:lnSpc>
                <a:spcPct val="107000"/>
              </a:lnSpc>
              <a:spcBef>
                <a:spcPts val="0"/>
              </a:spcBef>
              <a:spcAft>
                <a:spcPts val="0"/>
              </a:spcAft>
              <a:buClr>
                <a:srgbClr val="000000"/>
              </a:buClr>
              <a:buSzPts val="3600"/>
              <a:buFont typeface="Arial"/>
              <a:buNone/>
            </a:pPr>
            <a:r>
              <a:rPr b="1" i="0" lang="en-US" sz="3600" u="none" cap="none" strike="noStrike">
                <a:solidFill>
                  <a:srgbClr val="9868BD"/>
                </a:solidFill>
                <a:latin typeface="Arial"/>
                <a:ea typeface="Arial"/>
                <a:cs typeface="Arial"/>
                <a:sym typeface="Arial"/>
              </a:rPr>
              <a:t>Activity Outline</a:t>
            </a:r>
            <a:endParaRPr b="1" i="0" sz="3600" u="none" cap="none" strike="noStrike">
              <a:solidFill>
                <a:srgbClr val="636A6F"/>
              </a:solidFill>
              <a:latin typeface="Arial"/>
              <a:ea typeface="Arial"/>
              <a:cs typeface="Arial"/>
              <a:sym typeface="Arial"/>
            </a:endParaRPr>
          </a:p>
        </p:txBody>
      </p:sp>
      <p:sp>
        <p:nvSpPr>
          <p:cNvPr id="241" name="Google Shape;241;g34bf68f3037_0_281"/>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4">
              <a:alphaModFix/>
            </a:blip>
            <a:stretch>
              <a:fillRect b="-267" l="0" r="0" t="-268"/>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g34bf68f3037_0_281"/>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Ampulheta 90% com preenchimento sólido" id="243" name="Google Shape;243;g34bf68f3037_0_281"/>
          <p:cNvPicPr preferRelativeResize="0"/>
          <p:nvPr>
            <p:ph idx="2" type="body"/>
          </p:nvPr>
        </p:nvPicPr>
        <p:blipFill rotWithShape="1">
          <a:blip r:embed="rId6">
            <a:alphaModFix/>
          </a:blip>
          <a:srcRect b="0" l="0" r="0" t="0"/>
          <a:stretch/>
        </p:blipFill>
        <p:spPr>
          <a:xfrm>
            <a:off x="15075970" y="8374103"/>
            <a:ext cx="1383300" cy="1161900"/>
          </a:xfrm>
          <a:prstGeom prst="rect">
            <a:avLst/>
          </a:prstGeom>
          <a:noFill/>
          <a:ln>
            <a:noFill/>
          </a:ln>
        </p:spPr>
      </p:pic>
      <p:sp>
        <p:nvSpPr>
          <p:cNvPr id="244" name="Google Shape;244;g34bf68f3037_0_281"/>
          <p:cNvSpPr txBox="1"/>
          <p:nvPr/>
        </p:nvSpPr>
        <p:spPr>
          <a:xfrm>
            <a:off x="16638214" y="9197293"/>
            <a:ext cx="12783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800" u="none" cap="none" strike="noStrike">
                <a:solidFill>
                  <a:srgbClr val="4EA72E"/>
                </a:solidFill>
                <a:latin typeface="Open Sans"/>
                <a:ea typeface="Open Sans"/>
                <a:cs typeface="Open Sans"/>
                <a:sym typeface="Open Sans"/>
              </a:rPr>
              <a:t>0h:10m</a:t>
            </a:r>
            <a:endParaRPr b="1" i="0" sz="1800" u="none" cap="none" strike="noStrike">
              <a:solidFill>
                <a:srgbClr val="4EA72E"/>
              </a:solidFill>
              <a:latin typeface="Arial"/>
              <a:ea typeface="Arial"/>
              <a:cs typeface="Arial"/>
              <a:sym typeface="Arial"/>
            </a:endParaRPr>
          </a:p>
        </p:txBody>
      </p:sp>
      <p:sp>
        <p:nvSpPr>
          <p:cNvPr id="245" name="Google Shape;245;g34bf68f3037_0_281"/>
          <p:cNvSpPr txBox="1"/>
          <p:nvPr/>
        </p:nvSpPr>
        <p:spPr>
          <a:xfrm>
            <a:off x="1379594" y="3262735"/>
            <a:ext cx="5924700" cy="3064200"/>
          </a:xfrm>
          <a:prstGeom prst="rect">
            <a:avLst/>
          </a:prstGeom>
          <a:noFill/>
          <a:ln>
            <a:noFill/>
          </a:ln>
        </p:spPr>
        <p:txBody>
          <a:bodyPr anchorCtr="0" anchor="t" bIns="68550" lIns="137125" spcFirstLastPara="1" rIns="137125" wrap="square" tIns="68550">
            <a:spAutoFit/>
          </a:bodyPr>
          <a:lstStyle/>
          <a:p>
            <a:pPr indent="0" lvl="0" marL="0" marR="0" rtl="0" algn="l">
              <a:lnSpc>
                <a:spcPct val="107000"/>
              </a:lnSpc>
              <a:spcBef>
                <a:spcPts val="0"/>
              </a:spcBef>
              <a:spcAft>
                <a:spcPts val="0"/>
              </a:spcAft>
              <a:buClr>
                <a:srgbClr val="000000"/>
              </a:buClr>
              <a:buSzPts val="3600"/>
              <a:buFont typeface="Arial"/>
              <a:buNone/>
            </a:pPr>
            <a:r>
              <a:rPr b="1" i="0" lang="en-US" sz="3600" u="none" cap="none" strike="noStrike">
                <a:solidFill>
                  <a:schemeClr val="dk1"/>
                </a:solidFill>
                <a:latin typeface="Arial"/>
                <a:ea typeface="Arial"/>
                <a:cs typeface="Arial"/>
                <a:sym typeface="Arial"/>
              </a:rPr>
              <a:t>How has it helped your team collaborate?</a:t>
            </a:r>
            <a:br>
              <a:rPr b="1" i="0" lang="en-US" sz="3600" u="none" cap="none" strike="noStrike">
                <a:solidFill>
                  <a:schemeClr val="dk1"/>
                </a:solidFill>
                <a:latin typeface="Arial"/>
                <a:ea typeface="Arial"/>
                <a:cs typeface="Arial"/>
                <a:sym typeface="Arial"/>
              </a:rPr>
            </a:br>
            <a:endParaRPr b="1" i="0" sz="3600" u="none" cap="none" strike="noStrike">
              <a:solidFill>
                <a:schemeClr val="dk1"/>
              </a:solidFill>
              <a:latin typeface="Arial"/>
              <a:ea typeface="Arial"/>
              <a:cs typeface="Arial"/>
              <a:sym typeface="Arial"/>
            </a:endParaRPr>
          </a:p>
          <a:p>
            <a:pPr indent="0" lvl="0" marL="0" marR="0" rtl="0" algn="l">
              <a:lnSpc>
                <a:spcPct val="107000"/>
              </a:lnSpc>
              <a:spcBef>
                <a:spcPts val="0"/>
              </a:spcBef>
              <a:spcAft>
                <a:spcPts val="0"/>
              </a:spcAft>
              <a:buClr>
                <a:srgbClr val="000000"/>
              </a:buClr>
              <a:buSzPts val="3600"/>
              <a:buFont typeface="Arial"/>
              <a:buNone/>
            </a:pPr>
            <a:r>
              <a:rPr b="1" i="0" lang="en-US" sz="3600" u="none" cap="none" strike="noStrike">
                <a:solidFill>
                  <a:schemeClr val="dk1"/>
                </a:solidFill>
                <a:latin typeface="Arial"/>
                <a:ea typeface="Arial"/>
                <a:cs typeface="Arial"/>
                <a:sym typeface="Arial"/>
              </a:rPr>
              <a:t>What challenges has it presented?</a:t>
            </a:r>
            <a:endParaRPr b="1" i="0" sz="3600" u="none" cap="none" strike="noStrik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57"/>
          <p:cNvSpPr txBox="1"/>
          <p:nvPr/>
        </p:nvSpPr>
        <p:spPr>
          <a:xfrm>
            <a:off x="6183087" y="4288238"/>
            <a:ext cx="11647713" cy="2400296"/>
          </a:xfrm>
          <a:prstGeom prst="rect">
            <a:avLst/>
          </a:prstGeom>
          <a:noFill/>
          <a:ln>
            <a:noFill/>
          </a:ln>
        </p:spPr>
        <p:txBody>
          <a:bodyPr anchorCtr="0" anchor="t" bIns="68550" lIns="137125" spcFirstLastPara="1" rIns="137125" wrap="square" tIns="68550">
            <a:noAutofit/>
          </a:bodyPr>
          <a:lstStyle/>
          <a:p>
            <a:pPr indent="0" lvl="0" marL="0" marR="0" rtl="0" algn="l">
              <a:lnSpc>
                <a:spcPct val="150000"/>
              </a:lnSpc>
              <a:spcBef>
                <a:spcPts val="0"/>
              </a:spcBef>
              <a:spcAft>
                <a:spcPts val="0"/>
              </a:spcAft>
              <a:buClr>
                <a:srgbClr val="000000"/>
              </a:buClr>
              <a:buSzPts val="1800"/>
              <a:buFont typeface="Arial"/>
              <a:buNone/>
            </a:pPr>
            <a:r>
              <a:rPr b="1" i="0" lang="en-US" sz="5400" u="none" cap="none" strike="noStrike">
                <a:solidFill>
                  <a:schemeClr val="accent5"/>
                </a:solidFill>
                <a:latin typeface="Arial"/>
                <a:ea typeface="Arial"/>
                <a:cs typeface="Arial"/>
                <a:sym typeface="Arial"/>
              </a:rPr>
              <a:t>Topic 2</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4800" u="none" cap="none" strike="noStrike">
                <a:solidFill>
                  <a:schemeClr val="accent5"/>
                </a:solidFill>
                <a:latin typeface="Arial"/>
                <a:ea typeface="Arial"/>
                <a:cs typeface="Arial"/>
                <a:sym typeface="Arial"/>
              </a:rPr>
              <a:t>Tools for Hybrid Collaboration, Communication and Task Management</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2100"/>
              <a:buFont typeface="Arial"/>
              <a:buNone/>
            </a:pPr>
            <a:r>
              <a:t/>
            </a:r>
            <a:endParaRPr b="0" i="0" sz="2100" u="none" cap="none" strike="noStrike">
              <a:solidFill>
                <a:srgbClr val="000000"/>
              </a:solidFill>
              <a:latin typeface="Arial"/>
              <a:ea typeface="Arial"/>
              <a:cs typeface="Arial"/>
              <a:sym typeface="Arial"/>
            </a:endParaRPr>
          </a:p>
        </p:txBody>
      </p:sp>
      <p:pic>
        <p:nvPicPr>
          <p:cNvPr descr="A logo with a black background&#10;&#10;Description automatically generated" id="252" name="Google Shape;252;p57"/>
          <p:cNvPicPr preferRelativeResize="0"/>
          <p:nvPr/>
        </p:nvPicPr>
        <p:blipFill rotWithShape="1">
          <a:blip r:embed="rId3">
            <a:alphaModFix/>
          </a:blip>
          <a:srcRect b="0" l="0" r="0" t="0"/>
          <a:stretch/>
        </p:blipFill>
        <p:spPr>
          <a:xfrm>
            <a:off x="861147" y="2904425"/>
            <a:ext cx="5072718" cy="4478151"/>
          </a:xfrm>
          <a:prstGeom prst="rect">
            <a:avLst/>
          </a:prstGeom>
          <a:noFill/>
          <a:ln>
            <a:noFill/>
          </a:ln>
        </p:spPr>
      </p:pic>
      <p:sp>
        <p:nvSpPr>
          <p:cNvPr id="253" name="Google Shape;253;p57"/>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4">
              <a:alphaModFix/>
            </a:blip>
            <a:stretch>
              <a:fillRect b="-269" l="0" r="0" t="-27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8"/>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9" l="0" r="0" t="-27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8"/>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8"/>
          <p:cNvSpPr/>
          <p:nvPr/>
        </p:nvSpPr>
        <p:spPr>
          <a:xfrm>
            <a:off x="10886940" y="2063340"/>
            <a:ext cx="6465951" cy="2674620"/>
          </a:xfrm>
          <a:custGeom>
            <a:rect b="b" l="l" r="r" t="t"/>
            <a:pathLst>
              <a:path extrusionOk="0" h="3566160" w="8621268">
                <a:moveTo>
                  <a:pt x="0" y="594360"/>
                </a:moveTo>
                <a:cubicBezTo>
                  <a:pt x="0" y="266065"/>
                  <a:pt x="266065" y="0"/>
                  <a:pt x="594360" y="0"/>
                </a:cubicBezTo>
                <a:lnTo>
                  <a:pt x="8026908" y="0"/>
                </a:lnTo>
                <a:cubicBezTo>
                  <a:pt x="8355202" y="0"/>
                  <a:pt x="8621268" y="266065"/>
                  <a:pt x="8621268" y="594360"/>
                </a:cubicBezTo>
                <a:lnTo>
                  <a:pt x="8621268" y="2971800"/>
                </a:lnTo>
                <a:cubicBezTo>
                  <a:pt x="8621268" y="3300095"/>
                  <a:pt x="8355202" y="3566160"/>
                  <a:pt x="8026908" y="3566160"/>
                </a:cubicBezTo>
                <a:lnTo>
                  <a:pt x="594360" y="3566160"/>
                </a:lnTo>
                <a:cubicBezTo>
                  <a:pt x="266065" y="3566160"/>
                  <a:pt x="0" y="3300095"/>
                  <a:pt x="0" y="297180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8"/>
          <p:cNvSpPr/>
          <p:nvPr/>
        </p:nvSpPr>
        <p:spPr>
          <a:xfrm>
            <a:off x="10886940" y="5469120"/>
            <a:ext cx="6465951" cy="4155281"/>
          </a:xfrm>
          <a:custGeom>
            <a:rect b="b" l="l" r="r" t="t"/>
            <a:pathLst>
              <a:path extrusionOk="0" h="5540375" w="8621268">
                <a:moveTo>
                  <a:pt x="0" y="923417"/>
                </a:moveTo>
                <a:cubicBezTo>
                  <a:pt x="0" y="413385"/>
                  <a:pt x="413385" y="0"/>
                  <a:pt x="923417" y="0"/>
                </a:cubicBezTo>
                <a:lnTo>
                  <a:pt x="7697851" y="0"/>
                </a:lnTo>
                <a:cubicBezTo>
                  <a:pt x="8207883" y="0"/>
                  <a:pt x="8621268" y="413385"/>
                  <a:pt x="8621268" y="923417"/>
                </a:cubicBezTo>
                <a:lnTo>
                  <a:pt x="8621268" y="4616958"/>
                </a:lnTo>
                <a:cubicBezTo>
                  <a:pt x="8621268" y="5126990"/>
                  <a:pt x="8207883" y="5540375"/>
                  <a:pt x="7697851" y="5540375"/>
                </a:cubicBezTo>
                <a:lnTo>
                  <a:pt x="923417" y="5540375"/>
                </a:lnTo>
                <a:cubicBezTo>
                  <a:pt x="413385" y="5540375"/>
                  <a:pt x="0" y="5126990"/>
                  <a:pt x="0" y="4616958"/>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8"/>
          <p:cNvSpPr/>
          <p:nvPr/>
        </p:nvSpPr>
        <p:spPr>
          <a:xfrm>
            <a:off x="11058981" y="4260763"/>
            <a:ext cx="5273223" cy="4351497"/>
          </a:xfrm>
          <a:custGeom>
            <a:rect b="b" l="l" r="r" t="t"/>
            <a:pathLst>
              <a:path extrusionOk="0" h="5391734" w="5907278">
                <a:moveTo>
                  <a:pt x="0" y="0"/>
                </a:moveTo>
                <a:lnTo>
                  <a:pt x="5907278" y="0"/>
                </a:lnTo>
                <a:lnTo>
                  <a:pt x="5907278" y="5391735"/>
                </a:lnTo>
                <a:lnTo>
                  <a:pt x="0" y="5391735"/>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8"/>
          <p:cNvSpPr txBox="1"/>
          <p:nvPr/>
        </p:nvSpPr>
        <p:spPr>
          <a:xfrm>
            <a:off x="-756953" y="2587967"/>
            <a:ext cx="12788532" cy="731290"/>
          </a:xfrm>
          <a:prstGeom prst="rect">
            <a:avLst/>
          </a:prstGeom>
          <a:noFill/>
          <a:ln>
            <a:noFill/>
          </a:ln>
        </p:spPr>
        <p:txBody>
          <a:bodyPr anchorCtr="0" anchor="t" bIns="0" lIns="0" spcFirstLastPara="1" rIns="0" wrap="square" tIns="0">
            <a:spAutoFit/>
          </a:bodyPr>
          <a:lstStyle/>
          <a:p>
            <a:pPr indent="-712470" lvl="1" marL="1424940" marR="0" rtl="0" algn="ctr">
              <a:lnSpc>
                <a:spcPct val="108000"/>
              </a:lnSpc>
              <a:spcBef>
                <a:spcPts val="0"/>
              </a:spcBef>
              <a:spcAft>
                <a:spcPts val="0"/>
              </a:spcAft>
              <a:buClr>
                <a:srgbClr val="FFFFFF"/>
              </a:buClr>
              <a:buSzPts val="6600"/>
              <a:buFont typeface="Arial"/>
              <a:buAutoNum type="arabicPeriod"/>
            </a:pPr>
            <a:r>
              <a:rPr b="1" i="0" lang="en-US" sz="4400" u="none" cap="none" strike="noStrike">
                <a:solidFill>
                  <a:srgbClr val="A02B93"/>
                </a:solidFill>
                <a:latin typeface="Arial"/>
                <a:ea typeface="Arial"/>
                <a:cs typeface="Arial"/>
                <a:sym typeface="Arial"/>
              </a:rPr>
              <a:t>Communication and Collaboration Tools</a:t>
            </a:r>
            <a:endParaRPr b="0" i="0" sz="1000" u="none" cap="none" strike="noStrike">
              <a:solidFill>
                <a:srgbClr val="A02B93"/>
              </a:solidFill>
              <a:latin typeface="Arial"/>
              <a:ea typeface="Arial"/>
              <a:cs typeface="Arial"/>
              <a:sym typeface="Arial"/>
            </a:endParaRPr>
          </a:p>
        </p:txBody>
      </p:sp>
      <p:sp>
        <p:nvSpPr>
          <p:cNvPr id="264" name="Google Shape;264;p8"/>
          <p:cNvSpPr txBox="1"/>
          <p:nvPr/>
        </p:nvSpPr>
        <p:spPr>
          <a:xfrm>
            <a:off x="935109" y="3950990"/>
            <a:ext cx="8925480" cy="886397"/>
          </a:xfrm>
          <a:prstGeom prst="rect">
            <a:avLst/>
          </a:prstGeom>
          <a:noFill/>
          <a:ln>
            <a:noFill/>
          </a:ln>
        </p:spPr>
        <p:txBody>
          <a:bodyPr anchorCtr="0" anchor="t" bIns="0" lIns="0" spcFirstLastPara="1" rIns="0" wrap="square" tIns="0">
            <a:spAutoFit/>
          </a:bodyPr>
          <a:lstStyle/>
          <a:p>
            <a:pPr indent="0" lvl="0" marL="0" marR="0" rtl="0" algn="l">
              <a:lnSpc>
                <a:spcPct val="144009"/>
              </a:lnSpc>
              <a:spcBef>
                <a:spcPts val="0"/>
              </a:spcBef>
              <a:spcAft>
                <a:spcPts val="0"/>
              </a:spcAft>
              <a:buClr>
                <a:srgbClr val="000000"/>
              </a:buClr>
              <a:buSzPts val="4000"/>
              <a:buFont typeface="Arial"/>
              <a:buNone/>
            </a:pPr>
            <a:r>
              <a:rPr b="1" i="0" lang="en-US" sz="4000" u="none" cap="none" strike="noStrike">
                <a:solidFill>
                  <a:srgbClr val="926FB1"/>
                </a:solidFill>
                <a:latin typeface="Arial"/>
                <a:ea typeface="Arial"/>
                <a:cs typeface="Arial"/>
                <a:sym typeface="Arial"/>
              </a:rPr>
              <a:t>We are going to focus on...</a:t>
            </a:r>
            <a:endParaRPr b="0" i="0" sz="1100" u="none" cap="none" strike="noStrike">
              <a:solidFill>
                <a:srgbClr val="000000"/>
              </a:solidFill>
              <a:latin typeface="Arial"/>
              <a:ea typeface="Arial"/>
              <a:cs typeface="Arial"/>
              <a:sym typeface="Arial"/>
            </a:endParaRPr>
          </a:p>
        </p:txBody>
      </p:sp>
      <p:sp>
        <p:nvSpPr>
          <p:cNvPr id="265" name="Google Shape;265;p8"/>
          <p:cNvSpPr txBox="1"/>
          <p:nvPr/>
        </p:nvSpPr>
        <p:spPr>
          <a:xfrm>
            <a:off x="631800" y="5174185"/>
            <a:ext cx="8581500" cy="615600"/>
          </a:xfrm>
          <a:prstGeom prst="rect">
            <a:avLst/>
          </a:prstGeom>
          <a:noFill/>
          <a:ln>
            <a:noFill/>
          </a:ln>
        </p:spPr>
        <p:txBody>
          <a:bodyPr anchorCtr="0" anchor="t" bIns="0" lIns="0" spcFirstLastPara="1" rIns="0" wrap="square" tIns="0">
            <a:spAutoFit/>
          </a:bodyPr>
          <a:lstStyle/>
          <a:p>
            <a:pPr indent="0" lvl="1" marL="431794" marR="0" rtl="0" algn="l">
              <a:lnSpc>
                <a:spcPct val="108002"/>
              </a:lnSpc>
              <a:spcBef>
                <a:spcPts val="0"/>
              </a:spcBef>
              <a:spcAft>
                <a:spcPts val="0"/>
              </a:spcAft>
              <a:buClr>
                <a:srgbClr val="000000"/>
              </a:buClr>
              <a:buSzPts val="3999"/>
              <a:buFont typeface="Arial"/>
              <a:buNone/>
            </a:pPr>
            <a:r>
              <a:rPr b="1" i="0" lang="en-US" sz="3999" u="none" cap="none" strike="noStrike">
                <a:solidFill>
                  <a:schemeClr val="dk1"/>
                </a:solidFill>
                <a:latin typeface="Arial"/>
                <a:ea typeface="Arial"/>
                <a:cs typeface="Arial"/>
                <a:sym typeface="Arial"/>
              </a:rPr>
              <a:t>Zoom Workplace</a:t>
            </a:r>
            <a:endParaRPr b="1" i="0" sz="1400" u="none" cap="none" strike="noStrike">
              <a:solidFill>
                <a:schemeClr val="dk1"/>
              </a:solidFill>
              <a:latin typeface="Arial"/>
              <a:ea typeface="Arial"/>
              <a:cs typeface="Arial"/>
              <a:sym typeface="Arial"/>
            </a:endParaRPr>
          </a:p>
        </p:txBody>
      </p:sp>
      <p:sp>
        <p:nvSpPr>
          <p:cNvPr id="266" name="Google Shape;266;p8"/>
          <p:cNvSpPr/>
          <p:nvPr/>
        </p:nvSpPr>
        <p:spPr>
          <a:xfrm>
            <a:off x="16560540" y="892539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p8"/>
          <p:cNvSpPr txBox="1"/>
          <p:nvPr/>
        </p:nvSpPr>
        <p:spPr>
          <a:xfrm>
            <a:off x="2613169" y="662599"/>
            <a:ext cx="13719036" cy="1107996"/>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4000"/>
              <a:buFont typeface="Arial"/>
              <a:buNone/>
            </a:pPr>
            <a:r>
              <a:rPr b="0" i="0" lang="en-US" sz="4000" u="none" cap="none" strike="noStrike">
                <a:solidFill>
                  <a:srgbClr val="4EA72E"/>
                </a:solidFill>
                <a:latin typeface="Arial"/>
                <a:ea typeface="Arial"/>
                <a:cs typeface="Arial"/>
                <a:sym typeface="Arial"/>
              </a:rPr>
              <a:t>Topic 2: </a:t>
            </a:r>
            <a:r>
              <a:rPr b="1" i="0" lang="en-US" sz="4000" u="none" cap="none" strike="noStrike">
                <a:solidFill>
                  <a:srgbClr val="4EA72E"/>
                </a:solidFill>
                <a:latin typeface="Arial"/>
                <a:ea typeface="Arial"/>
                <a:cs typeface="Arial"/>
                <a:sym typeface="Arial"/>
              </a:rPr>
              <a:t>Tools for Hybrid Collaboration, Communication and Task Management</a:t>
            </a:r>
            <a:endParaRPr b="0" i="0" sz="1400" u="none" cap="none" strike="noStrike">
              <a:solidFill>
                <a:srgbClr val="000000"/>
              </a:solidFill>
              <a:latin typeface="Arial"/>
              <a:ea typeface="Arial"/>
              <a:cs typeface="Arial"/>
              <a:sym typeface="Arial"/>
            </a:endParaRPr>
          </a:p>
        </p:txBody>
      </p:sp>
      <p:sp>
        <p:nvSpPr>
          <p:cNvPr id="268" name="Google Shape;268;p8"/>
          <p:cNvSpPr txBox="1"/>
          <p:nvPr/>
        </p:nvSpPr>
        <p:spPr>
          <a:xfrm>
            <a:off x="631800" y="5899990"/>
            <a:ext cx="8581500" cy="2088600"/>
          </a:xfrm>
          <a:prstGeom prst="rect">
            <a:avLst/>
          </a:prstGeom>
          <a:noFill/>
          <a:ln>
            <a:noFill/>
          </a:ln>
        </p:spPr>
        <p:txBody>
          <a:bodyPr anchorCtr="0" anchor="t" bIns="0" lIns="0" spcFirstLastPara="1" rIns="0" wrap="square" tIns="0">
            <a:spAutoFit/>
          </a:bodyPr>
          <a:lstStyle/>
          <a:p>
            <a:pPr indent="0" lvl="1" marL="431794" marR="0" rtl="0" algn="l">
              <a:lnSpc>
                <a:spcPct val="108002"/>
              </a:lnSpc>
              <a:spcBef>
                <a:spcPts val="0"/>
              </a:spcBef>
              <a:spcAft>
                <a:spcPts val="0"/>
              </a:spcAft>
              <a:buClr>
                <a:srgbClr val="000000"/>
              </a:buClr>
              <a:buSzPts val="3200"/>
              <a:buFont typeface="Arial"/>
              <a:buNone/>
            </a:pPr>
            <a:r>
              <a:rPr b="0" i="0" lang="en-US" sz="3200" u="none" cap="none" strike="noStrike">
                <a:solidFill>
                  <a:srgbClr val="000000"/>
                </a:solidFill>
                <a:latin typeface="Arial"/>
                <a:ea typeface="Arial"/>
                <a:cs typeface="Arial"/>
                <a:sym typeface="Arial"/>
              </a:rPr>
              <a:t>It is a powerful collaboration platform designed to support hybrid and remote work environments. It integrates communication and file sharing tools into a single workspace</a:t>
            </a:r>
            <a:endParaRPr b="0" i="0" sz="2400" u="none" cap="none" strike="noStrike">
              <a:solidFill>
                <a:srgbClr val="4EA72E"/>
              </a:solidFill>
              <a:latin typeface="Arial"/>
              <a:ea typeface="Arial"/>
              <a:cs typeface="Arial"/>
              <a:sym typeface="Arial"/>
            </a:endParaRP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10"/>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9" l="0" r="0" t="-27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10"/>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10"/>
          <p:cNvSpPr/>
          <p:nvPr/>
        </p:nvSpPr>
        <p:spPr>
          <a:xfrm>
            <a:off x="1516860" y="2467800"/>
            <a:ext cx="6171629" cy="6171629"/>
          </a:xfrm>
          <a:custGeom>
            <a:rect b="b" l="l" r="r" t="t"/>
            <a:pathLst>
              <a:path extrusionOk="0" h="8228838" w="8228838">
                <a:moveTo>
                  <a:pt x="0" y="1371473"/>
                </a:moveTo>
                <a:cubicBezTo>
                  <a:pt x="0" y="614045"/>
                  <a:pt x="614045" y="0"/>
                  <a:pt x="1371473" y="0"/>
                </a:cubicBezTo>
                <a:lnTo>
                  <a:pt x="6857365" y="0"/>
                </a:lnTo>
                <a:cubicBezTo>
                  <a:pt x="7614793" y="0"/>
                  <a:pt x="8228838" y="614045"/>
                  <a:pt x="8228838" y="1371473"/>
                </a:cubicBezTo>
                <a:lnTo>
                  <a:pt x="8228838" y="6857365"/>
                </a:lnTo>
                <a:cubicBezTo>
                  <a:pt x="8228838" y="7614793"/>
                  <a:pt x="7614793" y="8228838"/>
                  <a:pt x="6857365" y="8228838"/>
                </a:cubicBezTo>
                <a:lnTo>
                  <a:pt x="1371473" y="8228838"/>
                </a:lnTo>
                <a:cubicBezTo>
                  <a:pt x="614045" y="8228838"/>
                  <a:pt x="0" y="7614793"/>
                  <a:pt x="0" y="6857365"/>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10"/>
          <p:cNvSpPr txBox="1"/>
          <p:nvPr/>
        </p:nvSpPr>
        <p:spPr>
          <a:xfrm>
            <a:off x="-332661" y="2062466"/>
            <a:ext cx="9588300" cy="1015800"/>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Clr>
                <a:srgbClr val="000000"/>
              </a:buClr>
              <a:buSzPts val="6600"/>
              <a:buFont typeface="Arial"/>
              <a:buNone/>
            </a:pPr>
            <a:r>
              <a:rPr b="1" i="0" lang="en-US" sz="6600" u="none" cap="none" strike="noStrike">
                <a:solidFill>
                  <a:srgbClr val="A02B93"/>
                </a:solidFill>
                <a:latin typeface="Arial"/>
                <a:ea typeface="Arial"/>
                <a:cs typeface="Arial"/>
                <a:sym typeface="Arial"/>
              </a:rPr>
              <a:t>Zoom Workplace</a:t>
            </a:r>
            <a:endParaRPr b="0" i="0" sz="1400" u="none" cap="none" strike="noStrike">
              <a:solidFill>
                <a:srgbClr val="A02B93"/>
              </a:solidFill>
              <a:latin typeface="Arial"/>
              <a:ea typeface="Arial"/>
              <a:cs typeface="Arial"/>
              <a:sym typeface="Arial"/>
            </a:endParaRPr>
          </a:p>
        </p:txBody>
      </p:sp>
      <p:sp>
        <p:nvSpPr>
          <p:cNvPr id="277" name="Google Shape;277;p10"/>
          <p:cNvSpPr txBox="1"/>
          <p:nvPr/>
        </p:nvSpPr>
        <p:spPr>
          <a:xfrm>
            <a:off x="9155724" y="6253051"/>
            <a:ext cx="13348490" cy="886397"/>
          </a:xfrm>
          <a:prstGeom prst="rect">
            <a:avLst/>
          </a:prstGeom>
          <a:noFill/>
          <a:ln>
            <a:noFill/>
          </a:ln>
        </p:spPr>
        <p:txBody>
          <a:bodyPr anchorCtr="0" anchor="t" bIns="0" lIns="0" spcFirstLastPara="1" rIns="0" wrap="square" tIns="0">
            <a:spAutoFit/>
          </a:bodyPr>
          <a:lstStyle/>
          <a:p>
            <a:pPr indent="0" lvl="0" marL="0" marR="0" rtl="0" algn="l">
              <a:lnSpc>
                <a:spcPct val="144009"/>
              </a:lnSpc>
              <a:spcBef>
                <a:spcPts val="0"/>
              </a:spcBef>
              <a:spcAft>
                <a:spcPts val="0"/>
              </a:spcAft>
              <a:buClr>
                <a:srgbClr val="000000"/>
              </a:buClr>
              <a:buSzPts val="4000"/>
              <a:buFont typeface="Arial"/>
              <a:buNone/>
            </a:pPr>
            <a:r>
              <a:rPr b="1" i="0" lang="en-US" sz="4000" u="none" cap="none" strike="noStrike">
                <a:solidFill>
                  <a:srgbClr val="926FB1"/>
                </a:solidFill>
                <a:latin typeface="Arial"/>
                <a:ea typeface="Arial"/>
                <a:cs typeface="Arial"/>
                <a:sym typeface="Arial"/>
              </a:rPr>
              <a:t>Activity Outline</a:t>
            </a:r>
            <a:endParaRPr b="0" i="0" sz="1100" u="none" cap="none" strike="noStrike">
              <a:solidFill>
                <a:srgbClr val="000000"/>
              </a:solidFill>
              <a:latin typeface="Arial"/>
              <a:ea typeface="Arial"/>
              <a:cs typeface="Arial"/>
              <a:sym typeface="Arial"/>
            </a:endParaRPr>
          </a:p>
        </p:txBody>
      </p:sp>
      <p:sp>
        <p:nvSpPr>
          <p:cNvPr id="278" name="Google Shape;278;p10"/>
          <p:cNvSpPr txBox="1"/>
          <p:nvPr/>
        </p:nvSpPr>
        <p:spPr>
          <a:xfrm>
            <a:off x="8748412" y="7293766"/>
            <a:ext cx="8328339" cy="1861535"/>
          </a:xfrm>
          <a:prstGeom prst="rect">
            <a:avLst/>
          </a:prstGeom>
          <a:noFill/>
          <a:ln>
            <a:noFill/>
          </a:ln>
        </p:spPr>
        <p:txBody>
          <a:bodyPr anchorCtr="0" anchor="t" bIns="0" lIns="0" spcFirstLastPara="1" rIns="0" wrap="square" tIns="0">
            <a:spAutoFit/>
          </a:bodyPr>
          <a:lstStyle/>
          <a:p>
            <a:pPr indent="0" lvl="1" marL="431794" marR="0" rtl="0" algn="l">
              <a:lnSpc>
                <a:spcPct val="108002"/>
              </a:lnSpc>
              <a:spcBef>
                <a:spcPts val="0"/>
              </a:spcBef>
              <a:spcAft>
                <a:spcPts val="0"/>
              </a:spcAft>
              <a:buClr>
                <a:srgbClr val="000000"/>
              </a:buClr>
              <a:buSzPts val="2800"/>
              <a:buFont typeface="Arial"/>
              <a:buNone/>
            </a:pPr>
            <a:r>
              <a:rPr b="0" i="0" lang="en-US" sz="2800" u="none" cap="none" strike="noStrike">
                <a:solidFill>
                  <a:srgbClr val="000000"/>
                </a:solidFill>
                <a:latin typeface="Arial"/>
                <a:ea typeface="Arial"/>
                <a:cs typeface="Arial"/>
                <a:sym typeface="Arial"/>
              </a:rPr>
              <a:t>Participants then engage in a guided exercise where they practice setting up a channel, scheduling a meeting, and using the immersive space.</a:t>
            </a:r>
            <a:endParaRPr b="0" i="0" sz="2800" u="none" cap="none" strike="noStrike">
              <a:solidFill>
                <a:srgbClr val="4EA72E"/>
              </a:solidFill>
              <a:latin typeface="Arial"/>
              <a:ea typeface="Arial"/>
              <a:cs typeface="Arial"/>
              <a:sym typeface="Arial"/>
            </a:endParaRPr>
          </a:p>
        </p:txBody>
      </p:sp>
      <p:sp>
        <p:nvSpPr>
          <p:cNvPr id="279" name="Google Shape;279;p10"/>
          <p:cNvSpPr txBox="1"/>
          <p:nvPr/>
        </p:nvSpPr>
        <p:spPr>
          <a:xfrm>
            <a:off x="2242847" y="150668"/>
            <a:ext cx="16935489" cy="1661334"/>
          </a:xfrm>
          <a:prstGeom prst="rect">
            <a:avLst/>
          </a:prstGeom>
          <a:noFill/>
          <a:ln>
            <a:noFill/>
          </a:ln>
        </p:spPr>
        <p:txBody>
          <a:bodyPr anchorCtr="0" anchor="ctr" bIns="68550" lIns="137125" spcFirstLastPara="1" rIns="137125" wrap="square" tIns="68550">
            <a:norm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rgbClr val="4EA72E"/>
                </a:solidFill>
                <a:latin typeface="Arial"/>
                <a:ea typeface="Arial"/>
                <a:cs typeface="Arial"/>
                <a:sym typeface="Arial"/>
              </a:rPr>
              <a:t>Activity #2: Showcase of Communication Tools features</a:t>
            </a:r>
            <a:endParaRPr b="0" i="0" sz="6000" u="none" cap="none" strike="noStrike">
              <a:solidFill>
                <a:srgbClr val="4EA72E"/>
              </a:solidFill>
              <a:latin typeface="Arial"/>
              <a:ea typeface="Arial"/>
              <a:cs typeface="Arial"/>
              <a:sym typeface="Arial"/>
            </a:endParaRPr>
          </a:p>
        </p:txBody>
      </p:sp>
      <p:sp>
        <p:nvSpPr>
          <p:cNvPr id="280" name="Google Shape;280;p10"/>
          <p:cNvSpPr txBox="1"/>
          <p:nvPr/>
        </p:nvSpPr>
        <p:spPr>
          <a:xfrm>
            <a:off x="9144000" y="3026108"/>
            <a:ext cx="13348490" cy="886397"/>
          </a:xfrm>
          <a:prstGeom prst="rect">
            <a:avLst/>
          </a:prstGeom>
          <a:noFill/>
          <a:ln>
            <a:noFill/>
          </a:ln>
        </p:spPr>
        <p:txBody>
          <a:bodyPr anchorCtr="0" anchor="t" bIns="0" lIns="0" spcFirstLastPara="1" rIns="0" wrap="square" tIns="0">
            <a:spAutoFit/>
          </a:bodyPr>
          <a:lstStyle/>
          <a:p>
            <a:pPr indent="0" lvl="0" marL="0" marR="0" rtl="0" algn="l">
              <a:lnSpc>
                <a:spcPct val="144009"/>
              </a:lnSpc>
              <a:spcBef>
                <a:spcPts val="0"/>
              </a:spcBef>
              <a:spcAft>
                <a:spcPts val="0"/>
              </a:spcAft>
              <a:buClr>
                <a:srgbClr val="000000"/>
              </a:buClr>
              <a:buSzPts val="4000"/>
              <a:buFont typeface="Arial"/>
              <a:buNone/>
            </a:pPr>
            <a:r>
              <a:rPr b="1" i="0" lang="en-US" sz="4000" u="none" cap="none" strike="noStrike">
                <a:solidFill>
                  <a:srgbClr val="926FB1"/>
                </a:solidFill>
                <a:latin typeface="Arial"/>
                <a:ea typeface="Arial"/>
                <a:cs typeface="Arial"/>
                <a:sym typeface="Arial"/>
              </a:rPr>
              <a:t>Activity Objective</a:t>
            </a:r>
            <a:endParaRPr b="0" i="0" sz="1100" u="none" cap="none" strike="noStrike">
              <a:solidFill>
                <a:srgbClr val="000000"/>
              </a:solidFill>
              <a:latin typeface="Arial"/>
              <a:ea typeface="Arial"/>
              <a:cs typeface="Arial"/>
              <a:sym typeface="Arial"/>
            </a:endParaRPr>
          </a:p>
        </p:txBody>
      </p:sp>
      <p:sp>
        <p:nvSpPr>
          <p:cNvPr id="281" name="Google Shape;281;p10"/>
          <p:cNvSpPr txBox="1"/>
          <p:nvPr/>
        </p:nvSpPr>
        <p:spPr>
          <a:xfrm>
            <a:off x="9144000" y="4038226"/>
            <a:ext cx="8125200" cy="1723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000000"/>
                </a:solidFill>
                <a:latin typeface="Arial"/>
                <a:ea typeface="Arial"/>
                <a:cs typeface="Arial"/>
                <a:sym typeface="Arial"/>
              </a:rPr>
              <a:t>This activity demonstrates the key features of Zoom Workplace, highlighting how it supports both synchronous and asynchronous communication in hybrid teams.</a:t>
            </a:r>
            <a:endParaRPr b="0" i="0" sz="1400" u="none" cap="none" strike="noStrike">
              <a:solidFill>
                <a:srgbClr val="000000"/>
              </a:solidFill>
              <a:latin typeface="Arial"/>
              <a:ea typeface="Arial"/>
              <a:cs typeface="Arial"/>
              <a:sym typeface="Arial"/>
            </a:endParaRPr>
          </a:p>
        </p:txBody>
      </p:sp>
      <p:pic>
        <p:nvPicPr>
          <p:cNvPr descr="Ampulheta 90% com preenchimento sólido" id="282" name="Google Shape;282;p10"/>
          <p:cNvPicPr preferRelativeResize="0"/>
          <p:nvPr>
            <p:ph idx="4294967295" type="body"/>
          </p:nvPr>
        </p:nvPicPr>
        <p:blipFill rotWithShape="1">
          <a:blip r:embed="rId5">
            <a:alphaModFix/>
          </a:blip>
          <a:srcRect b="0" l="0" r="0" t="0"/>
          <a:stretch/>
        </p:blipFill>
        <p:spPr>
          <a:xfrm>
            <a:off x="14771495" y="1646453"/>
            <a:ext cx="1383300" cy="1161900"/>
          </a:xfrm>
          <a:prstGeom prst="rect">
            <a:avLst/>
          </a:prstGeom>
          <a:noFill/>
          <a:ln>
            <a:noFill/>
          </a:ln>
        </p:spPr>
      </p:pic>
      <p:sp>
        <p:nvSpPr>
          <p:cNvPr id="283" name="Google Shape;283;p10"/>
          <p:cNvSpPr txBox="1"/>
          <p:nvPr/>
        </p:nvSpPr>
        <p:spPr>
          <a:xfrm>
            <a:off x="16333739" y="2469643"/>
            <a:ext cx="12783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800" u="none" cap="none" strike="noStrike">
                <a:solidFill>
                  <a:srgbClr val="4EA72E"/>
                </a:solidFill>
                <a:latin typeface="Open Sans"/>
                <a:ea typeface="Open Sans"/>
                <a:cs typeface="Open Sans"/>
                <a:sym typeface="Open Sans"/>
              </a:rPr>
              <a:t>0h:30m</a:t>
            </a:r>
            <a:endParaRPr b="1" i="0" sz="1800" u="none" cap="none" strike="noStrike">
              <a:solidFill>
                <a:srgbClr val="4EA72E"/>
              </a:solidFill>
              <a:latin typeface="Arial"/>
              <a:ea typeface="Arial"/>
              <a:cs typeface="Arial"/>
              <a:sym typeface="Arial"/>
            </a:endParaRPr>
          </a:p>
        </p:txBody>
      </p:sp>
      <p:pic>
        <p:nvPicPr>
          <p:cNvPr id="284" name="Google Shape;284;p10" title="image.png"/>
          <p:cNvPicPr preferRelativeResize="0"/>
          <p:nvPr/>
        </p:nvPicPr>
        <p:blipFill rotWithShape="1">
          <a:blip r:embed="rId6">
            <a:alphaModFix/>
          </a:blip>
          <a:srcRect b="0" l="0" r="0" t="0"/>
          <a:stretch/>
        </p:blipFill>
        <p:spPr>
          <a:xfrm>
            <a:off x="2723073" y="4038225"/>
            <a:ext cx="3476850" cy="3476850"/>
          </a:xfrm>
          <a:prstGeom prst="rect">
            <a:avLst/>
          </a:prstGeom>
          <a:noFill/>
          <a:ln>
            <a:noFill/>
          </a:ln>
        </p:spPr>
      </p:pic>
    </p:spTree>
  </p:cSld>
  <p:clrMapOvr>
    <a:masterClrMapping/>
  </p:clrMapOvr>
  <p:transition>
    <p:fade/>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sp>
        <p:nvSpPr>
          <p:cNvPr id="289" name="Google Shape;289;p11"/>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9" l="0" r="0" t="-27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11"/>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11"/>
          <p:cNvSpPr/>
          <p:nvPr/>
        </p:nvSpPr>
        <p:spPr>
          <a:xfrm>
            <a:off x="1516860" y="2467800"/>
            <a:ext cx="6171629" cy="6171629"/>
          </a:xfrm>
          <a:custGeom>
            <a:rect b="b" l="l" r="r" t="t"/>
            <a:pathLst>
              <a:path extrusionOk="0" h="8228838" w="8228838">
                <a:moveTo>
                  <a:pt x="0" y="1371473"/>
                </a:moveTo>
                <a:cubicBezTo>
                  <a:pt x="0" y="614045"/>
                  <a:pt x="614045" y="0"/>
                  <a:pt x="1371473" y="0"/>
                </a:cubicBezTo>
                <a:lnTo>
                  <a:pt x="6857365" y="0"/>
                </a:lnTo>
                <a:cubicBezTo>
                  <a:pt x="7614793" y="0"/>
                  <a:pt x="8228838" y="614045"/>
                  <a:pt x="8228838" y="1371473"/>
                </a:cubicBezTo>
                <a:lnTo>
                  <a:pt x="8228838" y="6857365"/>
                </a:lnTo>
                <a:cubicBezTo>
                  <a:pt x="8228838" y="7614793"/>
                  <a:pt x="7614793" y="8228838"/>
                  <a:pt x="6857365" y="8228838"/>
                </a:cubicBezTo>
                <a:lnTo>
                  <a:pt x="1371473" y="8228838"/>
                </a:lnTo>
                <a:cubicBezTo>
                  <a:pt x="614045" y="8228838"/>
                  <a:pt x="0" y="7614793"/>
                  <a:pt x="0" y="6857365"/>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p11"/>
          <p:cNvSpPr txBox="1"/>
          <p:nvPr/>
        </p:nvSpPr>
        <p:spPr>
          <a:xfrm>
            <a:off x="1881900" y="2267655"/>
            <a:ext cx="13348490" cy="975011"/>
          </a:xfrm>
          <a:prstGeom prst="rect">
            <a:avLst/>
          </a:prstGeom>
          <a:noFill/>
          <a:ln>
            <a:noFill/>
          </a:ln>
        </p:spPr>
        <p:txBody>
          <a:bodyPr anchorCtr="0" anchor="t" bIns="0" lIns="0" spcFirstLastPara="1" rIns="0" wrap="square" tIns="0">
            <a:spAutoFit/>
          </a:bodyPr>
          <a:lstStyle/>
          <a:p>
            <a:pPr indent="0" lvl="0" marL="0" marR="0" rtl="0" algn="l">
              <a:lnSpc>
                <a:spcPct val="144009"/>
              </a:lnSpc>
              <a:spcBef>
                <a:spcPts val="0"/>
              </a:spcBef>
              <a:spcAft>
                <a:spcPts val="0"/>
              </a:spcAft>
              <a:buClr>
                <a:srgbClr val="000000"/>
              </a:buClr>
              <a:buSzPts val="4400"/>
              <a:buFont typeface="Arial"/>
              <a:buNone/>
            </a:pPr>
            <a:r>
              <a:rPr b="1" i="0" lang="en-US" sz="4400" u="none" cap="none" strike="noStrike">
                <a:solidFill>
                  <a:srgbClr val="926FB1"/>
                </a:solidFill>
                <a:latin typeface="Arial"/>
                <a:ea typeface="Arial"/>
                <a:cs typeface="Arial"/>
                <a:sym typeface="Arial"/>
              </a:rPr>
              <a:t>How to join a meeting?</a:t>
            </a:r>
            <a:endParaRPr b="0" i="0" sz="1400" u="none" cap="none" strike="noStrike">
              <a:solidFill>
                <a:srgbClr val="000000"/>
              </a:solidFill>
              <a:latin typeface="Arial"/>
              <a:ea typeface="Arial"/>
              <a:cs typeface="Arial"/>
              <a:sym typeface="Arial"/>
            </a:endParaRPr>
          </a:p>
        </p:txBody>
      </p:sp>
      <p:sp>
        <p:nvSpPr>
          <p:cNvPr id="293" name="Google Shape;293;p11"/>
          <p:cNvSpPr txBox="1"/>
          <p:nvPr/>
        </p:nvSpPr>
        <p:spPr>
          <a:xfrm>
            <a:off x="1516860" y="3426971"/>
            <a:ext cx="9642000" cy="1280400"/>
          </a:xfrm>
          <a:prstGeom prst="rect">
            <a:avLst/>
          </a:prstGeom>
          <a:noFill/>
          <a:ln>
            <a:noFill/>
          </a:ln>
        </p:spPr>
        <p:txBody>
          <a:bodyPr anchorCtr="0" anchor="t" bIns="0" lIns="0" spcFirstLastPara="1" rIns="0" wrap="square" tIns="0">
            <a:spAutoFit/>
          </a:bodyPr>
          <a:lstStyle/>
          <a:p>
            <a:pPr indent="-431793" lvl="1" marL="863587" marR="0" rtl="0" algn="l">
              <a:lnSpc>
                <a:spcPct val="108002"/>
              </a:lnSpc>
              <a:spcBef>
                <a:spcPts val="0"/>
              </a:spcBef>
              <a:spcAft>
                <a:spcPts val="0"/>
              </a:spcAft>
              <a:buClr>
                <a:srgbClr val="000000"/>
              </a:buClr>
              <a:buSzPts val="3999"/>
              <a:buFont typeface="Arial"/>
              <a:buAutoNum type="arabicPeriod"/>
            </a:pPr>
            <a:r>
              <a:rPr b="0" i="0" lang="en-US" sz="3999" u="none" cap="none" strike="noStrike">
                <a:solidFill>
                  <a:srgbClr val="000000"/>
                </a:solidFill>
                <a:latin typeface="Arial"/>
                <a:ea typeface="Arial"/>
                <a:cs typeface="Arial"/>
                <a:sym typeface="Arial"/>
              </a:rPr>
              <a:t>From the link in the email or calendar</a:t>
            </a:r>
            <a:endParaRPr b="0" i="0" sz="1400" u="none" cap="none" strike="noStrike">
              <a:solidFill>
                <a:srgbClr val="000000"/>
              </a:solidFill>
              <a:latin typeface="Arial"/>
              <a:ea typeface="Arial"/>
              <a:cs typeface="Arial"/>
              <a:sym typeface="Arial"/>
            </a:endParaRPr>
          </a:p>
          <a:p>
            <a:pPr indent="0" lvl="0" marL="0" marR="0" rtl="0" algn="l">
              <a:lnSpc>
                <a:spcPct val="108002"/>
              </a:lnSpc>
              <a:spcBef>
                <a:spcPts val="0"/>
              </a:spcBef>
              <a:spcAft>
                <a:spcPts val="0"/>
              </a:spcAft>
              <a:buClr>
                <a:srgbClr val="000000"/>
              </a:buClr>
              <a:buSzPts val="3999"/>
              <a:buFont typeface="Arial"/>
              <a:buNone/>
            </a:pPr>
            <a:r>
              <a:t/>
            </a:r>
            <a:endParaRPr b="0" i="0" sz="3999" u="none" cap="none" strike="noStrike">
              <a:solidFill>
                <a:srgbClr val="000000"/>
              </a:solidFill>
              <a:latin typeface="Arial"/>
              <a:ea typeface="Arial"/>
              <a:cs typeface="Arial"/>
              <a:sym typeface="Arial"/>
            </a:endParaRPr>
          </a:p>
        </p:txBody>
      </p:sp>
      <p:sp>
        <p:nvSpPr>
          <p:cNvPr id="294" name="Google Shape;294;p11"/>
          <p:cNvSpPr txBox="1"/>
          <p:nvPr/>
        </p:nvSpPr>
        <p:spPr>
          <a:xfrm>
            <a:off x="2242847" y="150668"/>
            <a:ext cx="16935489" cy="1661334"/>
          </a:xfrm>
          <a:prstGeom prst="rect">
            <a:avLst/>
          </a:prstGeom>
          <a:noFill/>
          <a:ln>
            <a:noFill/>
          </a:ln>
        </p:spPr>
        <p:txBody>
          <a:bodyPr anchorCtr="0" anchor="ctr" bIns="68550" lIns="137125" spcFirstLastPara="1" rIns="137125" wrap="square" tIns="68550">
            <a:norm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rgbClr val="4EA72E"/>
                </a:solidFill>
                <a:latin typeface="Arial"/>
                <a:ea typeface="Arial"/>
                <a:cs typeface="Arial"/>
                <a:sym typeface="Arial"/>
              </a:rPr>
              <a:t>Activity #2: Showcase of Communication Tools features</a:t>
            </a:r>
            <a:endParaRPr b="0" i="0" sz="6000" u="none" cap="none" strike="noStrike">
              <a:solidFill>
                <a:srgbClr val="4EA72E"/>
              </a:solidFill>
              <a:latin typeface="Arial"/>
              <a:ea typeface="Arial"/>
              <a:cs typeface="Arial"/>
              <a:sym typeface="Arial"/>
            </a:endParaRPr>
          </a:p>
        </p:txBody>
      </p:sp>
      <p:pic>
        <p:nvPicPr>
          <p:cNvPr id="295" name="Google Shape;295;p11" title="image.png"/>
          <p:cNvPicPr preferRelativeResize="0"/>
          <p:nvPr/>
        </p:nvPicPr>
        <p:blipFill rotWithShape="1">
          <a:blip r:embed="rId5">
            <a:alphaModFix/>
          </a:blip>
          <a:srcRect b="0" l="0" r="0" t="0"/>
          <a:stretch/>
        </p:blipFill>
        <p:spPr>
          <a:xfrm>
            <a:off x="16420575" y="8684425"/>
            <a:ext cx="1250100" cy="1250100"/>
          </a:xfrm>
          <a:prstGeom prst="rect">
            <a:avLst/>
          </a:prstGeom>
          <a:noFill/>
          <a:ln>
            <a:noFill/>
          </a:ln>
        </p:spPr>
      </p:pic>
      <p:pic>
        <p:nvPicPr>
          <p:cNvPr id="296" name="Google Shape;296;p11" title="how-to-join-a-zoom-meeting-09.png"/>
          <p:cNvPicPr preferRelativeResize="0"/>
          <p:nvPr/>
        </p:nvPicPr>
        <p:blipFill rotWithShape="1">
          <a:blip r:embed="rId6">
            <a:alphaModFix/>
          </a:blip>
          <a:srcRect b="0" l="0" r="0" t="0"/>
          <a:stretch/>
        </p:blipFill>
        <p:spPr>
          <a:xfrm>
            <a:off x="3927001" y="4308150"/>
            <a:ext cx="9258298" cy="4985249"/>
          </a:xfrm>
          <a:prstGeom prst="rect">
            <a:avLst/>
          </a:prstGeom>
          <a:noFill/>
          <a:ln cap="flat" cmpd="sng" w="19050">
            <a:solidFill>
              <a:srgbClr val="9868BD"/>
            </a:solidFill>
            <a:prstDash val="solid"/>
            <a:round/>
            <a:headEnd len="sm" w="sm" type="none"/>
            <a:tailEnd len="sm" w="sm" type="none"/>
          </a:ln>
        </p:spPr>
      </p:pic>
    </p:spTree>
  </p:cSld>
  <p:clrMapOvr>
    <a:masterClrMapping/>
  </p:clrMapOvr>
  <p:transition>
    <p:fade/>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12"/>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9" l="0" r="0" t="-27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12"/>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p12"/>
          <p:cNvSpPr/>
          <p:nvPr/>
        </p:nvSpPr>
        <p:spPr>
          <a:xfrm>
            <a:off x="1516860" y="2467800"/>
            <a:ext cx="6171629" cy="6171629"/>
          </a:xfrm>
          <a:custGeom>
            <a:rect b="b" l="l" r="r" t="t"/>
            <a:pathLst>
              <a:path extrusionOk="0" h="8228838" w="8228838">
                <a:moveTo>
                  <a:pt x="0" y="1371473"/>
                </a:moveTo>
                <a:cubicBezTo>
                  <a:pt x="0" y="614045"/>
                  <a:pt x="614045" y="0"/>
                  <a:pt x="1371473" y="0"/>
                </a:cubicBezTo>
                <a:lnTo>
                  <a:pt x="6857365" y="0"/>
                </a:lnTo>
                <a:cubicBezTo>
                  <a:pt x="7614793" y="0"/>
                  <a:pt x="8228838" y="614045"/>
                  <a:pt x="8228838" y="1371473"/>
                </a:cubicBezTo>
                <a:lnTo>
                  <a:pt x="8228838" y="6857365"/>
                </a:lnTo>
                <a:cubicBezTo>
                  <a:pt x="8228838" y="7614793"/>
                  <a:pt x="7614793" y="8228838"/>
                  <a:pt x="6857365" y="8228838"/>
                </a:cubicBezTo>
                <a:lnTo>
                  <a:pt x="1371473" y="8228838"/>
                </a:lnTo>
                <a:cubicBezTo>
                  <a:pt x="614045" y="8228838"/>
                  <a:pt x="0" y="7614793"/>
                  <a:pt x="0" y="6857365"/>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12"/>
          <p:cNvSpPr txBox="1"/>
          <p:nvPr/>
        </p:nvSpPr>
        <p:spPr>
          <a:xfrm>
            <a:off x="-1271965" y="2300431"/>
            <a:ext cx="13348490" cy="914020"/>
          </a:xfrm>
          <a:prstGeom prst="rect">
            <a:avLst/>
          </a:prstGeom>
          <a:noFill/>
          <a:ln>
            <a:noFill/>
          </a:ln>
        </p:spPr>
        <p:txBody>
          <a:bodyPr anchorCtr="0" anchor="t" bIns="0" lIns="0" spcFirstLastPara="1" rIns="0" wrap="square" tIns="0">
            <a:spAutoFit/>
          </a:bodyPr>
          <a:lstStyle/>
          <a:p>
            <a:pPr indent="0" lvl="0" marL="0" marR="0" rtl="0" algn="ctr">
              <a:lnSpc>
                <a:spcPct val="144009"/>
              </a:lnSpc>
              <a:spcBef>
                <a:spcPts val="0"/>
              </a:spcBef>
              <a:spcAft>
                <a:spcPts val="0"/>
              </a:spcAft>
              <a:buClr>
                <a:srgbClr val="000000"/>
              </a:buClr>
              <a:buSzPts val="4699"/>
              <a:buFont typeface="Arial"/>
              <a:buNone/>
            </a:pPr>
            <a:r>
              <a:rPr b="1" i="0" lang="en-US" sz="4699" u="none" cap="none" strike="noStrike">
                <a:solidFill>
                  <a:srgbClr val="926FB1"/>
                </a:solidFill>
                <a:latin typeface="Arial"/>
                <a:ea typeface="Arial"/>
                <a:cs typeface="Arial"/>
                <a:sym typeface="Arial"/>
              </a:rPr>
              <a:t>How to join a meeting?</a:t>
            </a:r>
            <a:endParaRPr b="0" i="0" sz="1400" u="none" cap="none" strike="noStrike">
              <a:solidFill>
                <a:srgbClr val="000000"/>
              </a:solidFill>
              <a:latin typeface="Arial"/>
              <a:ea typeface="Arial"/>
              <a:cs typeface="Arial"/>
              <a:sym typeface="Arial"/>
            </a:endParaRPr>
          </a:p>
        </p:txBody>
      </p:sp>
      <p:sp>
        <p:nvSpPr>
          <p:cNvPr id="305" name="Google Shape;305;p12"/>
          <p:cNvSpPr txBox="1"/>
          <p:nvPr/>
        </p:nvSpPr>
        <p:spPr>
          <a:xfrm>
            <a:off x="1881900" y="3484011"/>
            <a:ext cx="9642000" cy="1280400"/>
          </a:xfrm>
          <a:prstGeom prst="rect">
            <a:avLst/>
          </a:prstGeom>
          <a:noFill/>
          <a:ln>
            <a:noFill/>
          </a:ln>
        </p:spPr>
        <p:txBody>
          <a:bodyPr anchorCtr="0" anchor="t" bIns="0" lIns="0" spcFirstLastPara="1" rIns="0" wrap="square" tIns="0">
            <a:spAutoFit/>
          </a:bodyPr>
          <a:lstStyle/>
          <a:p>
            <a:pPr indent="-431793" lvl="1" marL="863587" marR="0" rtl="0" algn="l">
              <a:lnSpc>
                <a:spcPct val="108002"/>
              </a:lnSpc>
              <a:spcBef>
                <a:spcPts val="0"/>
              </a:spcBef>
              <a:spcAft>
                <a:spcPts val="0"/>
              </a:spcAft>
              <a:buClr>
                <a:srgbClr val="000000"/>
              </a:buClr>
              <a:buSzPts val="3999"/>
              <a:buFont typeface="Arial"/>
              <a:buAutoNum type="arabicPeriod"/>
            </a:pPr>
            <a:r>
              <a:rPr b="0" i="0" lang="en-US" sz="3999" u="none" cap="none" strike="noStrike">
                <a:solidFill>
                  <a:srgbClr val="000000"/>
                </a:solidFill>
                <a:latin typeface="Arial"/>
                <a:ea typeface="Arial"/>
                <a:cs typeface="Arial"/>
                <a:sym typeface="Arial"/>
              </a:rPr>
              <a:t>From a meeting ID </a:t>
            </a:r>
            <a:endParaRPr b="0" i="0" sz="1400" u="none" cap="none" strike="noStrike">
              <a:solidFill>
                <a:srgbClr val="000000"/>
              </a:solidFill>
              <a:latin typeface="Arial"/>
              <a:ea typeface="Arial"/>
              <a:cs typeface="Arial"/>
              <a:sym typeface="Arial"/>
            </a:endParaRPr>
          </a:p>
          <a:p>
            <a:pPr indent="0" lvl="0" marL="0" marR="0" rtl="0" algn="l">
              <a:lnSpc>
                <a:spcPct val="108002"/>
              </a:lnSpc>
              <a:spcBef>
                <a:spcPts val="0"/>
              </a:spcBef>
              <a:spcAft>
                <a:spcPts val="0"/>
              </a:spcAft>
              <a:buClr>
                <a:srgbClr val="000000"/>
              </a:buClr>
              <a:buSzPts val="3999"/>
              <a:buFont typeface="Arial"/>
              <a:buNone/>
            </a:pPr>
            <a:r>
              <a:t/>
            </a:r>
            <a:endParaRPr b="0" i="0" sz="3999" u="none" cap="none" strike="noStrike">
              <a:solidFill>
                <a:srgbClr val="000000"/>
              </a:solidFill>
              <a:latin typeface="Arial"/>
              <a:ea typeface="Arial"/>
              <a:cs typeface="Arial"/>
              <a:sym typeface="Arial"/>
            </a:endParaRPr>
          </a:p>
        </p:txBody>
      </p:sp>
      <p:sp>
        <p:nvSpPr>
          <p:cNvPr id="306" name="Google Shape;306;p12"/>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9" l="0" r="0" t="-27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12"/>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12"/>
          <p:cNvSpPr txBox="1"/>
          <p:nvPr/>
        </p:nvSpPr>
        <p:spPr>
          <a:xfrm>
            <a:off x="2242847" y="150668"/>
            <a:ext cx="16935489" cy="1661334"/>
          </a:xfrm>
          <a:prstGeom prst="rect">
            <a:avLst/>
          </a:prstGeom>
          <a:noFill/>
          <a:ln>
            <a:noFill/>
          </a:ln>
        </p:spPr>
        <p:txBody>
          <a:bodyPr anchorCtr="0" anchor="ctr" bIns="68550" lIns="137125" spcFirstLastPara="1" rIns="137125" wrap="square" tIns="68550">
            <a:norm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rgbClr val="4EA72E"/>
                </a:solidFill>
                <a:latin typeface="Arial"/>
                <a:ea typeface="Arial"/>
                <a:cs typeface="Arial"/>
                <a:sym typeface="Arial"/>
              </a:rPr>
              <a:t>Activity #2: Showcase of Communication Tools features</a:t>
            </a:r>
            <a:endParaRPr b="0" i="0" sz="6000" u="none" cap="none" strike="noStrike">
              <a:solidFill>
                <a:srgbClr val="4EA72E"/>
              </a:solidFill>
              <a:latin typeface="Arial"/>
              <a:ea typeface="Arial"/>
              <a:cs typeface="Arial"/>
              <a:sym typeface="Arial"/>
            </a:endParaRPr>
          </a:p>
        </p:txBody>
      </p:sp>
      <p:pic>
        <p:nvPicPr>
          <p:cNvPr id="309" name="Google Shape;309;p12" title="image.png"/>
          <p:cNvPicPr preferRelativeResize="0"/>
          <p:nvPr/>
        </p:nvPicPr>
        <p:blipFill rotWithShape="1">
          <a:blip r:embed="rId5">
            <a:alphaModFix/>
          </a:blip>
          <a:srcRect b="0" l="0" r="0" t="0"/>
          <a:stretch/>
        </p:blipFill>
        <p:spPr>
          <a:xfrm>
            <a:off x="16420575" y="8684425"/>
            <a:ext cx="1250100" cy="1250100"/>
          </a:xfrm>
          <a:prstGeom prst="rect">
            <a:avLst/>
          </a:prstGeom>
          <a:noFill/>
          <a:ln>
            <a:noFill/>
          </a:ln>
        </p:spPr>
      </p:pic>
      <p:pic>
        <p:nvPicPr>
          <p:cNvPr id="310" name="Google Shape;310;p12" title="how-to-join-a-zoom-meeting-02.png"/>
          <p:cNvPicPr preferRelativeResize="0"/>
          <p:nvPr/>
        </p:nvPicPr>
        <p:blipFill rotWithShape="1">
          <a:blip r:embed="rId6">
            <a:alphaModFix/>
          </a:blip>
          <a:srcRect b="0" l="0" r="0" t="0"/>
          <a:stretch/>
        </p:blipFill>
        <p:spPr>
          <a:xfrm>
            <a:off x="4562837" y="4329024"/>
            <a:ext cx="9162325" cy="4933576"/>
          </a:xfrm>
          <a:prstGeom prst="rect">
            <a:avLst/>
          </a:prstGeom>
          <a:noFill/>
          <a:ln cap="flat" cmpd="sng" w="19050">
            <a:solidFill>
              <a:srgbClr val="9868BD"/>
            </a:solidFill>
            <a:prstDash val="solid"/>
            <a:round/>
            <a:headEnd len="sm" w="sm" type="none"/>
            <a:tailEnd len="sm" w="sm" type="none"/>
          </a:ln>
        </p:spPr>
      </p:pic>
    </p:spTree>
  </p:cSld>
  <p:clrMapOvr>
    <a:masterClrMapping/>
  </p:clrMapOvr>
  <p:transition>
    <p:fade/>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13"/>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9" l="0" r="0" t="-27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13"/>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13"/>
          <p:cNvSpPr/>
          <p:nvPr/>
        </p:nvSpPr>
        <p:spPr>
          <a:xfrm>
            <a:off x="1516860" y="2467800"/>
            <a:ext cx="6171629" cy="6171629"/>
          </a:xfrm>
          <a:custGeom>
            <a:rect b="b" l="l" r="r" t="t"/>
            <a:pathLst>
              <a:path extrusionOk="0" h="8228838" w="8228838">
                <a:moveTo>
                  <a:pt x="0" y="1371473"/>
                </a:moveTo>
                <a:cubicBezTo>
                  <a:pt x="0" y="614045"/>
                  <a:pt x="614045" y="0"/>
                  <a:pt x="1371473" y="0"/>
                </a:cubicBezTo>
                <a:lnTo>
                  <a:pt x="6857365" y="0"/>
                </a:lnTo>
                <a:cubicBezTo>
                  <a:pt x="7614793" y="0"/>
                  <a:pt x="8228838" y="614045"/>
                  <a:pt x="8228838" y="1371473"/>
                </a:cubicBezTo>
                <a:lnTo>
                  <a:pt x="8228838" y="6857365"/>
                </a:lnTo>
                <a:cubicBezTo>
                  <a:pt x="8228838" y="7614793"/>
                  <a:pt x="7614793" y="8228838"/>
                  <a:pt x="6857365" y="8228838"/>
                </a:cubicBezTo>
                <a:lnTo>
                  <a:pt x="1371473" y="8228838"/>
                </a:lnTo>
                <a:cubicBezTo>
                  <a:pt x="614045" y="8228838"/>
                  <a:pt x="0" y="7614793"/>
                  <a:pt x="0" y="6857365"/>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p13"/>
          <p:cNvSpPr txBox="1"/>
          <p:nvPr/>
        </p:nvSpPr>
        <p:spPr>
          <a:xfrm>
            <a:off x="-2189513" y="1888505"/>
            <a:ext cx="13348490" cy="975011"/>
          </a:xfrm>
          <a:prstGeom prst="rect">
            <a:avLst/>
          </a:prstGeom>
          <a:noFill/>
          <a:ln>
            <a:noFill/>
          </a:ln>
        </p:spPr>
        <p:txBody>
          <a:bodyPr anchorCtr="0" anchor="t" bIns="0" lIns="0" spcFirstLastPara="1" rIns="0" wrap="square" tIns="0">
            <a:spAutoFit/>
          </a:bodyPr>
          <a:lstStyle/>
          <a:p>
            <a:pPr indent="0" lvl="0" marL="0" marR="0" rtl="0" algn="ctr">
              <a:lnSpc>
                <a:spcPct val="144009"/>
              </a:lnSpc>
              <a:spcBef>
                <a:spcPts val="0"/>
              </a:spcBef>
              <a:spcAft>
                <a:spcPts val="0"/>
              </a:spcAft>
              <a:buClr>
                <a:srgbClr val="000000"/>
              </a:buClr>
              <a:buSzPts val="4400"/>
              <a:buFont typeface="Arial"/>
              <a:buNone/>
            </a:pPr>
            <a:r>
              <a:rPr b="1" i="0" lang="en-US" sz="4400" u="none" cap="none" strike="noStrike">
                <a:solidFill>
                  <a:srgbClr val="926FB1"/>
                </a:solidFill>
                <a:latin typeface="Arial"/>
                <a:ea typeface="Arial"/>
                <a:cs typeface="Arial"/>
                <a:sym typeface="Arial"/>
              </a:rPr>
              <a:t>Meeting control</a:t>
            </a:r>
            <a:endParaRPr b="0" i="0" sz="1200" u="none" cap="none" strike="noStrike">
              <a:solidFill>
                <a:srgbClr val="000000"/>
              </a:solidFill>
              <a:latin typeface="Arial"/>
              <a:ea typeface="Arial"/>
              <a:cs typeface="Arial"/>
              <a:sym typeface="Arial"/>
            </a:endParaRPr>
          </a:p>
        </p:txBody>
      </p:sp>
      <p:sp>
        <p:nvSpPr>
          <p:cNvPr id="319" name="Google Shape;319;p13"/>
          <p:cNvSpPr txBox="1"/>
          <p:nvPr/>
        </p:nvSpPr>
        <p:spPr>
          <a:xfrm>
            <a:off x="1516860" y="2940019"/>
            <a:ext cx="9642117" cy="1728294"/>
          </a:xfrm>
          <a:prstGeom prst="rect">
            <a:avLst/>
          </a:prstGeom>
          <a:noFill/>
          <a:ln>
            <a:noFill/>
          </a:ln>
        </p:spPr>
        <p:txBody>
          <a:bodyPr anchorCtr="0" anchor="t" bIns="0" lIns="0" spcFirstLastPara="1" rIns="0" wrap="square" tIns="0">
            <a:spAutoFit/>
          </a:bodyPr>
          <a:lstStyle/>
          <a:p>
            <a:pPr indent="-431793" lvl="1" marL="863587" marR="0" rtl="0" algn="l">
              <a:lnSpc>
                <a:spcPct val="108002"/>
              </a:lnSpc>
              <a:spcBef>
                <a:spcPts val="0"/>
              </a:spcBef>
              <a:spcAft>
                <a:spcPts val="0"/>
              </a:spcAft>
              <a:buClr>
                <a:srgbClr val="000000"/>
              </a:buClr>
              <a:buSzPts val="3999"/>
              <a:buFont typeface="Arial"/>
              <a:buChar char="•"/>
            </a:pPr>
            <a:r>
              <a:rPr b="0" i="0" lang="en-US" sz="3200" u="none" cap="none" strike="noStrike">
                <a:solidFill>
                  <a:srgbClr val="000000"/>
                </a:solidFill>
                <a:latin typeface="Arial"/>
                <a:ea typeface="Arial"/>
                <a:cs typeface="Arial"/>
                <a:sym typeface="Arial"/>
              </a:rPr>
              <a:t>Check who is </a:t>
            </a:r>
            <a:r>
              <a:rPr b="0" i="0" lang="en-US" sz="2800" u="none" cap="none" strike="noStrike">
                <a:solidFill>
                  <a:srgbClr val="000000"/>
                </a:solidFill>
                <a:latin typeface="Arial"/>
                <a:ea typeface="Arial"/>
                <a:cs typeface="Arial"/>
                <a:sym typeface="Arial"/>
              </a:rPr>
              <a:t>in</a:t>
            </a:r>
            <a:r>
              <a:rPr b="0" i="0" lang="en-US" sz="3200" u="none" cap="none" strike="noStrike">
                <a:solidFill>
                  <a:srgbClr val="000000"/>
                </a:solidFill>
                <a:latin typeface="Arial"/>
                <a:ea typeface="Arial"/>
                <a:cs typeface="Arial"/>
                <a:sym typeface="Arial"/>
              </a:rPr>
              <a:t> the meeting room</a:t>
            </a:r>
            <a:endParaRPr b="0" i="0" sz="1100" u="none" cap="none" strike="noStrike">
              <a:solidFill>
                <a:srgbClr val="000000"/>
              </a:solidFill>
              <a:latin typeface="Arial"/>
              <a:ea typeface="Arial"/>
              <a:cs typeface="Arial"/>
              <a:sym typeface="Arial"/>
            </a:endParaRPr>
          </a:p>
          <a:p>
            <a:pPr indent="-431793" lvl="1" marL="863587" marR="0" rtl="0" algn="l">
              <a:lnSpc>
                <a:spcPct val="108002"/>
              </a:lnSpc>
              <a:spcBef>
                <a:spcPts val="0"/>
              </a:spcBef>
              <a:spcAft>
                <a:spcPts val="0"/>
              </a:spcAft>
              <a:buClr>
                <a:srgbClr val="000000"/>
              </a:buClr>
              <a:buSzPts val="3999"/>
              <a:buFont typeface="Arial"/>
              <a:buChar char="•"/>
            </a:pPr>
            <a:r>
              <a:rPr b="0" i="0" lang="en-US" sz="3200" u="none" cap="none" strike="noStrike">
                <a:solidFill>
                  <a:srgbClr val="000000"/>
                </a:solidFill>
                <a:latin typeface="Arial"/>
                <a:ea typeface="Arial"/>
                <a:cs typeface="Arial"/>
                <a:sym typeface="Arial"/>
              </a:rPr>
              <a:t>Members can react in the meeting with emojis</a:t>
            </a:r>
            <a:endParaRPr b="0" i="0" sz="1100" u="none" cap="none" strike="noStrike">
              <a:solidFill>
                <a:srgbClr val="000000"/>
              </a:solidFill>
              <a:latin typeface="Arial"/>
              <a:ea typeface="Arial"/>
              <a:cs typeface="Arial"/>
              <a:sym typeface="Arial"/>
            </a:endParaRPr>
          </a:p>
          <a:p>
            <a:pPr indent="0" lvl="0" marL="0" marR="0" rtl="0" algn="l">
              <a:lnSpc>
                <a:spcPct val="108002"/>
              </a:lnSpc>
              <a:spcBef>
                <a:spcPts val="0"/>
              </a:spcBef>
              <a:spcAft>
                <a:spcPts val="0"/>
              </a:spcAft>
              <a:buClr>
                <a:srgbClr val="000000"/>
              </a:buClr>
              <a:buSzPts val="3999"/>
              <a:buFont typeface="Arial"/>
              <a:buNone/>
            </a:pPr>
            <a:r>
              <a:t/>
            </a:r>
            <a:endParaRPr b="0" i="0" sz="3999" u="none" cap="none" strike="noStrike">
              <a:solidFill>
                <a:srgbClr val="000000"/>
              </a:solidFill>
              <a:latin typeface="Arial"/>
              <a:ea typeface="Arial"/>
              <a:cs typeface="Arial"/>
              <a:sym typeface="Arial"/>
            </a:endParaRPr>
          </a:p>
        </p:txBody>
      </p:sp>
      <p:sp>
        <p:nvSpPr>
          <p:cNvPr id="320" name="Google Shape;320;p13"/>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9" l="0" r="0" t="-27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13"/>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13"/>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9" l="0" r="0" t="-27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13"/>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13"/>
          <p:cNvSpPr txBox="1"/>
          <p:nvPr/>
        </p:nvSpPr>
        <p:spPr>
          <a:xfrm>
            <a:off x="2242848" y="150668"/>
            <a:ext cx="14265960" cy="1661334"/>
          </a:xfrm>
          <a:prstGeom prst="rect">
            <a:avLst/>
          </a:prstGeom>
          <a:noFill/>
          <a:ln>
            <a:noFill/>
          </a:ln>
        </p:spPr>
        <p:txBody>
          <a:bodyPr anchorCtr="0" anchor="ctr" bIns="68550" lIns="137125" spcFirstLastPara="1" rIns="137125" wrap="square" tIns="68550">
            <a:norm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rgbClr val="4EA72E"/>
                </a:solidFill>
                <a:latin typeface="Arial"/>
                <a:ea typeface="Arial"/>
                <a:cs typeface="Arial"/>
                <a:sym typeface="Arial"/>
              </a:rPr>
              <a:t>Activity #2: Showcase of Communication Tools features</a:t>
            </a:r>
            <a:endParaRPr b="0" i="0" sz="6000" u="none" cap="none" strike="noStrike">
              <a:solidFill>
                <a:srgbClr val="4EA72E"/>
              </a:solidFill>
              <a:latin typeface="Arial"/>
              <a:ea typeface="Arial"/>
              <a:cs typeface="Arial"/>
              <a:sym typeface="Arial"/>
            </a:endParaRPr>
          </a:p>
        </p:txBody>
      </p:sp>
      <p:sp>
        <p:nvSpPr>
          <p:cNvPr id="325" name="Google Shape;325;p13"/>
          <p:cNvSpPr txBox="1"/>
          <p:nvPr/>
        </p:nvSpPr>
        <p:spPr>
          <a:xfrm>
            <a:off x="2242847" y="4622860"/>
            <a:ext cx="13348500" cy="723300"/>
          </a:xfrm>
          <a:prstGeom prst="rect">
            <a:avLst/>
          </a:prstGeom>
          <a:noFill/>
          <a:ln>
            <a:noFill/>
          </a:ln>
        </p:spPr>
        <p:txBody>
          <a:bodyPr anchorCtr="0" anchor="t" bIns="0" lIns="0" spcFirstLastPara="1" rIns="0" wrap="square" tIns="0">
            <a:spAutoFit/>
          </a:bodyPr>
          <a:lstStyle/>
          <a:p>
            <a:pPr indent="0" lvl="0" marL="0" marR="0" rtl="0" algn="l">
              <a:lnSpc>
                <a:spcPct val="144009"/>
              </a:lnSpc>
              <a:spcBef>
                <a:spcPts val="0"/>
              </a:spcBef>
              <a:spcAft>
                <a:spcPts val="0"/>
              </a:spcAft>
              <a:buClr>
                <a:srgbClr val="000000"/>
              </a:buClr>
              <a:buSzPts val="4699"/>
              <a:buFont typeface="Arial"/>
              <a:buNone/>
            </a:pPr>
            <a:r>
              <a:rPr b="1" i="0" lang="en-US" sz="4699" u="none" cap="none" strike="noStrike">
                <a:solidFill>
                  <a:srgbClr val="926FB1"/>
                </a:solidFill>
                <a:latin typeface="Arial"/>
                <a:ea typeface="Arial"/>
                <a:cs typeface="Arial"/>
                <a:sym typeface="Arial"/>
              </a:rPr>
              <a:t>How to take meeting notes?</a:t>
            </a:r>
            <a:endParaRPr b="0" i="0" sz="1400" u="none" cap="none" strike="noStrike">
              <a:solidFill>
                <a:srgbClr val="000000"/>
              </a:solidFill>
              <a:latin typeface="Arial"/>
              <a:ea typeface="Arial"/>
              <a:cs typeface="Arial"/>
              <a:sym typeface="Arial"/>
            </a:endParaRPr>
          </a:p>
        </p:txBody>
      </p:sp>
      <p:pic>
        <p:nvPicPr>
          <p:cNvPr id="326" name="Google Shape;326;p13" title="image.png"/>
          <p:cNvPicPr preferRelativeResize="0"/>
          <p:nvPr/>
        </p:nvPicPr>
        <p:blipFill rotWithShape="1">
          <a:blip r:embed="rId5">
            <a:alphaModFix/>
          </a:blip>
          <a:srcRect b="0" l="0" r="0" t="0"/>
          <a:stretch/>
        </p:blipFill>
        <p:spPr>
          <a:xfrm>
            <a:off x="16685150" y="396350"/>
            <a:ext cx="1250100" cy="1250100"/>
          </a:xfrm>
          <a:prstGeom prst="rect">
            <a:avLst/>
          </a:prstGeom>
          <a:noFill/>
          <a:ln>
            <a:noFill/>
          </a:ln>
        </p:spPr>
      </p:pic>
      <p:pic>
        <p:nvPicPr>
          <p:cNvPr id="327" name="Google Shape;327;p13"/>
          <p:cNvPicPr preferRelativeResize="0"/>
          <p:nvPr/>
        </p:nvPicPr>
        <p:blipFill rotWithShape="1">
          <a:blip r:embed="rId6">
            <a:alphaModFix/>
          </a:blip>
          <a:srcRect b="0" l="0" r="0" t="0"/>
          <a:stretch/>
        </p:blipFill>
        <p:spPr>
          <a:xfrm>
            <a:off x="152400" y="152400"/>
            <a:ext cx="238125" cy="238125"/>
          </a:xfrm>
          <a:prstGeom prst="rect">
            <a:avLst/>
          </a:prstGeom>
          <a:noFill/>
          <a:ln>
            <a:noFill/>
          </a:ln>
        </p:spPr>
      </p:pic>
      <p:sp>
        <p:nvSpPr>
          <p:cNvPr id="328" name="Google Shape;328;p13"/>
          <p:cNvSpPr txBox="1"/>
          <p:nvPr/>
        </p:nvSpPr>
        <p:spPr>
          <a:xfrm>
            <a:off x="2242850" y="5463875"/>
            <a:ext cx="14442300" cy="3315600"/>
          </a:xfrm>
          <a:prstGeom prst="rect">
            <a:avLst/>
          </a:prstGeom>
          <a:noFill/>
          <a:ln>
            <a:noFill/>
          </a:ln>
        </p:spPr>
        <p:txBody>
          <a:bodyPr anchorCtr="0" anchor="ctr" bIns="91425" lIns="91425" spcFirstLastPara="1" rIns="91425" wrap="square" tIns="91425">
            <a:noAutofit/>
          </a:bodyPr>
          <a:lstStyle/>
          <a:p>
            <a:pPr indent="-457200" lvl="0" marL="457200" marR="0" rtl="0" algn="l">
              <a:lnSpc>
                <a:spcPct val="120000"/>
              </a:lnSpc>
              <a:spcBef>
                <a:spcPts val="800"/>
              </a:spcBef>
              <a:spcAft>
                <a:spcPts val="0"/>
              </a:spcAft>
              <a:buClr>
                <a:srgbClr val="00053D"/>
              </a:buClr>
              <a:buSzPts val="3600"/>
              <a:buFont typeface="Arial"/>
              <a:buAutoNum type="arabicPeriod"/>
            </a:pPr>
            <a:r>
              <a:rPr b="0" i="0" lang="en-US" sz="3600" u="none" cap="none" strike="noStrike">
                <a:solidFill>
                  <a:srgbClr val="0B5CFF"/>
                </a:solidFill>
                <a:highlight>
                  <a:srgbClr val="FFFFFF"/>
                </a:highlight>
                <a:uFill>
                  <a:noFill/>
                </a:uFill>
                <a:latin typeface="Arial"/>
                <a:ea typeface="Arial"/>
                <a:cs typeface="Arial"/>
                <a:sym typeface="Arial"/>
                <a:hlinkClick r:id="rId7">
                  <a:extLst>
                    <a:ext uri="{A12FA001-AC4F-418D-AE19-62706E023703}">
                      <ahyp:hlinkClr val="tx"/>
                    </a:ext>
                  </a:extLst>
                </a:hlinkClick>
              </a:rPr>
              <a:t>Start a meeting</a:t>
            </a:r>
            <a:r>
              <a:rPr b="0" i="0" lang="en-US" sz="3600" u="none" cap="none" strike="noStrike">
                <a:solidFill>
                  <a:srgbClr val="00053D"/>
                </a:solidFill>
                <a:highlight>
                  <a:srgbClr val="FFFFFF"/>
                </a:highlight>
                <a:latin typeface="Arial"/>
                <a:ea typeface="Arial"/>
                <a:cs typeface="Arial"/>
                <a:sym typeface="Arial"/>
              </a:rPr>
              <a:t> from the Zoom desktop app.</a:t>
            </a:r>
            <a:endParaRPr b="0" i="0" sz="3600" u="none" cap="none" strike="noStrike">
              <a:solidFill>
                <a:srgbClr val="00053D"/>
              </a:solidFill>
              <a:highlight>
                <a:srgbClr val="FFFFFF"/>
              </a:highlight>
              <a:latin typeface="Arial"/>
              <a:ea typeface="Arial"/>
              <a:cs typeface="Arial"/>
              <a:sym typeface="Arial"/>
            </a:endParaRPr>
          </a:p>
          <a:p>
            <a:pPr indent="-457200" lvl="0" marL="457200" marR="0" rtl="0" algn="l">
              <a:lnSpc>
                <a:spcPct val="120000"/>
              </a:lnSpc>
              <a:spcBef>
                <a:spcPts val="0"/>
              </a:spcBef>
              <a:spcAft>
                <a:spcPts val="0"/>
              </a:spcAft>
              <a:buClr>
                <a:srgbClr val="00053D"/>
              </a:buClr>
              <a:buSzPts val="3600"/>
              <a:buFont typeface="Arial"/>
              <a:buAutoNum type="arabicPeriod"/>
            </a:pPr>
            <a:r>
              <a:rPr b="0" i="0" lang="en-US" sz="3600" u="none" cap="none" strike="noStrike">
                <a:solidFill>
                  <a:srgbClr val="00053D"/>
                </a:solidFill>
                <a:highlight>
                  <a:srgbClr val="FFFFFF"/>
                </a:highlight>
                <a:latin typeface="Arial"/>
                <a:ea typeface="Arial"/>
                <a:cs typeface="Arial"/>
                <a:sym typeface="Arial"/>
              </a:rPr>
              <a:t>On the in-meeting controls, click the </a:t>
            </a:r>
            <a:r>
              <a:rPr b="1" i="0" lang="en-US" sz="3600" u="none" cap="none" strike="noStrike">
                <a:solidFill>
                  <a:srgbClr val="00053D"/>
                </a:solidFill>
                <a:highlight>
                  <a:srgbClr val="FFFFFF"/>
                </a:highlight>
                <a:latin typeface="Arial"/>
                <a:ea typeface="Arial"/>
                <a:cs typeface="Arial"/>
                <a:sym typeface="Arial"/>
              </a:rPr>
              <a:t>Notes</a:t>
            </a:r>
            <a:r>
              <a:rPr b="0" i="0" lang="en-US" sz="3600" u="none" cap="none" strike="noStrike">
                <a:solidFill>
                  <a:srgbClr val="00053D"/>
                </a:solidFill>
                <a:highlight>
                  <a:srgbClr val="FFFFFF"/>
                </a:highlight>
                <a:latin typeface="Arial"/>
                <a:ea typeface="Arial"/>
                <a:cs typeface="Arial"/>
                <a:sym typeface="Arial"/>
              </a:rPr>
              <a:t> button.     </a:t>
            </a:r>
            <a:endParaRPr b="0" i="0" sz="3600" u="none" cap="none" strike="noStrike">
              <a:solidFill>
                <a:srgbClr val="00053D"/>
              </a:solidFill>
              <a:highlight>
                <a:srgbClr val="FFFFFF"/>
              </a:highlight>
              <a:latin typeface="Arial"/>
              <a:ea typeface="Arial"/>
              <a:cs typeface="Arial"/>
              <a:sym typeface="Arial"/>
            </a:endParaRPr>
          </a:p>
          <a:p>
            <a:pPr indent="-457200" lvl="0" marL="457200" marR="0" rtl="0" algn="l">
              <a:lnSpc>
                <a:spcPct val="120000"/>
              </a:lnSpc>
              <a:spcBef>
                <a:spcPts val="0"/>
              </a:spcBef>
              <a:spcAft>
                <a:spcPts val="0"/>
              </a:spcAft>
              <a:buClr>
                <a:srgbClr val="00053D"/>
              </a:buClr>
              <a:buSzPts val="3600"/>
              <a:buFont typeface="Arial"/>
              <a:buAutoNum type="arabicPeriod"/>
            </a:pPr>
            <a:r>
              <a:rPr b="0" i="0" lang="en-US" sz="3600" u="none" cap="none" strike="noStrike">
                <a:solidFill>
                  <a:srgbClr val="00053D"/>
                </a:solidFill>
                <a:highlight>
                  <a:srgbClr val="FFFFFF"/>
                </a:highlight>
                <a:latin typeface="Arial"/>
                <a:ea typeface="Arial"/>
                <a:cs typeface="Arial"/>
                <a:sym typeface="Arial"/>
              </a:rPr>
              <a:t>At the top right, click </a:t>
            </a:r>
            <a:r>
              <a:rPr b="1" i="0" lang="en-US" sz="3600" u="none" cap="none" strike="noStrike">
                <a:solidFill>
                  <a:srgbClr val="00053D"/>
                </a:solidFill>
                <a:highlight>
                  <a:srgbClr val="FFFFFF"/>
                </a:highlight>
                <a:latin typeface="Arial"/>
                <a:ea typeface="Arial"/>
                <a:cs typeface="Arial"/>
                <a:sym typeface="Arial"/>
              </a:rPr>
              <a:t>New</a:t>
            </a:r>
            <a:r>
              <a:rPr b="0" i="0" lang="en-US" sz="3600" u="none" cap="none" strike="noStrike">
                <a:solidFill>
                  <a:srgbClr val="00053D"/>
                </a:solidFill>
                <a:highlight>
                  <a:srgbClr val="FFFFFF"/>
                </a:highlight>
                <a:latin typeface="Arial"/>
                <a:ea typeface="Arial"/>
                <a:cs typeface="Arial"/>
                <a:sym typeface="Arial"/>
              </a:rPr>
              <a:t>.</a:t>
            </a:r>
            <a:endParaRPr b="0" i="0" sz="3600" u="none" cap="none" strike="noStrike">
              <a:solidFill>
                <a:srgbClr val="00053D"/>
              </a:solidFill>
              <a:highlight>
                <a:srgbClr val="FFFFFF"/>
              </a:highlight>
              <a:latin typeface="Arial"/>
              <a:ea typeface="Arial"/>
              <a:cs typeface="Arial"/>
              <a:sym typeface="Arial"/>
            </a:endParaRPr>
          </a:p>
          <a:p>
            <a:pPr indent="-457200" lvl="0" marL="457200" marR="0" rtl="0" algn="l">
              <a:lnSpc>
                <a:spcPct val="120000"/>
              </a:lnSpc>
              <a:spcBef>
                <a:spcPts val="0"/>
              </a:spcBef>
              <a:spcAft>
                <a:spcPts val="0"/>
              </a:spcAft>
              <a:buClr>
                <a:srgbClr val="00053D"/>
              </a:buClr>
              <a:buSzPts val="3600"/>
              <a:buFont typeface="Arial"/>
              <a:buAutoNum type="arabicPeriod"/>
            </a:pPr>
            <a:r>
              <a:rPr b="0" i="0" lang="en-US" sz="3600" u="none" cap="none" strike="noStrike">
                <a:solidFill>
                  <a:srgbClr val="00053D"/>
                </a:solidFill>
                <a:highlight>
                  <a:srgbClr val="FFFFFF"/>
                </a:highlight>
                <a:latin typeface="Arial"/>
                <a:ea typeface="Arial"/>
                <a:cs typeface="Arial"/>
                <a:sym typeface="Arial"/>
              </a:rPr>
              <a:t>A new note will open and can be edited or shared with the meeting. </a:t>
            </a:r>
            <a:endParaRPr b="0" i="0" sz="3600" u="none" cap="none" strike="noStrike">
              <a:solidFill>
                <a:srgbClr val="00053D"/>
              </a:solidFill>
              <a:highlight>
                <a:srgbClr val="FFFFFF"/>
              </a:highlight>
              <a:latin typeface="Arial"/>
              <a:ea typeface="Arial"/>
              <a:cs typeface="Arial"/>
              <a:sym typeface="Arial"/>
            </a:endParaRPr>
          </a:p>
        </p:txBody>
      </p:sp>
      <p:pic>
        <p:nvPicPr>
          <p:cNvPr id="329" name="Google Shape;329;p13"/>
          <p:cNvPicPr preferRelativeResize="0"/>
          <p:nvPr/>
        </p:nvPicPr>
        <p:blipFill rotWithShape="1">
          <a:blip r:embed="rId8">
            <a:alphaModFix/>
          </a:blip>
          <a:srcRect b="0" l="0" r="0" t="0"/>
          <a:stretch/>
        </p:blipFill>
        <p:spPr>
          <a:xfrm>
            <a:off x="12944596" y="6220875"/>
            <a:ext cx="975025" cy="975025"/>
          </a:xfrm>
          <a:prstGeom prst="rect">
            <a:avLst/>
          </a:prstGeom>
          <a:noFill/>
          <a:ln>
            <a:noFill/>
          </a:ln>
        </p:spPr>
      </p:pic>
    </p:spTree>
  </p:cSld>
  <p:clrMapOvr>
    <a:masterClrMapping/>
  </p:clrMapOvr>
  <p:transition>
    <p:fade/>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15"/>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9" l="0" r="0" t="-27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15"/>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15"/>
          <p:cNvSpPr/>
          <p:nvPr/>
        </p:nvSpPr>
        <p:spPr>
          <a:xfrm>
            <a:off x="1516860" y="2467800"/>
            <a:ext cx="6171629" cy="6171629"/>
          </a:xfrm>
          <a:custGeom>
            <a:rect b="b" l="l" r="r" t="t"/>
            <a:pathLst>
              <a:path extrusionOk="0" h="8228838" w="8228838">
                <a:moveTo>
                  <a:pt x="0" y="1371473"/>
                </a:moveTo>
                <a:cubicBezTo>
                  <a:pt x="0" y="614045"/>
                  <a:pt x="614045" y="0"/>
                  <a:pt x="1371473" y="0"/>
                </a:cubicBezTo>
                <a:lnTo>
                  <a:pt x="6857365" y="0"/>
                </a:lnTo>
                <a:cubicBezTo>
                  <a:pt x="7614793" y="0"/>
                  <a:pt x="8228838" y="614045"/>
                  <a:pt x="8228838" y="1371473"/>
                </a:cubicBezTo>
                <a:lnTo>
                  <a:pt x="8228838" y="6857365"/>
                </a:lnTo>
                <a:cubicBezTo>
                  <a:pt x="8228838" y="7614793"/>
                  <a:pt x="7614793" y="8228838"/>
                  <a:pt x="6857365" y="8228838"/>
                </a:cubicBezTo>
                <a:lnTo>
                  <a:pt x="1371473" y="8228838"/>
                </a:lnTo>
                <a:cubicBezTo>
                  <a:pt x="614045" y="8228838"/>
                  <a:pt x="0" y="7614793"/>
                  <a:pt x="0" y="6857365"/>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15"/>
          <p:cNvSpPr txBox="1"/>
          <p:nvPr/>
        </p:nvSpPr>
        <p:spPr>
          <a:xfrm>
            <a:off x="-1724471" y="3701175"/>
            <a:ext cx="13348500" cy="723300"/>
          </a:xfrm>
          <a:prstGeom prst="rect">
            <a:avLst/>
          </a:prstGeom>
          <a:noFill/>
          <a:ln>
            <a:noFill/>
          </a:ln>
        </p:spPr>
        <p:txBody>
          <a:bodyPr anchorCtr="0" anchor="t" bIns="0" lIns="0" spcFirstLastPara="1" rIns="0" wrap="square" tIns="0">
            <a:spAutoFit/>
          </a:bodyPr>
          <a:lstStyle/>
          <a:p>
            <a:pPr indent="0" lvl="0" marL="0" marR="0" rtl="0" algn="ctr">
              <a:lnSpc>
                <a:spcPct val="144009"/>
              </a:lnSpc>
              <a:spcBef>
                <a:spcPts val="0"/>
              </a:spcBef>
              <a:spcAft>
                <a:spcPts val="0"/>
              </a:spcAft>
              <a:buClr>
                <a:srgbClr val="000000"/>
              </a:buClr>
              <a:buSzPts val="4699"/>
              <a:buFont typeface="Arial"/>
              <a:buNone/>
            </a:pPr>
            <a:r>
              <a:rPr b="1" i="0" lang="en-US" sz="4699" u="none" cap="none" strike="noStrike">
                <a:solidFill>
                  <a:srgbClr val="926FB1"/>
                </a:solidFill>
                <a:latin typeface="Arial"/>
                <a:ea typeface="Arial"/>
                <a:cs typeface="Arial"/>
                <a:sym typeface="Arial"/>
              </a:rPr>
              <a:t>What is an immersive view?</a:t>
            </a:r>
            <a:endParaRPr b="0" i="0" sz="1400" u="none" cap="none" strike="noStrike">
              <a:solidFill>
                <a:srgbClr val="000000"/>
              </a:solidFill>
              <a:latin typeface="Arial"/>
              <a:ea typeface="Arial"/>
              <a:cs typeface="Arial"/>
              <a:sym typeface="Arial"/>
            </a:endParaRPr>
          </a:p>
        </p:txBody>
      </p:sp>
      <p:sp>
        <p:nvSpPr>
          <p:cNvPr id="338" name="Google Shape;338;p15"/>
          <p:cNvSpPr txBox="1"/>
          <p:nvPr/>
        </p:nvSpPr>
        <p:spPr>
          <a:xfrm>
            <a:off x="160109" y="4826186"/>
            <a:ext cx="9579331" cy="2795611"/>
          </a:xfrm>
          <a:prstGeom prst="rect">
            <a:avLst/>
          </a:prstGeom>
          <a:noFill/>
          <a:ln>
            <a:noFill/>
          </a:ln>
        </p:spPr>
        <p:txBody>
          <a:bodyPr anchorCtr="0" anchor="t" bIns="0" lIns="0" spcFirstLastPara="1" rIns="0" wrap="square" tIns="0">
            <a:spAutoFit/>
          </a:bodyPr>
          <a:lstStyle/>
          <a:p>
            <a:pPr indent="-428982" lvl="1" marL="857963" marR="0" rtl="0" algn="l">
              <a:lnSpc>
                <a:spcPct val="108004"/>
              </a:lnSpc>
              <a:spcBef>
                <a:spcPts val="0"/>
              </a:spcBef>
              <a:spcAft>
                <a:spcPts val="0"/>
              </a:spcAft>
              <a:buClr>
                <a:srgbClr val="000000"/>
              </a:buClr>
              <a:buSzPts val="3973"/>
              <a:buFont typeface="Arial"/>
              <a:buChar char="•"/>
            </a:pPr>
            <a:r>
              <a:rPr b="0" i="0" lang="en-US" sz="3973" u="none" cap="none" strike="noStrike">
                <a:solidFill>
                  <a:srgbClr val="000000"/>
                </a:solidFill>
                <a:latin typeface="Arial"/>
                <a:ea typeface="Arial"/>
                <a:cs typeface="Arial"/>
                <a:sym typeface="Arial"/>
              </a:rPr>
              <a:t>3D space for carrying out meetings</a:t>
            </a:r>
            <a:endParaRPr b="0" i="0" sz="1400" u="none" cap="none" strike="noStrike">
              <a:solidFill>
                <a:srgbClr val="000000"/>
              </a:solidFill>
              <a:latin typeface="Arial"/>
              <a:ea typeface="Arial"/>
              <a:cs typeface="Arial"/>
              <a:sym typeface="Arial"/>
            </a:endParaRPr>
          </a:p>
          <a:p>
            <a:pPr indent="-428982" lvl="1" marL="857963" marR="0" rtl="0" algn="l">
              <a:lnSpc>
                <a:spcPct val="108004"/>
              </a:lnSpc>
              <a:spcBef>
                <a:spcPts val="0"/>
              </a:spcBef>
              <a:spcAft>
                <a:spcPts val="0"/>
              </a:spcAft>
              <a:buClr>
                <a:srgbClr val="000000"/>
              </a:buClr>
              <a:buSzPts val="3973"/>
              <a:buFont typeface="Arial"/>
              <a:buChar char="•"/>
            </a:pPr>
            <a:r>
              <a:rPr b="0" i="0" lang="en-US" sz="3973" u="none" cap="none" strike="noStrike">
                <a:solidFill>
                  <a:srgbClr val="000000"/>
                </a:solidFill>
                <a:latin typeface="Arial"/>
                <a:ea typeface="Arial"/>
                <a:cs typeface="Arial"/>
                <a:sym typeface="Arial"/>
              </a:rPr>
              <a:t>Perception of a face to face meeting</a:t>
            </a:r>
            <a:endParaRPr b="0" i="0" sz="1400" u="none" cap="none" strike="noStrike">
              <a:solidFill>
                <a:srgbClr val="000000"/>
              </a:solidFill>
              <a:latin typeface="Arial"/>
              <a:ea typeface="Arial"/>
              <a:cs typeface="Arial"/>
              <a:sym typeface="Arial"/>
            </a:endParaRPr>
          </a:p>
          <a:p>
            <a:pPr indent="-428982" lvl="1" marL="857963" marR="0" rtl="0" algn="l">
              <a:lnSpc>
                <a:spcPct val="108004"/>
              </a:lnSpc>
              <a:spcBef>
                <a:spcPts val="0"/>
              </a:spcBef>
              <a:spcAft>
                <a:spcPts val="0"/>
              </a:spcAft>
              <a:buClr>
                <a:srgbClr val="000000"/>
              </a:buClr>
              <a:buSzPts val="3973"/>
              <a:buFont typeface="Arial"/>
              <a:buChar char="•"/>
            </a:pPr>
            <a:r>
              <a:rPr b="0" i="0" lang="en-US" sz="3973" u="none" cap="none" strike="noStrike">
                <a:solidFill>
                  <a:srgbClr val="000000"/>
                </a:solidFill>
                <a:latin typeface="Arial"/>
                <a:ea typeface="Arial"/>
                <a:cs typeface="Arial"/>
                <a:sym typeface="Arial"/>
              </a:rPr>
              <a:t>Easy way of building relationships</a:t>
            </a:r>
            <a:endParaRPr b="0" i="0" sz="1400" u="none" cap="none" strike="noStrike">
              <a:solidFill>
                <a:srgbClr val="000000"/>
              </a:solidFill>
              <a:latin typeface="Arial"/>
              <a:ea typeface="Arial"/>
              <a:cs typeface="Arial"/>
              <a:sym typeface="Arial"/>
            </a:endParaRPr>
          </a:p>
          <a:p>
            <a:pPr indent="0" lvl="0" marL="0" marR="0" rtl="0" algn="l">
              <a:lnSpc>
                <a:spcPct val="108004"/>
              </a:lnSpc>
              <a:spcBef>
                <a:spcPts val="0"/>
              </a:spcBef>
              <a:spcAft>
                <a:spcPts val="0"/>
              </a:spcAft>
              <a:buClr>
                <a:srgbClr val="000000"/>
              </a:buClr>
              <a:buSzPts val="3973"/>
              <a:buFont typeface="Arial"/>
              <a:buNone/>
            </a:pPr>
            <a:r>
              <a:t/>
            </a:r>
            <a:endParaRPr b="0" i="0" sz="3973" u="none" cap="none" strike="noStrike">
              <a:solidFill>
                <a:srgbClr val="000000"/>
              </a:solidFill>
              <a:latin typeface="Arial"/>
              <a:ea typeface="Arial"/>
              <a:cs typeface="Arial"/>
              <a:sym typeface="Arial"/>
            </a:endParaRPr>
          </a:p>
          <a:p>
            <a:pPr indent="0" lvl="0" marL="0" marR="0" rtl="0" algn="l">
              <a:lnSpc>
                <a:spcPct val="108004"/>
              </a:lnSpc>
              <a:spcBef>
                <a:spcPts val="0"/>
              </a:spcBef>
              <a:spcAft>
                <a:spcPts val="0"/>
              </a:spcAft>
              <a:buClr>
                <a:srgbClr val="000000"/>
              </a:buClr>
              <a:buSzPts val="3973"/>
              <a:buFont typeface="Arial"/>
              <a:buNone/>
            </a:pPr>
            <a:r>
              <a:t/>
            </a:r>
            <a:endParaRPr b="0" i="0" sz="3973" u="none" cap="none" strike="noStrike">
              <a:solidFill>
                <a:srgbClr val="000000"/>
              </a:solidFill>
              <a:latin typeface="Arial"/>
              <a:ea typeface="Arial"/>
              <a:cs typeface="Arial"/>
              <a:sym typeface="Arial"/>
            </a:endParaRPr>
          </a:p>
        </p:txBody>
      </p:sp>
      <p:sp>
        <p:nvSpPr>
          <p:cNvPr id="339" name="Google Shape;339;p15"/>
          <p:cNvSpPr txBox="1"/>
          <p:nvPr/>
        </p:nvSpPr>
        <p:spPr>
          <a:xfrm>
            <a:off x="2242847" y="150668"/>
            <a:ext cx="16935489" cy="1661334"/>
          </a:xfrm>
          <a:prstGeom prst="rect">
            <a:avLst/>
          </a:prstGeom>
          <a:noFill/>
          <a:ln>
            <a:noFill/>
          </a:ln>
        </p:spPr>
        <p:txBody>
          <a:bodyPr anchorCtr="0" anchor="ctr" bIns="68550" lIns="137125" spcFirstLastPara="1" rIns="137125" wrap="square" tIns="68550">
            <a:norm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rgbClr val="4EA72E"/>
                </a:solidFill>
                <a:latin typeface="Arial"/>
                <a:ea typeface="Arial"/>
                <a:cs typeface="Arial"/>
                <a:sym typeface="Arial"/>
              </a:rPr>
              <a:t>Activity #2: Showcase of Communication Tools features</a:t>
            </a:r>
            <a:endParaRPr b="0" i="0" sz="6000" u="none" cap="none" strike="noStrike">
              <a:solidFill>
                <a:srgbClr val="4EA72E"/>
              </a:solidFill>
              <a:latin typeface="Arial"/>
              <a:ea typeface="Arial"/>
              <a:cs typeface="Arial"/>
              <a:sym typeface="Arial"/>
            </a:endParaRPr>
          </a:p>
        </p:txBody>
      </p:sp>
      <p:pic>
        <p:nvPicPr>
          <p:cNvPr id="340" name="Google Shape;340;p15" title="image.png"/>
          <p:cNvPicPr preferRelativeResize="0"/>
          <p:nvPr/>
        </p:nvPicPr>
        <p:blipFill rotWithShape="1">
          <a:blip r:embed="rId5">
            <a:alphaModFix/>
          </a:blip>
          <a:srcRect b="0" l="0" r="0" t="0"/>
          <a:stretch/>
        </p:blipFill>
        <p:spPr>
          <a:xfrm>
            <a:off x="16608950" y="396350"/>
            <a:ext cx="1250100" cy="1250100"/>
          </a:xfrm>
          <a:prstGeom prst="rect">
            <a:avLst/>
          </a:prstGeom>
          <a:noFill/>
          <a:ln>
            <a:noFill/>
          </a:ln>
        </p:spPr>
      </p:pic>
      <p:pic>
        <p:nvPicPr>
          <p:cNvPr id="341" name="Google Shape;341;p15" title="immersive.png"/>
          <p:cNvPicPr preferRelativeResize="0"/>
          <p:nvPr/>
        </p:nvPicPr>
        <p:blipFill rotWithShape="1">
          <a:blip r:embed="rId6">
            <a:alphaModFix/>
          </a:blip>
          <a:srcRect b="0" l="0" r="0" t="0"/>
          <a:stretch/>
        </p:blipFill>
        <p:spPr>
          <a:xfrm>
            <a:off x="10231524" y="3396424"/>
            <a:ext cx="6903075" cy="4314386"/>
          </a:xfrm>
          <a:prstGeom prst="rect">
            <a:avLst/>
          </a:prstGeom>
          <a:noFill/>
          <a:ln cap="flat" cmpd="sng" w="114300">
            <a:solidFill>
              <a:srgbClr val="9868BD"/>
            </a:solidFill>
            <a:prstDash val="solid"/>
            <a:round/>
            <a:headEnd len="sm" w="sm" type="none"/>
            <a:tailEnd len="sm" w="sm" type="none"/>
          </a:ln>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53"/>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9" l="0" r="0" t="-27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53"/>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53"/>
          <p:cNvSpPr/>
          <p:nvPr/>
        </p:nvSpPr>
        <p:spPr>
          <a:xfrm>
            <a:off x="10358280" y="2467800"/>
            <a:ext cx="6171628" cy="6171629"/>
          </a:xfrm>
          <a:custGeom>
            <a:rect b="b" l="l" r="r" t="t"/>
            <a:pathLst>
              <a:path extrusionOk="0" h="8228838" w="8228838">
                <a:moveTo>
                  <a:pt x="0" y="1371473"/>
                </a:moveTo>
                <a:cubicBezTo>
                  <a:pt x="0" y="614045"/>
                  <a:pt x="614045" y="0"/>
                  <a:pt x="1371473" y="0"/>
                </a:cubicBezTo>
                <a:lnTo>
                  <a:pt x="6857365" y="0"/>
                </a:lnTo>
                <a:cubicBezTo>
                  <a:pt x="7614793" y="0"/>
                  <a:pt x="8228838" y="614045"/>
                  <a:pt x="8228838" y="1371473"/>
                </a:cubicBezTo>
                <a:lnTo>
                  <a:pt x="8228838" y="6857365"/>
                </a:lnTo>
                <a:cubicBezTo>
                  <a:pt x="8228838" y="7614793"/>
                  <a:pt x="7614793" y="8228838"/>
                  <a:pt x="6857365" y="8228838"/>
                </a:cubicBezTo>
                <a:lnTo>
                  <a:pt x="1371473" y="8228838"/>
                </a:lnTo>
                <a:cubicBezTo>
                  <a:pt x="614045" y="8228838"/>
                  <a:pt x="0" y="7614793"/>
                  <a:pt x="0" y="6857365"/>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53"/>
          <p:cNvSpPr/>
          <p:nvPr/>
        </p:nvSpPr>
        <p:spPr>
          <a:xfrm>
            <a:off x="16583760" y="0"/>
            <a:ext cx="2363727" cy="10287000"/>
          </a:xfrm>
          <a:prstGeom prst="roundRect">
            <a:avLst>
              <a:gd fmla="val 16667" name="adj"/>
            </a:avLst>
          </a:prstGeom>
          <a:gradFill>
            <a:gsLst>
              <a:gs pos="0">
                <a:srgbClr val="9D76B4"/>
              </a:gs>
              <a:gs pos="100000">
                <a:srgbClr val="262266"/>
              </a:gs>
            </a:gsLst>
            <a:lin ang="18900000" scaled="0"/>
          </a:gra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5" name="Google Shape;105;p53"/>
          <p:cNvSpPr txBox="1"/>
          <p:nvPr/>
        </p:nvSpPr>
        <p:spPr>
          <a:xfrm>
            <a:off x="2353556" y="1646460"/>
            <a:ext cx="9468852"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A02B93"/>
                </a:solidFill>
                <a:latin typeface="Arial"/>
                <a:ea typeface="Arial"/>
                <a:cs typeface="Arial"/>
                <a:sym typeface="Arial"/>
              </a:rPr>
              <a:t>Module aim and outline</a:t>
            </a:r>
            <a:endParaRPr b="0" i="0" sz="1400" u="none" cap="none" strike="noStrike">
              <a:solidFill>
                <a:srgbClr val="000000"/>
              </a:solidFill>
              <a:latin typeface="Arial"/>
              <a:ea typeface="Arial"/>
              <a:cs typeface="Arial"/>
              <a:sym typeface="Arial"/>
            </a:endParaRPr>
          </a:p>
        </p:txBody>
      </p:sp>
      <p:sp>
        <p:nvSpPr>
          <p:cNvPr id="106" name="Google Shape;106;p53"/>
          <p:cNvSpPr txBox="1"/>
          <p:nvPr/>
        </p:nvSpPr>
        <p:spPr>
          <a:xfrm>
            <a:off x="2353555" y="2467800"/>
            <a:ext cx="13624500" cy="286290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This module is designed to equip participants with the knowledge, skills, and attitudes needed to effectively integrate technology into hybrid work environments. It offers a hands-on approach to exploring tools and techniques that enhance productivity, communication, and collaboration. By the end of the module, learners will have gained familiarity with essential tools like Zoom and Asana, enabling them to optimize team performance. Participants will develop practical skills such as setting up virtual collaboration spaces, managing tasks, and balancing synchronous and asynchronous communication. They will also cultivate a positive and adaptive mindset, recognizing the importance of experimenting with new technologies to create inclusive and sustainable hybrid work processes.</a:t>
            </a:r>
            <a:endParaRPr b="0" i="0" sz="1800" u="none" cap="none" strike="noStrike">
              <a:solidFill>
                <a:srgbClr val="000000"/>
              </a:solidFill>
              <a:latin typeface="Arial"/>
              <a:ea typeface="Arial"/>
              <a:cs typeface="Arial"/>
              <a:sym typeface="Arial"/>
            </a:endParaRPr>
          </a:p>
        </p:txBody>
      </p:sp>
      <p:sp>
        <p:nvSpPr>
          <p:cNvPr id="107" name="Google Shape;107;p53"/>
          <p:cNvSpPr txBox="1"/>
          <p:nvPr/>
        </p:nvSpPr>
        <p:spPr>
          <a:xfrm>
            <a:off x="2353555" y="5749186"/>
            <a:ext cx="11891834" cy="2862282"/>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1800"/>
              <a:buFont typeface="Arial"/>
              <a:buNone/>
            </a:pPr>
            <a:r>
              <a:rPr b="1" i="0" lang="en-US" sz="2400" u="none" cap="none" strike="noStrike">
                <a:solidFill>
                  <a:srgbClr val="636A6F"/>
                </a:solidFill>
                <a:latin typeface="Arial"/>
                <a:ea typeface="Arial"/>
                <a:cs typeface="Arial"/>
                <a:sym typeface="Arial"/>
              </a:rPr>
              <a:t>This module is divided into the following topics:</a:t>
            </a:r>
            <a:endParaRPr b="0" i="0" sz="18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2400"/>
              <a:buFont typeface="Arial"/>
              <a:buNone/>
            </a:pPr>
            <a:r>
              <a:rPr b="1" i="0" lang="en-US" sz="2400" u="none" cap="none" strike="noStrike">
                <a:solidFill>
                  <a:schemeClr val="accent5"/>
                </a:solidFill>
                <a:latin typeface="Arial"/>
                <a:ea typeface="Arial"/>
                <a:cs typeface="Arial"/>
                <a:sym typeface="Arial"/>
              </a:rPr>
              <a:t>Topic 1 Technology’s Role in Hybrid Work</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800"/>
              <a:buFont typeface="Arial"/>
              <a:buNone/>
            </a:pPr>
            <a:r>
              <a:rPr b="1" i="0" lang="en-US" sz="2400" u="none" cap="none" strike="noStrike">
                <a:solidFill>
                  <a:schemeClr val="accent5"/>
                </a:solidFill>
                <a:latin typeface="Arial"/>
                <a:ea typeface="Arial"/>
                <a:cs typeface="Arial"/>
                <a:sym typeface="Arial"/>
              </a:rPr>
              <a:t>Topic 2 Tools for Hybrid Collaboration, Communication and Task Management</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800"/>
              <a:buFont typeface="Arial"/>
              <a:buNone/>
            </a:pPr>
            <a:r>
              <a:rPr b="1" i="0" lang="en-US" sz="2400" u="none" cap="none" strike="noStrike">
                <a:solidFill>
                  <a:schemeClr val="accent5"/>
                </a:solidFill>
                <a:latin typeface="Arial"/>
                <a:ea typeface="Arial"/>
                <a:cs typeface="Arial"/>
                <a:sym typeface="Arial"/>
              </a:rPr>
              <a:t>Topic 3</a:t>
            </a:r>
            <a:r>
              <a:rPr b="0" i="0" lang="en-US" sz="2400" u="none" cap="none" strike="noStrike">
                <a:solidFill>
                  <a:schemeClr val="accent5"/>
                </a:solidFill>
                <a:latin typeface="Arial"/>
                <a:ea typeface="Arial"/>
                <a:cs typeface="Arial"/>
                <a:sym typeface="Arial"/>
              </a:rPr>
              <a:t> </a:t>
            </a:r>
            <a:r>
              <a:rPr b="1" i="0" lang="en-US" sz="2400" u="none" cap="none" strike="noStrike">
                <a:solidFill>
                  <a:schemeClr val="accent5"/>
                </a:solidFill>
                <a:latin typeface="Arial"/>
                <a:ea typeface="Arial"/>
                <a:cs typeface="Arial"/>
                <a:sym typeface="Arial"/>
              </a:rPr>
              <a:t>Balancing Technology Use and Avoiding Burnout</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800"/>
              <a:buFont typeface="Arial"/>
              <a:buNone/>
            </a:pPr>
            <a:r>
              <a:t/>
            </a:r>
            <a:endParaRPr b="1" i="0" sz="2400" u="none" cap="none" strike="noStrike">
              <a:solidFill>
                <a:schemeClr val="accent5"/>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16"/>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9" l="0" r="0" t="-27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16"/>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16"/>
          <p:cNvSpPr txBox="1"/>
          <p:nvPr/>
        </p:nvSpPr>
        <p:spPr>
          <a:xfrm>
            <a:off x="802055" y="2467800"/>
            <a:ext cx="16683900" cy="615600"/>
          </a:xfrm>
          <a:prstGeom prst="rect">
            <a:avLst/>
          </a:prstGeom>
          <a:noFill/>
          <a:ln>
            <a:noFill/>
          </a:ln>
        </p:spPr>
        <p:txBody>
          <a:bodyPr anchorCtr="0" anchor="t" bIns="0" lIns="0" spcFirstLastPara="1" rIns="0" wrap="square" tIns="0">
            <a:spAutoFit/>
          </a:bodyPr>
          <a:lstStyle/>
          <a:p>
            <a:pPr indent="0" lvl="0" marL="0" marR="0" rtl="0" algn="l">
              <a:lnSpc>
                <a:spcPct val="144009"/>
              </a:lnSpc>
              <a:spcBef>
                <a:spcPts val="0"/>
              </a:spcBef>
              <a:spcAft>
                <a:spcPts val="0"/>
              </a:spcAft>
              <a:buClr>
                <a:srgbClr val="000000"/>
              </a:buClr>
              <a:buSzPts val="4000"/>
              <a:buFont typeface="Arial"/>
              <a:buNone/>
            </a:pPr>
            <a:r>
              <a:rPr b="1" i="0" lang="en-US" sz="4000" u="none" cap="none" strike="noStrike">
                <a:solidFill>
                  <a:srgbClr val="926FB1"/>
                </a:solidFill>
                <a:latin typeface="Arial"/>
                <a:ea typeface="Arial"/>
                <a:cs typeface="Arial"/>
                <a:sym typeface="Arial"/>
              </a:rPr>
              <a:t>How to start immersive view in a meeting?</a:t>
            </a:r>
            <a:endParaRPr b="1" i="0" sz="4000" u="none" cap="none" strike="noStrike">
              <a:solidFill>
                <a:srgbClr val="926FB1"/>
              </a:solidFill>
              <a:latin typeface="Arial"/>
              <a:ea typeface="Arial"/>
              <a:cs typeface="Arial"/>
              <a:sym typeface="Arial"/>
            </a:endParaRPr>
          </a:p>
        </p:txBody>
      </p:sp>
      <p:sp>
        <p:nvSpPr>
          <p:cNvPr id="349" name="Google Shape;349;p16"/>
          <p:cNvSpPr txBox="1"/>
          <p:nvPr/>
        </p:nvSpPr>
        <p:spPr>
          <a:xfrm>
            <a:off x="240176" y="3326625"/>
            <a:ext cx="10535400" cy="4950300"/>
          </a:xfrm>
          <a:prstGeom prst="rect">
            <a:avLst/>
          </a:prstGeom>
          <a:noFill/>
          <a:ln>
            <a:noFill/>
          </a:ln>
        </p:spPr>
        <p:txBody>
          <a:bodyPr anchorCtr="0" anchor="t" bIns="0" lIns="0" spcFirstLastPara="1" rIns="0" wrap="square" tIns="0">
            <a:spAutoFit/>
          </a:bodyPr>
          <a:lstStyle/>
          <a:p>
            <a:pPr indent="-367194" lvl="1" marL="857962" marR="0" rtl="0" algn="l">
              <a:lnSpc>
                <a:spcPct val="108004"/>
              </a:lnSpc>
              <a:spcBef>
                <a:spcPts val="0"/>
              </a:spcBef>
              <a:spcAft>
                <a:spcPts val="0"/>
              </a:spcAft>
              <a:buClr>
                <a:srgbClr val="00053D"/>
              </a:buClr>
              <a:buSzPts val="3000"/>
              <a:buFont typeface="Arial"/>
              <a:buChar char="•"/>
            </a:pPr>
            <a:r>
              <a:rPr b="0" i="0" lang="en-US" sz="3000" u="none" cap="none" strike="noStrike">
                <a:solidFill>
                  <a:srgbClr val="00053D"/>
                </a:solidFill>
                <a:latin typeface="Arial"/>
                <a:ea typeface="Arial"/>
                <a:cs typeface="Arial"/>
                <a:sym typeface="Arial"/>
              </a:rPr>
              <a:t>Start a meeting or webinar as the host.</a:t>
            </a:r>
            <a:endParaRPr b="0" i="0" sz="3000" u="none" cap="none" strike="noStrike">
              <a:solidFill>
                <a:srgbClr val="00053D"/>
              </a:solidFill>
              <a:latin typeface="Arial"/>
              <a:ea typeface="Arial"/>
              <a:cs typeface="Arial"/>
              <a:sym typeface="Arial"/>
            </a:endParaRPr>
          </a:p>
          <a:p>
            <a:pPr indent="-367194" lvl="1" marL="857962" marR="0" rtl="0" algn="l">
              <a:lnSpc>
                <a:spcPct val="108004"/>
              </a:lnSpc>
              <a:spcBef>
                <a:spcPts val="0"/>
              </a:spcBef>
              <a:spcAft>
                <a:spcPts val="0"/>
              </a:spcAft>
              <a:buClr>
                <a:srgbClr val="00053D"/>
              </a:buClr>
              <a:buSzPts val="3000"/>
              <a:buFont typeface="Arial"/>
              <a:buChar char="•"/>
            </a:pPr>
            <a:r>
              <a:rPr b="0" i="0" lang="en-US" sz="3000" u="none" cap="none" strike="noStrike">
                <a:solidFill>
                  <a:srgbClr val="00053D"/>
                </a:solidFill>
                <a:latin typeface="Arial"/>
                <a:ea typeface="Arial"/>
                <a:cs typeface="Arial"/>
                <a:sym typeface="Arial"/>
              </a:rPr>
              <a:t>In the top-right corner, click </a:t>
            </a:r>
            <a:r>
              <a:rPr b="1" i="0" lang="en-US" sz="3000" u="none" cap="none" strike="noStrike">
                <a:solidFill>
                  <a:srgbClr val="00053D"/>
                </a:solidFill>
                <a:latin typeface="Arial"/>
                <a:ea typeface="Arial"/>
                <a:cs typeface="Arial"/>
                <a:sym typeface="Arial"/>
              </a:rPr>
              <a:t>View</a:t>
            </a:r>
            <a:r>
              <a:rPr b="0" i="0" lang="en-US" sz="3000" u="none" cap="none" strike="noStrike">
                <a:solidFill>
                  <a:srgbClr val="00053D"/>
                </a:solidFill>
                <a:latin typeface="Arial"/>
                <a:ea typeface="Arial"/>
                <a:cs typeface="Arial"/>
                <a:sym typeface="Arial"/>
              </a:rPr>
              <a:t>.</a:t>
            </a:r>
            <a:endParaRPr b="0" i="0" sz="3000" u="none" cap="none" strike="noStrike">
              <a:solidFill>
                <a:srgbClr val="00053D"/>
              </a:solidFill>
              <a:latin typeface="Arial"/>
              <a:ea typeface="Arial"/>
              <a:cs typeface="Arial"/>
              <a:sym typeface="Arial"/>
            </a:endParaRPr>
          </a:p>
          <a:p>
            <a:pPr indent="-367194" lvl="1" marL="857962" marR="0" rtl="0" algn="l">
              <a:lnSpc>
                <a:spcPct val="108004"/>
              </a:lnSpc>
              <a:spcBef>
                <a:spcPts val="0"/>
              </a:spcBef>
              <a:spcAft>
                <a:spcPts val="0"/>
              </a:spcAft>
              <a:buClr>
                <a:srgbClr val="00053D"/>
              </a:buClr>
              <a:buSzPts val="3000"/>
              <a:buFont typeface="Arial"/>
              <a:buChar char="•"/>
            </a:pPr>
            <a:r>
              <a:rPr b="0" i="0" lang="en-US" sz="3000" u="none" cap="none" strike="noStrike">
                <a:solidFill>
                  <a:srgbClr val="00053D"/>
                </a:solidFill>
                <a:latin typeface="Arial"/>
                <a:ea typeface="Arial"/>
                <a:cs typeface="Arial"/>
                <a:sym typeface="Arial"/>
              </a:rPr>
              <a:t>Click </a:t>
            </a:r>
            <a:r>
              <a:rPr b="1" i="0" lang="en-US" sz="3000" u="none" cap="none" strike="noStrike">
                <a:solidFill>
                  <a:srgbClr val="00053D"/>
                </a:solidFill>
                <a:latin typeface="Arial"/>
                <a:ea typeface="Arial"/>
                <a:cs typeface="Arial"/>
                <a:sym typeface="Arial"/>
              </a:rPr>
              <a:t>Immersive</a:t>
            </a:r>
            <a:r>
              <a:rPr b="0" i="0" lang="en-US" sz="3000" u="none" cap="none" strike="noStrike">
                <a:solidFill>
                  <a:srgbClr val="00053D"/>
                </a:solidFill>
                <a:latin typeface="Arial"/>
                <a:ea typeface="Arial"/>
                <a:cs typeface="Arial"/>
                <a:sym typeface="Arial"/>
              </a:rPr>
              <a:t>.</a:t>
            </a:r>
            <a:r>
              <a:rPr b="1" i="0" lang="en-US" sz="3000" u="none" cap="none" strike="noStrike">
                <a:solidFill>
                  <a:srgbClr val="00053D"/>
                </a:solidFill>
                <a:latin typeface="Arial"/>
                <a:ea typeface="Arial"/>
                <a:cs typeface="Arial"/>
                <a:sym typeface="Arial"/>
              </a:rPr>
              <a:t>   </a:t>
            </a:r>
            <a:endParaRPr b="1" i="0" sz="3000" u="none" cap="none" strike="noStrike">
              <a:solidFill>
                <a:srgbClr val="00053D"/>
              </a:solidFill>
              <a:latin typeface="Arial"/>
              <a:ea typeface="Arial"/>
              <a:cs typeface="Arial"/>
              <a:sym typeface="Arial"/>
            </a:endParaRPr>
          </a:p>
          <a:p>
            <a:pPr indent="-367194" lvl="1" marL="857962" marR="0" rtl="0" algn="l">
              <a:lnSpc>
                <a:spcPct val="108004"/>
              </a:lnSpc>
              <a:spcBef>
                <a:spcPts val="0"/>
              </a:spcBef>
              <a:spcAft>
                <a:spcPts val="0"/>
              </a:spcAft>
              <a:buClr>
                <a:srgbClr val="00053D"/>
              </a:buClr>
              <a:buSzPts val="3000"/>
              <a:buFont typeface="Arial"/>
              <a:buChar char="•"/>
            </a:pPr>
            <a:r>
              <a:rPr b="0" i="0" lang="en-US" sz="3000" u="none" cap="none" strike="noStrike">
                <a:solidFill>
                  <a:srgbClr val="00053D"/>
                </a:solidFill>
                <a:latin typeface="Arial"/>
                <a:ea typeface="Arial"/>
                <a:cs typeface="Arial"/>
                <a:sym typeface="Arial"/>
              </a:rPr>
              <a:t>Select one of the following options for placing participants into the scene: </a:t>
            </a:r>
            <a:r>
              <a:rPr b="1" i="1" lang="en-US" sz="3000" u="none" cap="none" strike="noStrike">
                <a:solidFill>
                  <a:srgbClr val="00053D"/>
                </a:solidFill>
                <a:latin typeface="Arial"/>
                <a:ea typeface="Arial"/>
                <a:cs typeface="Arial"/>
                <a:sym typeface="Arial"/>
              </a:rPr>
              <a:t>Automatically</a:t>
            </a:r>
            <a:r>
              <a:rPr b="0" i="1" lang="en-US" sz="3000" u="none" cap="none" strike="noStrike">
                <a:solidFill>
                  <a:srgbClr val="00053D"/>
                </a:solidFill>
                <a:latin typeface="Arial"/>
                <a:ea typeface="Arial"/>
                <a:cs typeface="Arial"/>
                <a:sym typeface="Arial"/>
              </a:rPr>
              <a:t> </a:t>
            </a:r>
            <a:r>
              <a:rPr b="0" i="0" lang="en-US" sz="3000" u="none" cap="none" strike="noStrike">
                <a:solidFill>
                  <a:srgbClr val="00053D"/>
                </a:solidFill>
                <a:latin typeface="Arial"/>
                <a:ea typeface="Arial"/>
                <a:cs typeface="Arial"/>
                <a:sym typeface="Arial"/>
              </a:rPr>
              <a:t>or </a:t>
            </a:r>
            <a:r>
              <a:rPr b="1" i="1" lang="en-US" sz="3000" u="none" cap="none" strike="noStrike">
                <a:solidFill>
                  <a:srgbClr val="00053D"/>
                </a:solidFill>
                <a:latin typeface="Arial"/>
                <a:ea typeface="Arial"/>
                <a:cs typeface="Arial"/>
                <a:sym typeface="Arial"/>
              </a:rPr>
              <a:t>Manually</a:t>
            </a:r>
            <a:endParaRPr b="1" i="1" sz="3000" u="none" cap="none" strike="noStrike">
              <a:solidFill>
                <a:srgbClr val="00053D"/>
              </a:solidFill>
              <a:latin typeface="Arial"/>
              <a:ea typeface="Arial"/>
              <a:cs typeface="Arial"/>
              <a:sym typeface="Arial"/>
            </a:endParaRPr>
          </a:p>
          <a:p>
            <a:pPr indent="-367194" lvl="1" marL="857962" marR="0" rtl="0" algn="l">
              <a:lnSpc>
                <a:spcPct val="108004"/>
              </a:lnSpc>
              <a:spcBef>
                <a:spcPts val="0"/>
              </a:spcBef>
              <a:spcAft>
                <a:spcPts val="0"/>
              </a:spcAft>
              <a:buClr>
                <a:srgbClr val="00053D"/>
              </a:buClr>
              <a:buSzPts val="3000"/>
              <a:buFont typeface="Arial"/>
              <a:buChar char="•"/>
            </a:pPr>
            <a:r>
              <a:rPr b="0" i="0" lang="en-US" sz="3000" u="none" cap="none" strike="noStrike">
                <a:solidFill>
                  <a:srgbClr val="00053D"/>
                </a:solidFill>
                <a:latin typeface="Arial"/>
                <a:ea typeface="Arial"/>
                <a:cs typeface="Arial"/>
                <a:sym typeface="Arial"/>
              </a:rPr>
              <a:t>Select the scene you would like to use. Each scene designates the max number of predefined places for attendees.</a:t>
            </a:r>
            <a:endParaRPr b="0" i="0" sz="3000" u="none" cap="none" strike="noStrike">
              <a:solidFill>
                <a:srgbClr val="00053D"/>
              </a:solidFill>
              <a:latin typeface="Arial"/>
              <a:ea typeface="Arial"/>
              <a:cs typeface="Arial"/>
              <a:sym typeface="Arial"/>
            </a:endParaRPr>
          </a:p>
          <a:p>
            <a:pPr indent="-367194" lvl="1" marL="857962" marR="0" rtl="0" algn="l">
              <a:lnSpc>
                <a:spcPct val="108004"/>
              </a:lnSpc>
              <a:spcBef>
                <a:spcPts val="0"/>
              </a:spcBef>
              <a:spcAft>
                <a:spcPts val="0"/>
              </a:spcAft>
              <a:buClr>
                <a:srgbClr val="00053D"/>
              </a:buClr>
              <a:buSzPts val="3000"/>
              <a:buFont typeface="Arial"/>
              <a:buChar char="•"/>
            </a:pPr>
            <a:r>
              <a:rPr b="0" i="0" lang="en-US" sz="3000" u="none" cap="none" strike="noStrike">
                <a:solidFill>
                  <a:srgbClr val="00053D"/>
                </a:solidFill>
                <a:latin typeface="Arial"/>
                <a:ea typeface="Arial"/>
                <a:cs typeface="Arial"/>
                <a:sym typeface="Arial"/>
              </a:rPr>
              <a:t>Click </a:t>
            </a:r>
            <a:r>
              <a:rPr b="1" i="0" lang="en-US" sz="3000" u="none" cap="none" strike="noStrike">
                <a:solidFill>
                  <a:srgbClr val="00053D"/>
                </a:solidFill>
                <a:latin typeface="Arial"/>
                <a:ea typeface="Arial"/>
                <a:cs typeface="Arial"/>
                <a:sym typeface="Arial"/>
              </a:rPr>
              <a:t>Start </a:t>
            </a:r>
            <a:r>
              <a:rPr b="0" i="0" lang="en-US" sz="3000" u="none" cap="none" strike="noStrike">
                <a:solidFill>
                  <a:srgbClr val="00053D"/>
                </a:solidFill>
                <a:latin typeface="Arial"/>
                <a:ea typeface="Arial"/>
                <a:cs typeface="Arial"/>
                <a:sym typeface="Arial"/>
              </a:rPr>
              <a:t>to begin the Immersive View.</a:t>
            </a:r>
            <a:endParaRPr b="0" i="0" sz="3000" u="none" cap="none" strike="noStrike">
              <a:solidFill>
                <a:srgbClr val="00053D"/>
              </a:solidFill>
              <a:latin typeface="Arial"/>
              <a:ea typeface="Arial"/>
              <a:cs typeface="Arial"/>
              <a:sym typeface="Arial"/>
            </a:endParaRPr>
          </a:p>
          <a:p>
            <a:pPr indent="0" lvl="0" marL="0" marR="0" rtl="0" algn="l">
              <a:lnSpc>
                <a:spcPct val="108004"/>
              </a:lnSpc>
              <a:spcBef>
                <a:spcPts val="0"/>
              </a:spcBef>
              <a:spcAft>
                <a:spcPts val="0"/>
              </a:spcAft>
              <a:buClr>
                <a:srgbClr val="000000"/>
              </a:buClr>
              <a:buSzPts val="3600"/>
              <a:buFont typeface="Arial"/>
              <a:buNone/>
            </a:pPr>
            <a:r>
              <a:t/>
            </a:r>
            <a:endParaRPr b="1" i="0" sz="3000" u="none" cap="none" strike="noStrike">
              <a:solidFill>
                <a:srgbClr val="00053D"/>
              </a:solidFill>
              <a:latin typeface="Arial"/>
              <a:ea typeface="Arial"/>
              <a:cs typeface="Arial"/>
              <a:sym typeface="Arial"/>
            </a:endParaRPr>
          </a:p>
        </p:txBody>
      </p:sp>
      <p:sp>
        <p:nvSpPr>
          <p:cNvPr id="350" name="Google Shape;350;p16"/>
          <p:cNvSpPr txBox="1"/>
          <p:nvPr/>
        </p:nvSpPr>
        <p:spPr>
          <a:xfrm>
            <a:off x="2242847" y="150668"/>
            <a:ext cx="13927595" cy="1661334"/>
          </a:xfrm>
          <a:prstGeom prst="rect">
            <a:avLst/>
          </a:prstGeom>
          <a:noFill/>
          <a:ln>
            <a:noFill/>
          </a:ln>
        </p:spPr>
        <p:txBody>
          <a:bodyPr anchorCtr="0" anchor="ctr" bIns="68550" lIns="137125" spcFirstLastPara="1" rIns="137125" wrap="square" tIns="68550">
            <a:norm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rgbClr val="4EA72E"/>
                </a:solidFill>
                <a:latin typeface="Arial"/>
                <a:ea typeface="Arial"/>
                <a:cs typeface="Arial"/>
                <a:sym typeface="Arial"/>
              </a:rPr>
              <a:t>Activity #2: Showcase of Communication Tools features</a:t>
            </a:r>
            <a:endParaRPr b="0" i="0" sz="6000" u="none" cap="none" strike="noStrike">
              <a:solidFill>
                <a:srgbClr val="4EA72E"/>
              </a:solidFill>
              <a:latin typeface="Arial"/>
              <a:ea typeface="Arial"/>
              <a:cs typeface="Arial"/>
              <a:sym typeface="Arial"/>
            </a:endParaRPr>
          </a:p>
        </p:txBody>
      </p:sp>
      <p:pic>
        <p:nvPicPr>
          <p:cNvPr id="351" name="Google Shape;351;p16" title="image.png"/>
          <p:cNvPicPr preferRelativeResize="0"/>
          <p:nvPr/>
        </p:nvPicPr>
        <p:blipFill rotWithShape="1">
          <a:blip r:embed="rId5">
            <a:alphaModFix/>
          </a:blip>
          <a:srcRect b="0" l="0" r="0" t="0"/>
          <a:stretch/>
        </p:blipFill>
        <p:spPr>
          <a:xfrm>
            <a:off x="16608950" y="396350"/>
            <a:ext cx="1250100" cy="1250100"/>
          </a:xfrm>
          <a:prstGeom prst="rect">
            <a:avLst/>
          </a:prstGeom>
          <a:noFill/>
          <a:ln>
            <a:noFill/>
          </a:ln>
        </p:spPr>
      </p:pic>
      <p:pic>
        <p:nvPicPr>
          <p:cNvPr id="352" name="Google Shape;352;p16"/>
          <p:cNvPicPr preferRelativeResize="0"/>
          <p:nvPr/>
        </p:nvPicPr>
        <p:blipFill rotWithShape="1">
          <a:blip r:embed="rId6">
            <a:alphaModFix/>
          </a:blip>
          <a:srcRect b="0" l="0" r="0" t="0"/>
          <a:stretch/>
        </p:blipFill>
        <p:spPr>
          <a:xfrm>
            <a:off x="11119375" y="3624975"/>
            <a:ext cx="6171648" cy="3857283"/>
          </a:xfrm>
          <a:prstGeom prst="rect">
            <a:avLst/>
          </a:prstGeom>
          <a:noFill/>
          <a:ln cap="flat" cmpd="sng" w="76200">
            <a:solidFill>
              <a:srgbClr val="9868BD"/>
            </a:solidFill>
            <a:prstDash val="solid"/>
            <a:round/>
            <a:headEnd len="sm" w="sm" type="none"/>
            <a:tailEnd len="sm" w="sm" type="none"/>
          </a:ln>
        </p:spPr>
      </p:pic>
      <p:pic>
        <p:nvPicPr>
          <p:cNvPr id="353" name="Google Shape;353;p16"/>
          <p:cNvPicPr preferRelativeResize="0"/>
          <p:nvPr/>
        </p:nvPicPr>
        <p:blipFill rotWithShape="1">
          <a:blip r:embed="rId7">
            <a:alphaModFix/>
          </a:blip>
          <a:srcRect b="0" l="0" r="0" t="0"/>
          <a:stretch/>
        </p:blipFill>
        <p:spPr>
          <a:xfrm>
            <a:off x="6893775" y="3841875"/>
            <a:ext cx="413475" cy="407250"/>
          </a:xfrm>
          <a:prstGeom prst="rect">
            <a:avLst/>
          </a:prstGeom>
          <a:noFill/>
          <a:ln>
            <a:noFill/>
          </a:ln>
        </p:spPr>
      </p:pic>
      <p:pic>
        <p:nvPicPr>
          <p:cNvPr id="354" name="Google Shape;354;p16"/>
          <p:cNvPicPr preferRelativeResize="0"/>
          <p:nvPr/>
        </p:nvPicPr>
        <p:blipFill rotWithShape="1">
          <a:blip r:embed="rId8">
            <a:alphaModFix/>
          </a:blip>
          <a:srcRect b="0" l="0" r="0" t="0"/>
          <a:stretch/>
        </p:blipFill>
        <p:spPr>
          <a:xfrm>
            <a:off x="4158525" y="4388025"/>
            <a:ext cx="413475" cy="413475"/>
          </a:xfrm>
          <a:prstGeom prst="rect">
            <a:avLst/>
          </a:prstGeom>
          <a:noFill/>
          <a:ln>
            <a:noFill/>
          </a:ln>
        </p:spPr>
      </p:pic>
    </p:spTree>
  </p:cSld>
  <p:clrMapOvr>
    <a:masterClrMapping/>
  </p:clrMapOvr>
  <p:transition>
    <p:fade/>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sp>
        <p:nvSpPr>
          <p:cNvPr id="359" name="Google Shape;359;p17"/>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9" l="0" r="0" t="-27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p17"/>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17"/>
          <p:cNvSpPr txBox="1"/>
          <p:nvPr/>
        </p:nvSpPr>
        <p:spPr>
          <a:xfrm>
            <a:off x="-1444280" y="2561808"/>
            <a:ext cx="13348490" cy="914020"/>
          </a:xfrm>
          <a:prstGeom prst="rect">
            <a:avLst/>
          </a:prstGeom>
          <a:noFill/>
          <a:ln>
            <a:noFill/>
          </a:ln>
        </p:spPr>
        <p:txBody>
          <a:bodyPr anchorCtr="0" anchor="t" bIns="0" lIns="0" spcFirstLastPara="1" rIns="0" wrap="square" tIns="0">
            <a:spAutoFit/>
          </a:bodyPr>
          <a:lstStyle/>
          <a:p>
            <a:pPr indent="0" lvl="0" marL="0" marR="0" rtl="0" algn="ctr">
              <a:lnSpc>
                <a:spcPct val="144009"/>
              </a:lnSpc>
              <a:spcBef>
                <a:spcPts val="0"/>
              </a:spcBef>
              <a:spcAft>
                <a:spcPts val="0"/>
              </a:spcAft>
              <a:buClr>
                <a:srgbClr val="000000"/>
              </a:buClr>
              <a:buSzPts val="4699"/>
              <a:buFont typeface="Arial"/>
              <a:buNone/>
            </a:pPr>
            <a:r>
              <a:rPr b="1" i="0" lang="en-US" sz="4699" u="none" cap="none" strike="noStrike">
                <a:solidFill>
                  <a:srgbClr val="926FB1"/>
                </a:solidFill>
                <a:latin typeface="Arial"/>
                <a:ea typeface="Arial"/>
                <a:cs typeface="Arial"/>
                <a:sym typeface="Arial"/>
              </a:rPr>
              <a:t>How to view live transcription?</a:t>
            </a:r>
            <a:endParaRPr b="0" i="0" sz="1400" u="none" cap="none" strike="noStrike">
              <a:solidFill>
                <a:srgbClr val="000000"/>
              </a:solidFill>
              <a:latin typeface="Arial"/>
              <a:ea typeface="Arial"/>
              <a:cs typeface="Arial"/>
              <a:sym typeface="Arial"/>
            </a:endParaRPr>
          </a:p>
        </p:txBody>
      </p:sp>
      <p:sp>
        <p:nvSpPr>
          <p:cNvPr id="362" name="Google Shape;362;p17"/>
          <p:cNvSpPr txBox="1"/>
          <p:nvPr/>
        </p:nvSpPr>
        <p:spPr>
          <a:xfrm>
            <a:off x="337274" y="3645150"/>
            <a:ext cx="9676500" cy="4715100"/>
          </a:xfrm>
          <a:prstGeom prst="rect">
            <a:avLst/>
          </a:prstGeom>
          <a:noFill/>
          <a:ln>
            <a:noFill/>
          </a:ln>
        </p:spPr>
        <p:txBody>
          <a:bodyPr anchorCtr="0" anchor="t" bIns="0" lIns="0" spcFirstLastPara="1" rIns="0" wrap="square" tIns="0">
            <a:spAutoFit/>
          </a:bodyPr>
          <a:lstStyle/>
          <a:p>
            <a:pPr indent="-366797" lvl="1" marL="733593" marR="0" rtl="0" algn="l">
              <a:lnSpc>
                <a:spcPct val="140005"/>
              </a:lnSpc>
              <a:spcBef>
                <a:spcPts val="0"/>
              </a:spcBef>
              <a:spcAft>
                <a:spcPts val="0"/>
              </a:spcAft>
              <a:buClr>
                <a:srgbClr val="00053D"/>
              </a:buClr>
              <a:buSzPts val="3397"/>
              <a:buFont typeface="Arial"/>
              <a:buChar char="•"/>
            </a:pPr>
            <a:r>
              <a:rPr b="0" i="0" lang="en-US" sz="3397" u="none" cap="none" strike="noStrike">
                <a:solidFill>
                  <a:srgbClr val="00053D"/>
                </a:solidFill>
                <a:latin typeface="Arial"/>
                <a:ea typeface="Arial"/>
                <a:cs typeface="Arial"/>
                <a:sym typeface="Arial"/>
              </a:rPr>
              <a:t>Join a meeting in Zoom.</a:t>
            </a:r>
            <a:endParaRPr b="0" i="0" sz="1400" u="none" cap="none" strike="noStrike">
              <a:solidFill>
                <a:srgbClr val="00053D"/>
              </a:solidFill>
              <a:latin typeface="Arial"/>
              <a:ea typeface="Arial"/>
              <a:cs typeface="Arial"/>
              <a:sym typeface="Arial"/>
            </a:endParaRPr>
          </a:p>
          <a:p>
            <a:pPr indent="-366795" lvl="1" marL="733592" marR="0" rtl="0" algn="l">
              <a:lnSpc>
                <a:spcPct val="140005"/>
              </a:lnSpc>
              <a:spcBef>
                <a:spcPts val="0"/>
              </a:spcBef>
              <a:spcAft>
                <a:spcPts val="0"/>
              </a:spcAft>
              <a:buClr>
                <a:srgbClr val="00053D"/>
              </a:buClr>
              <a:buSzPts val="3397"/>
              <a:buFont typeface="Arial"/>
              <a:buChar char="•"/>
            </a:pPr>
            <a:r>
              <a:rPr b="0" i="0" lang="en-US" sz="3397" u="none" cap="none" strike="noStrike">
                <a:solidFill>
                  <a:srgbClr val="00053D"/>
                </a:solidFill>
                <a:latin typeface="Arial"/>
                <a:ea typeface="Arial"/>
                <a:cs typeface="Arial"/>
                <a:sym typeface="Arial"/>
              </a:rPr>
              <a:t>Click the </a:t>
            </a:r>
            <a:r>
              <a:rPr b="1" i="0" lang="en-US" sz="3397" u="none" cap="none" strike="noStrike">
                <a:solidFill>
                  <a:srgbClr val="00053D"/>
                </a:solidFill>
                <a:latin typeface="Arial"/>
                <a:ea typeface="Arial"/>
                <a:cs typeface="Arial"/>
                <a:sym typeface="Arial"/>
              </a:rPr>
              <a:t>Show Captions</a:t>
            </a:r>
            <a:r>
              <a:rPr b="0" i="0" lang="en-US" sz="3397" u="none" cap="none" strike="noStrike">
                <a:solidFill>
                  <a:srgbClr val="00053D"/>
                </a:solidFill>
                <a:latin typeface="Arial"/>
                <a:ea typeface="Arial"/>
                <a:cs typeface="Arial"/>
                <a:sym typeface="Arial"/>
              </a:rPr>
              <a:t> button</a:t>
            </a:r>
            <a:endParaRPr b="0" i="0" sz="3397" u="none" cap="none" strike="noStrike">
              <a:solidFill>
                <a:srgbClr val="00053D"/>
              </a:solidFill>
              <a:latin typeface="Arial"/>
              <a:ea typeface="Arial"/>
              <a:cs typeface="Arial"/>
              <a:sym typeface="Arial"/>
            </a:endParaRPr>
          </a:p>
          <a:p>
            <a:pPr indent="-366795" lvl="1" marL="733592" marR="0" rtl="0" algn="l">
              <a:lnSpc>
                <a:spcPct val="140005"/>
              </a:lnSpc>
              <a:spcBef>
                <a:spcPts val="0"/>
              </a:spcBef>
              <a:spcAft>
                <a:spcPts val="0"/>
              </a:spcAft>
              <a:buClr>
                <a:srgbClr val="00053D"/>
              </a:buClr>
              <a:buSzPts val="3397"/>
              <a:buFont typeface="Arial"/>
              <a:buChar char="•"/>
            </a:pPr>
            <a:r>
              <a:rPr b="0" i="0" lang="en-US" sz="3397" u="none" cap="none" strike="noStrike">
                <a:solidFill>
                  <a:srgbClr val="00053D"/>
                </a:solidFill>
                <a:latin typeface="Arial"/>
                <a:ea typeface="Arial"/>
                <a:cs typeface="Arial"/>
                <a:sym typeface="Arial"/>
              </a:rPr>
              <a:t>Click the upward arrow character and select </a:t>
            </a:r>
            <a:r>
              <a:rPr b="1" i="0" lang="en-US" sz="3397" u="none" cap="none" strike="noStrike">
                <a:solidFill>
                  <a:srgbClr val="00053D"/>
                </a:solidFill>
                <a:latin typeface="Arial"/>
                <a:ea typeface="Arial"/>
                <a:cs typeface="Arial"/>
                <a:sym typeface="Arial"/>
              </a:rPr>
              <a:t>Speaking language</a:t>
            </a:r>
            <a:r>
              <a:rPr b="0" i="0" lang="en-US" sz="3397" u="none" cap="none" strike="noStrike">
                <a:solidFill>
                  <a:srgbClr val="00053D"/>
                </a:solidFill>
                <a:latin typeface="Arial"/>
                <a:ea typeface="Arial"/>
                <a:cs typeface="Arial"/>
                <a:sym typeface="Arial"/>
              </a:rPr>
              <a:t> to select your caption/transcript language</a:t>
            </a:r>
            <a:endParaRPr b="0" i="0" sz="3397" u="none" cap="none" strike="noStrike">
              <a:solidFill>
                <a:srgbClr val="00053D"/>
              </a:solidFill>
              <a:latin typeface="Arial"/>
              <a:ea typeface="Arial"/>
              <a:cs typeface="Arial"/>
              <a:sym typeface="Arial"/>
            </a:endParaRPr>
          </a:p>
          <a:p>
            <a:pPr indent="0" lvl="0" marL="914400" marR="0" rtl="0" algn="l">
              <a:lnSpc>
                <a:spcPct val="140005"/>
              </a:lnSpc>
              <a:spcBef>
                <a:spcPts val="0"/>
              </a:spcBef>
              <a:spcAft>
                <a:spcPts val="0"/>
              </a:spcAft>
              <a:buClr>
                <a:srgbClr val="000000"/>
              </a:buClr>
              <a:buSzPts val="3397"/>
              <a:buFont typeface="Arial"/>
              <a:buNone/>
            </a:pPr>
            <a:r>
              <a:t/>
            </a:r>
            <a:endParaRPr b="0" i="0" sz="3397" u="none" cap="none" strike="noStrike">
              <a:solidFill>
                <a:srgbClr val="00053D"/>
              </a:solidFill>
              <a:latin typeface="Arial"/>
              <a:ea typeface="Arial"/>
              <a:cs typeface="Arial"/>
              <a:sym typeface="Arial"/>
            </a:endParaRPr>
          </a:p>
          <a:p>
            <a:pPr indent="0" lvl="0" marL="0" marR="0" rtl="0" algn="l">
              <a:lnSpc>
                <a:spcPct val="140005"/>
              </a:lnSpc>
              <a:spcBef>
                <a:spcPts val="0"/>
              </a:spcBef>
              <a:spcAft>
                <a:spcPts val="0"/>
              </a:spcAft>
              <a:buClr>
                <a:srgbClr val="000000"/>
              </a:buClr>
              <a:buSzPts val="2097"/>
              <a:buFont typeface="Arial"/>
              <a:buNone/>
            </a:pPr>
            <a:r>
              <a:rPr b="1" i="0" lang="en-US" sz="2097" u="none" cap="none" strike="noStrike">
                <a:solidFill>
                  <a:srgbClr val="00053D"/>
                </a:solidFill>
                <a:latin typeface="Arial"/>
                <a:ea typeface="Arial"/>
                <a:cs typeface="Arial"/>
                <a:sym typeface="Arial"/>
              </a:rPr>
              <a:t>        Note: </a:t>
            </a:r>
            <a:r>
              <a:rPr b="0" i="0" lang="en-US" sz="2097" u="none" cap="none" strike="noStrike">
                <a:solidFill>
                  <a:srgbClr val="00053D"/>
                </a:solidFill>
                <a:latin typeface="Arial"/>
                <a:ea typeface="Arial"/>
                <a:cs typeface="Arial"/>
                <a:sym typeface="Arial"/>
              </a:rPr>
              <a:t>To disable auto-transcription, click the </a:t>
            </a:r>
            <a:r>
              <a:rPr b="1" i="0" lang="en-US" sz="2097" u="none" cap="none" strike="noStrike">
                <a:solidFill>
                  <a:srgbClr val="00053D"/>
                </a:solidFill>
                <a:latin typeface="Arial"/>
                <a:ea typeface="Arial"/>
                <a:cs typeface="Arial"/>
                <a:sym typeface="Arial"/>
              </a:rPr>
              <a:t>Hide Captions</a:t>
            </a:r>
            <a:r>
              <a:rPr b="0" i="0" lang="en-US" sz="2097" u="none" cap="none" strike="noStrike">
                <a:solidFill>
                  <a:srgbClr val="00053D"/>
                </a:solidFill>
                <a:latin typeface="Arial"/>
                <a:ea typeface="Arial"/>
                <a:cs typeface="Arial"/>
                <a:sym typeface="Arial"/>
              </a:rPr>
              <a:t> button</a:t>
            </a:r>
            <a:endParaRPr b="0" i="0" sz="3397" u="none" cap="none" strike="noStrike">
              <a:solidFill>
                <a:srgbClr val="00053D"/>
              </a:solidFill>
              <a:latin typeface="Arial"/>
              <a:ea typeface="Arial"/>
              <a:cs typeface="Arial"/>
              <a:sym typeface="Arial"/>
            </a:endParaRPr>
          </a:p>
        </p:txBody>
      </p:sp>
      <p:sp>
        <p:nvSpPr>
          <p:cNvPr id="363" name="Google Shape;363;p17"/>
          <p:cNvSpPr txBox="1"/>
          <p:nvPr/>
        </p:nvSpPr>
        <p:spPr>
          <a:xfrm>
            <a:off x="2242847" y="150668"/>
            <a:ext cx="13927595" cy="1661334"/>
          </a:xfrm>
          <a:prstGeom prst="rect">
            <a:avLst/>
          </a:prstGeom>
          <a:noFill/>
          <a:ln>
            <a:noFill/>
          </a:ln>
        </p:spPr>
        <p:txBody>
          <a:bodyPr anchorCtr="0" anchor="ctr" bIns="68550" lIns="137125" spcFirstLastPara="1" rIns="137125" wrap="square" tIns="68550">
            <a:norm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rgbClr val="4EA72E"/>
                </a:solidFill>
                <a:latin typeface="Arial"/>
                <a:ea typeface="Arial"/>
                <a:cs typeface="Arial"/>
                <a:sym typeface="Arial"/>
              </a:rPr>
              <a:t>Activity #2: Showcase of Communication Tools features</a:t>
            </a:r>
            <a:endParaRPr b="0" i="0" sz="6000" u="none" cap="none" strike="noStrike">
              <a:solidFill>
                <a:srgbClr val="4EA72E"/>
              </a:solidFill>
              <a:latin typeface="Arial"/>
              <a:ea typeface="Arial"/>
              <a:cs typeface="Arial"/>
              <a:sym typeface="Arial"/>
            </a:endParaRPr>
          </a:p>
        </p:txBody>
      </p:sp>
      <p:pic>
        <p:nvPicPr>
          <p:cNvPr id="364" name="Google Shape;364;p17" title="image.png"/>
          <p:cNvPicPr preferRelativeResize="0"/>
          <p:nvPr/>
        </p:nvPicPr>
        <p:blipFill rotWithShape="1">
          <a:blip r:embed="rId5">
            <a:alphaModFix/>
          </a:blip>
          <a:srcRect b="0" l="0" r="0" t="0"/>
          <a:stretch/>
        </p:blipFill>
        <p:spPr>
          <a:xfrm>
            <a:off x="16608950" y="396350"/>
            <a:ext cx="1250100" cy="1250100"/>
          </a:xfrm>
          <a:prstGeom prst="rect">
            <a:avLst/>
          </a:prstGeom>
          <a:noFill/>
          <a:ln>
            <a:noFill/>
          </a:ln>
        </p:spPr>
      </p:pic>
      <p:pic>
        <p:nvPicPr>
          <p:cNvPr id="365" name="Google Shape;365;p17"/>
          <p:cNvPicPr preferRelativeResize="0"/>
          <p:nvPr/>
        </p:nvPicPr>
        <p:blipFill rotWithShape="1">
          <a:blip r:embed="rId6">
            <a:alphaModFix/>
          </a:blip>
          <a:srcRect b="0" l="0" r="0" t="0"/>
          <a:stretch/>
        </p:blipFill>
        <p:spPr>
          <a:xfrm>
            <a:off x="11433751" y="3213900"/>
            <a:ext cx="5358850" cy="4820100"/>
          </a:xfrm>
          <a:prstGeom prst="rect">
            <a:avLst/>
          </a:prstGeom>
          <a:noFill/>
          <a:ln cap="flat" cmpd="sng" w="76200">
            <a:solidFill>
              <a:srgbClr val="9868BD"/>
            </a:solidFill>
            <a:prstDash val="solid"/>
            <a:round/>
            <a:headEnd len="sm" w="sm" type="none"/>
            <a:tailEnd len="sm" w="sm" type="none"/>
          </a:ln>
        </p:spPr>
      </p:pic>
    </p:spTree>
  </p:cSld>
  <p:clrMapOvr>
    <a:masterClrMapping/>
  </p:clrMapOvr>
  <p:transition>
    <p:fade/>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g34746078ff3_0_40"/>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78" l="0" r="0" t="-268"/>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 name="Google Shape;371;g34746078ff3_0_40"/>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g34746078ff3_0_40"/>
          <p:cNvSpPr/>
          <p:nvPr/>
        </p:nvSpPr>
        <p:spPr>
          <a:xfrm>
            <a:off x="1516860" y="2467800"/>
            <a:ext cx="6171629" cy="6171629"/>
          </a:xfrm>
          <a:custGeom>
            <a:rect b="b" l="l" r="r" t="t"/>
            <a:pathLst>
              <a:path extrusionOk="0" h="8228838" w="8228838">
                <a:moveTo>
                  <a:pt x="0" y="1371473"/>
                </a:moveTo>
                <a:cubicBezTo>
                  <a:pt x="0" y="614045"/>
                  <a:pt x="614045" y="0"/>
                  <a:pt x="1371473" y="0"/>
                </a:cubicBezTo>
                <a:lnTo>
                  <a:pt x="6857365" y="0"/>
                </a:lnTo>
                <a:cubicBezTo>
                  <a:pt x="7614793" y="0"/>
                  <a:pt x="8228838" y="614045"/>
                  <a:pt x="8228838" y="1371473"/>
                </a:cubicBezTo>
                <a:lnTo>
                  <a:pt x="8228838" y="6857365"/>
                </a:lnTo>
                <a:cubicBezTo>
                  <a:pt x="8228838" y="7614793"/>
                  <a:pt x="7614793" y="8228838"/>
                  <a:pt x="6857365" y="8228838"/>
                </a:cubicBezTo>
                <a:lnTo>
                  <a:pt x="1371473" y="8228838"/>
                </a:lnTo>
                <a:cubicBezTo>
                  <a:pt x="614045" y="8228838"/>
                  <a:pt x="0" y="7614793"/>
                  <a:pt x="0" y="6857365"/>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g34746078ff3_0_40"/>
          <p:cNvSpPr txBox="1"/>
          <p:nvPr/>
        </p:nvSpPr>
        <p:spPr>
          <a:xfrm>
            <a:off x="-1700671" y="2705700"/>
            <a:ext cx="13348500" cy="723300"/>
          </a:xfrm>
          <a:prstGeom prst="rect">
            <a:avLst/>
          </a:prstGeom>
          <a:noFill/>
          <a:ln>
            <a:noFill/>
          </a:ln>
        </p:spPr>
        <p:txBody>
          <a:bodyPr anchorCtr="0" anchor="t" bIns="0" lIns="0" spcFirstLastPara="1" rIns="0" wrap="square" tIns="0">
            <a:spAutoFit/>
          </a:bodyPr>
          <a:lstStyle/>
          <a:p>
            <a:pPr indent="0" lvl="0" marL="0" marR="0" rtl="0" algn="ctr">
              <a:lnSpc>
                <a:spcPct val="144009"/>
              </a:lnSpc>
              <a:spcBef>
                <a:spcPts val="0"/>
              </a:spcBef>
              <a:spcAft>
                <a:spcPts val="0"/>
              </a:spcAft>
              <a:buClr>
                <a:srgbClr val="000000"/>
              </a:buClr>
              <a:buSzPts val="4699"/>
              <a:buFont typeface="Arial"/>
              <a:buNone/>
            </a:pPr>
            <a:r>
              <a:rPr b="1" i="0" lang="en-US" sz="4699" u="none" cap="none" strike="noStrike">
                <a:solidFill>
                  <a:srgbClr val="926FB1"/>
                </a:solidFill>
                <a:latin typeface="Arial"/>
                <a:ea typeface="Arial"/>
                <a:cs typeface="Arial"/>
                <a:sym typeface="Arial"/>
              </a:rPr>
              <a:t>What is an AI Companion?</a:t>
            </a:r>
            <a:endParaRPr b="0" i="0" sz="1400" u="none" cap="none" strike="noStrike">
              <a:solidFill>
                <a:srgbClr val="000000"/>
              </a:solidFill>
              <a:latin typeface="Arial"/>
              <a:ea typeface="Arial"/>
              <a:cs typeface="Arial"/>
              <a:sym typeface="Arial"/>
            </a:endParaRPr>
          </a:p>
        </p:txBody>
      </p:sp>
      <p:sp>
        <p:nvSpPr>
          <p:cNvPr id="374" name="Google Shape;374;g34746078ff3_0_40"/>
          <p:cNvSpPr txBox="1"/>
          <p:nvPr/>
        </p:nvSpPr>
        <p:spPr>
          <a:xfrm>
            <a:off x="477349" y="4005650"/>
            <a:ext cx="10841400" cy="3914100"/>
          </a:xfrm>
          <a:prstGeom prst="rect">
            <a:avLst/>
          </a:prstGeom>
          <a:noFill/>
          <a:ln>
            <a:noFill/>
          </a:ln>
        </p:spPr>
        <p:txBody>
          <a:bodyPr anchorCtr="0" anchor="t" bIns="0" lIns="0" spcFirstLastPara="1" rIns="0" wrap="square" tIns="0">
            <a:spAutoFit/>
          </a:bodyPr>
          <a:lstStyle/>
          <a:p>
            <a:pPr indent="-428981" lvl="1" marL="857962" marR="0" rtl="0" algn="l">
              <a:lnSpc>
                <a:spcPct val="108004"/>
              </a:lnSpc>
              <a:spcBef>
                <a:spcPts val="0"/>
              </a:spcBef>
              <a:spcAft>
                <a:spcPts val="0"/>
              </a:spcAft>
              <a:buClr>
                <a:srgbClr val="00053D"/>
              </a:buClr>
              <a:buSzPts val="3973"/>
              <a:buFont typeface="Arial"/>
              <a:buChar char="•"/>
            </a:pPr>
            <a:r>
              <a:rPr b="1" i="0" lang="en-US" sz="3973" u="none" cap="none" strike="noStrike">
                <a:solidFill>
                  <a:srgbClr val="00053D"/>
                </a:solidFill>
                <a:latin typeface="Arial"/>
                <a:ea typeface="Arial"/>
                <a:cs typeface="Arial"/>
                <a:sym typeface="Arial"/>
              </a:rPr>
              <a:t>Real-Time Assistance</a:t>
            </a:r>
            <a:r>
              <a:rPr b="0" i="0" lang="en-US" sz="3973" u="none" cap="none" strike="noStrike">
                <a:solidFill>
                  <a:srgbClr val="00053D"/>
                </a:solidFill>
                <a:latin typeface="Arial"/>
                <a:ea typeface="Arial"/>
                <a:cs typeface="Arial"/>
                <a:sym typeface="Arial"/>
              </a:rPr>
              <a:t> – transcribes, summarizes, and tracks action points.  </a:t>
            </a:r>
            <a:endParaRPr b="0" i="0" sz="3973" u="none" cap="none" strike="noStrike">
              <a:solidFill>
                <a:srgbClr val="00053D"/>
              </a:solidFill>
              <a:latin typeface="Arial"/>
              <a:ea typeface="Arial"/>
              <a:cs typeface="Arial"/>
              <a:sym typeface="Arial"/>
            </a:endParaRPr>
          </a:p>
          <a:p>
            <a:pPr indent="-428981" lvl="1" marL="857962" marR="0" rtl="0" algn="l">
              <a:lnSpc>
                <a:spcPct val="108004"/>
              </a:lnSpc>
              <a:spcBef>
                <a:spcPts val="0"/>
              </a:spcBef>
              <a:spcAft>
                <a:spcPts val="0"/>
              </a:spcAft>
              <a:buClr>
                <a:srgbClr val="00053D"/>
              </a:buClr>
              <a:buSzPts val="3973"/>
              <a:buFont typeface="Arial"/>
              <a:buChar char="•"/>
            </a:pPr>
            <a:r>
              <a:rPr b="1" i="0" lang="en-US" sz="3973" u="none" cap="none" strike="noStrike">
                <a:solidFill>
                  <a:srgbClr val="00053D"/>
                </a:solidFill>
                <a:latin typeface="Arial"/>
                <a:ea typeface="Arial"/>
                <a:cs typeface="Arial"/>
                <a:sym typeface="Arial"/>
              </a:rPr>
              <a:t>Boosts Productivity</a:t>
            </a:r>
            <a:r>
              <a:rPr b="0" i="0" lang="en-US" sz="3973" u="none" cap="none" strike="noStrike">
                <a:solidFill>
                  <a:srgbClr val="00053D"/>
                </a:solidFill>
                <a:latin typeface="Arial"/>
                <a:ea typeface="Arial"/>
                <a:cs typeface="Arial"/>
                <a:sym typeface="Arial"/>
              </a:rPr>
              <a:t> – answers questions and helps with tasks.  </a:t>
            </a:r>
            <a:endParaRPr b="0" i="0" sz="3973" u="none" cap="none" strike="noStrike">
              <a:solidFill>
                <a:srgbClr val="00053D"/>
              </a:solidFill>
              <a:latin typeface="Arial"/>
              <a:ea typeface="Arial"/>
              <a:cs typeface="Arial"/>
              <a:sym typeface="Arial"/>
            </a:endParaRPr>
          </a:p>
          <a:p>
            <a:pPr indent="-428981" lvl="1" marL="857962" marR="0" rtl="0" algn="l">
              <a:lnSpc>
                <a:spcPct val="108004"/>
              </a:lnSpc>
              <a:spcBef>
                <a:spcPts val="0"/>
              </a:spcBef>
              <a:spcAft>
                <a:spcPts val="0"/>
              </a:spcAft>
              <a:buClr>
                <a:srgbClr val="00053D"/>
              </a:buClr>
              <a:buSzPts val="3973"/>
              <a:buFont typeface="Arial"/>
              <a:buChar char="•"/>
            </a:pPr>
            <a:r>
              <a:rPr b="1" i="0" lang="en-US" sz="3973" u="none" cap="none" strike="noStrike">
                <a:solidFill>
                  <a:srgbClr val="00053D"/>
                </a:solidFill>
                <a:latin typeface="Arial"/>
                <a:ea typeface="Arial"/>
                <a:cs typeface="Arial"/>
                <a:sym typeface="Arial"/>
              </a:rPr>
              <a:t>Seamless Integration</a:t>
            </a:r>
            <a:r>
              <a:rPr b="0" i="0" lang="en-US" sz="3973" u="none" cap="none" strike="noStrike">
                <a:solidFill>
                  <a:srgbClr val="00053D"/>
                </a:solidFill>
                <a:latin typeface="Arial"/>
                <a:ea typeface="Arial"/>
                <a:cs typeface="Arial"/>
                <a:sym typeface="Arial"/>
              </a:rPr>
              <a:t> – enhances meetings without disruption. </a:t>
            </a:r>
            <a:endParaRPr b="0" i="0" sz="3973" u="none" cap="none" strike="noStrike">
              <a:solidFill>
                <a:srgbClr val="00053D"/>
              </a:solidFill>
              <a:latin typeface="Arial"/>
              <a:ea typeface="Arial"/>
              <a:cs typeface="Arial"/>
              <a:sym typeface="Arial"/>
            </a:endParaRPr>
          </a:p>
        </p:txBody>
      </p:sp>
      <p:sp>
        <p:nvSpPr>
          <p:cNvPr id="375" name="Google Shape;375;g34746078ff3_0_40"/>
          <p:cNvSpPr txBox="1"/>
          <p:nvPr/>
        </p:nvSpPr>
        <p:spPr>
          <a:xfrm>
            <a:off x="2242847" y="150668"/>
            <a:ext cx="16935600" cy="1661400"/>
          </a:xfrm>
          <a:prstGeom prst="rect">
            <a:avLst/>
          </a:prstGeom>
          <a:noFill/>
          <a:ln>
            <a:noFill/>
          </a:ln>
        </p:spPr>
        <p:txBody>
          <a:bodyPr anchorCtr="0" anchor="ctr" bIns="68550" lIns="137125" spcFirstLastPara="1" rIns="137125" wrap="square" tIns="68550">
            <a:norm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rgbClr val="4EA72E"/>
                </a:solidFill>
                <a:latin typeface="Arial"/>
                <a:ea typeface="Arial"/>
                <a:cs typeface="Arial"/>
                <a:sym typeface="Arial"/>
              </a:rPr>
              <a:t>Activity #2: Showcase of Communication Tools features</a:t>
            </a:r>
            <a:endParaRPr b="0" i="0" sz="6000" u="none" cap="none" strike="noStrike">
              <a:solidFill>
                <a:srgbClr val="4EA72E"/>
              </a:solidFill>
              <a:latin typeface="Arial"/>
              <a:ea typeface="Arial"/>
              <a:cs typeface="Arial"/>
              <a:sym typeface="Arial"/>
            </a:endParaRPr>
          </a:p>
        </p:txBody>
      </p:sp>
      <p:pic>
        <p:nvPicPr>
          <p:cNvPr id="376" name="Google Shape;376;g34746078ff3_0_40" title="image.png"/>
          <p:cNvPicPr preferRelativeResize="0"/>
          <p:nvPr/>
        </p:nvPicPr>
        <p:blipFill rotWithShape="1">
          <a:blip r:embed="rId5">
            <a:alphaModFix/>
          </a:blip>
          <a:srcRect b="0" l="0" r="0" t="0"/>
          <a:stretch/>
        </p:blipFill>
        <p:spPr>
          <a:xfrm>
            <a:off x="16608950" y="396350"/>
            <a:ext cx="1250100" cy="1250100"/>
          </a:xfrm>
          <a:prstGeom prst="rect">
            <a:avLst/>
          </a:prstGeom>
          <a:noFill/>
          <a:ln>
            <a:noFill/>
          </a:ln>
        </p:spPr>
      </p:pic>
      <p:pic>
        <p:nvPicPr>
          <p:cNvPr id="377" name="Google Shape;377;g34746078ff3_0_40"/>
          <p:cNvPicPr preferRelativeResize="0"/>
          <p:nvPr/>
        </p:nvPicPr>
        <p:blipFill rotWithShape="1">
          <a:blip r:embed="rId6">
            <a:alphaModFix/>
          </a:blip>
          <a:srcRect b="0" l="0" r="0" t="0"/>
          <a:stretch/>
        </p:blipFill>
        <p:spPr>
          <a:xfrm>
            <a:off x="12072950" y="2219238"/>
            <a:ext cx="4035950" cy="6668749"/>
          </a:xfrm>
          <a:prstGeom prst="rect">
            <a:avLst/>
          </a:prstGeom>
          <a:noFill/>
          <a:ln cap="flat" cmpd="sng" w="76200">
            <a:solidFill>
              <a:srgbClr val="9868BD"/>
            </a:solidFill>
            <a:prstDash val="solid"/>
            <a:round/>
            <a:headEnd len="sm" w="sm" type="none"/>
            <a:tailEnd len="sm" w="sm" type="none"/>
          </a:ln>
        </p:spPr>
      </p:pic>
    </p:spTree>
  </p:cSld>
  <p:clrMapOvr>
    <a:masterClrMapping/>
  </p:clrMapOvr>
  <p:transition>
    <p:fade/>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g34746078ff3_0_66"/>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78" l="0" r="0" t="-268"/>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g34746078ff3_0_66"/>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 name="Google Shape;384;g34746078ff3_0_66"/>
          <p:cNvSpPr txBox="1"/>
          <p:nvPr/>
        </p:nvSpPr>
        <p:spPr>
          <a:xfrm>
            <a:off x="-1724496" y="2294875"/>
            <a:ext cx="13348500" cy="723300"/>
          </a:xfrm>
          <a:prstGeom prst="rect">
            <a:avLst/>
          </a:prstGeom>
          <a:noFill/>
          <a:ln>
            <a:noFill/>
          </a:ln>
        </p:spPr>
        <p:txBody>
          <a:bodyPr anchorCtr="0" anchor="t" bIns="0" lIns="0" spcFirstLastPara="1" rIns="0" wrap="square" tIns="0">
            <a:spAutoFit/>
          </a:bodyPr>
          <a:lstStyle/>
          <a:p>
            <a:pPr indent="0" lvl="0" marL="0" marR="0" rtl="0" algn="ctr">
              <a:lnSpc>
                <a:spcPct val="144009"/>
              </a:lnSpc>
              <a:spcBef>
                <a:spcPts val="0"/>
              </a:spcBef>
              <a:spcAft>
                <a:spcPts val="0"/>
              </a:spcAft>
              <a:buClr>
                <a:schemeClr val="dk1"/>
              </a:buClr>
              <a:buSzPts val="4699"/>
              <a:buFont typeface="Arial"/>
              <a:buNone/>
            </a:pPr>
            <a:r>
              <a:rPr b="1" i="0" lang="en-US" sz="4699" u="none" cap="none" strike="noStrike">
                <a:solidFill>
                  <a:srgbClr val="926FB1"/>
                </a:solidFill>
                <a:latin typeface="Arial"/>
                <a:ea typeface="Arial"/>
                <a:cs typeface="Arial"/>
                <a:sym typeface="Arial"/>
              </a:rPr>
              <a:t>        How to create Breakout Rooms?</a:t>
            </a:r>
            <a:endParaRPr b="0" i="0" sz="1400" u="none" cap="none" strike="noStrike">
              <a:solidFill>
                <a:srgbClr val="000000"/>
              </a:solidFill>
              <a:latin typeface="Arial"/>
              <a:ea typeface="Arial"/>
              <a:cs typeface="Arial"/>
              <a:sym typeface="Arial"/>
            </a:endParaRPr>
          </a:p>
        </p:txBody>
      </p:sp>
      <p:sp>
        <p:nvSpPr>
          <p:cNvPr id="385" name="Google Shape;385;g34746078ff3_0_66"/>
          <p:cNvSpPr txBox="1"/>
          <p:nvPr/>
        </p:nvSpPr>
        <p:spPr>
          <a:xfrm>
            <a:off x="160100" y="3462725"/>
            <a:ext cx="10698300" cy="4023900"/>
          </a:xfrm>
          <a:prstGeom prst="rect">
            <a:avLst/>
          </a:prstGeom>
          <a:noFill/>
          <a:ln>
            <a:noFill/>
          </a:ln>
        </p:spPr>
        <p:txBody>
          <a:bodyPr anchorCtr="0" anchor="t" bIns="0" lIns="0" spcFirstLastPara="1" rIns="0" wrap="square" tIns="0">
            <a:spAutoFit/>
          </a:bodyPr>
          <a:lstStyle/>
          <a:p>
            <a:pPr indent="-422631" lvl="1" marL="857962" marR="0" rtl="0" algn="l">
              <a:lnSpc>
                <a:spcPct val="115000"/>
              </a:lnSpc>
              <a:spcBef>
                <a:spcPts val="0"/>
              </a:spcBef>
              <a:spcAft>
                <a:spcPts val="0"/>
              </a:spcAft>
              <a:buClr>
                <a:srgbClr val="00053D"/>
              </a:buClr>
              <a:buSzPts val="3873"/>
              <a:buFont typeface="Arial"/>
              <a:buChar char="•"/>
            </a:pPr>
            <a:r>
              <a:rPr b="0" i="0" lang="en-US" sz="3873" u="none" cap="none" strike="noStrike">
                <a:solidFill>
                  <a:srgbClr val="00053D"/>
                </a:solidFill>
                <a:latin typeface="Arial"/>
                <a:ea typeface="Arial"/>
                <a:cs typeface="Arial"/>
                <a:sym typeface="Arial"/>
              </a:rPr>
              <a:t>During the meeting select </a:t>
            </a:r>
            <a:r>
              <a:rPr b="1" i="0" lang="en-US" sz="3873" u="none" cap="none" strike="noStrike">
                <a:solidFill>
                  <a:srgbClr val="00053D"/>
                </a:solidFill>
                <a:latin typeface="Arial"/>
                <a:ea typeface="Arial"/>
                <a:cs typeface="Arial"/>
                <a:sym typeface="Arial"/>
              </a:rPr>
              <a:t>Breakout Rooms</a:t>
            </a:r>
            <a:r>
              <a:rPr b="0" i="0" lang="en-US" sz="3873" u="none" cap="none" strike="noStrike">
                <a:solidFill>
                  <a:srgbClr val="00053D"/>
                </a:solidFill>
                <a:latin typeface="Arial"/>
                <a:ea typeface="Arial"/>
                <a:cs typeface="Arial"/>
                <a:sym typeface="Arial"/>
              </a:rPr>
              <a:t>.</a:t>
            </a:r>
            <a:endParaRPr b="0" i="0" sz="3873" u="none" cap="none" strike="noStrike">
              <a:solidFill>
                <a:srgbClr val="00053D"/>
              </a:solidFill>
              <a:latin typeface="Arial"/>
              <a:ea typeface="Arial"/>
              <a:cs typeface="Arial"/>
              <a:sym typeface="Arial"/>
            </a:endParaRPr>
          </a:p>
          <a:p>
            <a:pPr indent="-422631" lvl="1" marL="857962" marR="0" rtl="0" algn="l">
              <a:lnSpc>
                <a:spcPct val="115000"/>
              </a:lnSpc>
              <a:spcBef>
                <a:spcPts val="0"/>
              </a:spcBef>
              <a:spcAft>
                <a:spcPts val="0"/>
              </a:spcAft>
              <a:buClr>
                <a:srgbClr val="00053D"/>
              </a:buClr>
              <a:buSzPts val="3873"/>
              <a:buFont typeface="Arial"/>
              <a:buChar char="•"/>
            </a:pPr>
            <a:r>
              <a:rPr b="0" i="0" lang="en-US" sz="3873" u="none" cap="none" strike="noStrike">
                <a:solidFill>
                  <a:srgbClr val="00053D"/>
                </a:solidFill>
                <a:latin typeface="Arial"/>
                <a:ea typeface="Arial"/>
                <a:cs typeface="Arial"/>
                <a:sym typeface="Arial"/>
              </a:rPr>
              <a:t>Enter the number of rooms you want to create.</a:t>
            </a:r>
            <a:endParaRPr b="0" i="0" sz="3873" u="none" cap="none" strike="noStrike">
              <a:solidFill>
                <a:srgbClr val="00053D"/>
              </a:solidFill>
              <a:latin typeface="Arial"/>
              <a:ea typeface="Arial"/>
              <a:cs typeface="Arial"/>
              <a:sym typeface="Arial"/>
            </a:endParaRPr>
          </a:p>
          <a:p>
            <a:pPr indent="-422631" lvl="1" marL="857962" marR="0" rtl="0" algn="l">
              <a:lnSpc>
                <a:spcPct val="115000"/>
              </a:lnSpc>
              <a:spcBef>
                <a:spcPts val="0"/>
              </a:spcBef>
              <a:spcAft>
                <a:spcPts val="0"/>
              </a:spcAft>
              <a:buClr>
                <a:srgbClr val="00053D"/>
              </a:buClr>
              <a:buSzPts val="3873"/>
              <a:buFont typeface="Arial"/>
              <a:buChar char="•"/>
            </a:pPr>
            <a:r>
              <a:rPr b="0" i="0" lang="en-US" sz="3873" u="none" cap="none" strike="noStrike">
                <a:solidFill>
                  <a:srgbClr val="00053D"/>
                </a:solidFill>
                <a:latin typeface="Arial"/>
                <a:ea typeface="Arial"/>
                <a:cs typeface="Arial"/>
                <a:sym typeface="Arial"/>
              </a:rPr>
              <a:t>Choose the method for assigning participants: </a:t>
            </a:r>
            <a:r>
              <a:rPr b="1" i="1" lang="en-US" sz="3873" u="none" cap="none" strike="noStrike">
                <a:solidFill>
                  <a:srgbClr val="00053D"/>
                </a:solidFill>
                <a:latin typeface="Arial"/>
                <a:ea typeface="Arial"/>
                <a:cs typeface="Arial"/>
                <a:sym typeface="Arial"/>
              </a:rPr>
              <a:t>Automatically</a:t>
            </a:r>
            <a:r>
              <a:rPr b="0" i="0" lang="en-US" sz="3873" u="none" cap="none" strike="noStrike">
                <a:solidFill>
                  <a:srgbClr val="00053D"/>
                </a:solidFill>
                <a:latin typeface="Arial"/>
                <a:ea typeface="Arial"/>
                <a:cs typeface="Arial"/>
                <a:sym typeface="Arial"/>
              </a:rPr>
              <a:t>,</a:t>
            </a:r>
            <a:r>
              <a:rPr b="1" i="0" lang="en-US" sz="3873" u="none" cap="none" strike="noStrike">
                <a:solidFill>
                  <a:srgbClr val="00053D"/>
                </a:solidFill>
                <a:latin typeface="Arial"/>
                <a:ea typeface="Arial"/>
                <a:cs typeface="Arial"/>
                <a:sym typeface="Arial"/>
              </a:rPr>
              <a:t> </a:t>
            </a:r>
            <a:r>
              <a:rPr b="1" i="1" lang="en-US" sz="3873" u="none" cap="none" strike="noStrike">
                <a:solidFill>
                  <a:srgbClr val="00053D"/>
                </a:solidFill>
                <a:latin typeface="Arial"/>
                <a:ea typeface="Arial"/>
                <a:cs typeface="Arial"/>
                <a:sym typeface="Arial"/>
              </a:rPr>
              <a:t>Manually</a:t>
            </a:r>
            <a:r>
              <a:rPr b="0" i="0" lang="en-US" sz="3873" u="none" cap="none" strike="noStrike">
                <a:solidFill>
                  <a:srgbClr val="00053D"/>
                </a:solidFill>
                <a:latin typeface="Arial"/>
                <a:ea typeface="Arial"/>
                <a:cs typeface="Arial"/>
                <a:sym typeface="Arial"/>
              </a:rPr>
              <a:t>.</a:t>
            </a:r>
            <a:endParaRPr b="0" i="0" sz="3873" u="none" cap="none" strike="noStrike">
              <a:solidFill>
                <a:srgbClr val="00053D"/>
              </a:solidFill>
              <a:latin typeface="Arial"/>
              <a:ea typeface="Arial"/>
              <a:cs typeface="Arial"/>
              <a:sym typeface="Arial"/>
            </a:endParaRPr>
          </a:p>
          <a:p>
            <a:pPr indent="-422631" lvl="1" marL="857962" marR="0" rtl="0" algn="l">
              <a:lnSpc>
                <a:spcPct val="115000"/>
              </a:lnSpc>
              <a:spcBef>
                <a:spcPts val="0"/>
              </a:spcBef>
              <a:spcAft>
                <a:spcPts val="0"/>
              </a:spcAft>
              <a:buClr>
                <a:srgbClr val="00053D"/>
              </a:buClr>
              <a:buSzPts val="3873"/>
              <a:buFont typeface="Arial"/>
              <a:buChar char="•"/>
            </a:pPr>
            <a:r>
              <a:rPr b="0" i="0" lang="en-US" sz="3873" u="none" cap="none" strike="noStrike">
                <a:solidFill>
                  <a:srgbClr val="00053D"/>
                </a:solidFill>
                <a:latin typeface="Arial"/>
                <a:ea typeface="Arial"/>
                <a:cs typeface="Arial"/>
                <a:sym typeface="Arial"/>
              </a:rPr>
              <a:t>Select </a:t>
            </a:r>
            <a:r>
              <a:rPr b="1" i="0" lang="en-US" sz="3873" u="none" cap="none" strike="noStrike">
                <a:solidFill>
                  <a:srgbClr val="00053D"/>
                </a:solidFill>
                <a:latin typeface="Arial"/>
                <a:ea typeface="Arial"/>
                <a:cs typeface="Arial"/>
                <a:sym typeface="Arial"/>
              </a:rPr>
              <a:t>Create</a:t>
            </a:r>
            <a:r>
              <a:rPr b="0" i="0" lang="en-US" sz="3873" u="none" cap="none" strike="noStrike">
                <a:solidFill>
                  <a:srgbClr val="00053D"/>
                </a:solidFill>
                <a:latin typeface="Arial"/>
                <a:ea typeface="Arial"/>
                <a:cs typeface="Arial"/>
                <a:sym typeface="Arial"/>
              </a:rPr>
              <a:t>.</a:t>
            </a:r>
            <a:endParaRPr b="0" i="0" sz="3873" u="none" cap="none" strike="noStrike">
              <a:solidFill>
                <a:srgbClr val="00053D"/>
              </a:solidFill>
              <a:latin typeface="Arial"/>
              <a:ea typeface="Arial"/>
              <a:cs typeface="Arial"/>
              <a:sym typeface="Arial"/>
            </a:endParaRPr>
          </a:p>
        </p:txBody>
      </p:sp>
      <p:sp>
        <p:nvSpPr>
          <p:cNvPr id="386" name="Google Shape;386;g34746078ff3_0_66"/>
          <p:cNvSpPr txBox="1"/>
          <p:nvPr/>
        </p:nvSpPr>
        <p:spPr>
          <a:xfrm>
            <a:off x="2242847" y="150668"/>
            <a:ext cx="16935600" cy="1661400"/>
          </a:xfrm>
          <a:prstGeom prst="rect">
            <a:avLst/>
          </a:prstGeom>
          <a:noFill/>
          <a:ln>
            <a:noFill/>
          </a:ln>
        </p:spPr>
        <p:txBody>
          <a:bodyPr anchorCtr="0" anchor="ctr" bIns="68550" lIns="137125" spcFirstLastPara="1" rIns="137125" wrap="square" tIns="68550">
            <a:norm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rgbClr val="4EA72E"/>
                </a:solidFill>
                <a:latin typeface="Arial"/>
                <a:ea typeface="Arial"/>
                <a:cs typeface="Arial"/>
                <a:sym typeface="Arial"/>
              </a:rPr>
              <a:t>Activity #2: Showcase of Communication Tools features</a:t>
            </a:r>
            <a:endParaRPr b="0" i="0" sz="6000" u="none" cap="none" strike="noStrike">
              <a:solidFill>
                <a:srgbClr val="4EA72E"/>
              </a:solidFill>
              <a:latin typeface="Arial"/>
              <a:ea typeface="Arial"/>
              <a:cs typeface="Arial"/>
              <a:sym typeface="Arial"/>
            </a:endParaRPr>
          </a:p>
        </p:txBody>
      </p:sp>
      <p:pic>
        <p:nvPicPr>
          <p:cNvPr id="387" name="Google Shape;387;g34746078ff3_0_66" title="image.png"/>
          <p:cNvPicPr preferRelativeResize="0"/>
          <p:nvPr/>
        </p:nvPicPr>
        <p:blipFill rotWithShape="1">
          <a:blip r:embed="rId5">
            <a:alphaModFix/>
          </a:blip>
          <a:srcRect b="0" l="0" r="0" t="0"/>
          <a:stretch/>
        </p:blipFill>
        <p:spPr>
          <a:xfrm>
            <a:off x="16608950" y="396350"/>
            <a:ext cx="1250100" cy="1250100"/>
          </a:xfrm>
          <a:prstGeom prst="rect">
            <a:avLst/>
          </a:prstGeom>
          <a:noFill/>
          <a:ln>
            <a:noFill/>
          </a:ln>
        </p:spPr>
      </p:pic>
      <p:pic>
        <p:nvPicPr>
          <p:cNvPr id="388" name="Google Shape;388;g34746078ff3_0_66"/>
          <p:cNvPicPr preferRelativeResize="0"/>
          <p:nvPr/>
        </p:nvPicPr>
        <p:blipFill rotWithShape="1">
          <a:blip r:embed="rId6">
            <a:alphaModFix/>
          </a:blip>
          <a:srcRect b="0" l="0" r="0" t="0"/>
          <a:stretch/>
        </p:blipFill>
        <p:spPr>
          <a:xfrm>
            <a:off x="11282025" y="3246937"/>
            <a:ext cx="6128049" cy="3793125"/>
          </a:xfrm>
          <a:prstGeom prst="rect">
            <a:avLst/>
          </a:prstGeom>
          <a:noFill/>
          <a:ln cap="flat" cmpd="sng" w="76200">
            <a:solidFill>
              <a:srgbClr val="9868BD"/>
            </a:solidFill>
            <a:prstDash val="solid"/>
            <a:round/>
            <a:headEnd len="sm" w="sm" type="none"/>
            <a:tailEnd len="sm" w="sm" type="none"/>
          </a:ln>
        </p:spPr>
      </p:pic>
    </p:spTree>
  </p:cSld>
  <p:clrMapOvr>
    <a:masterClrMapping/>
  </p:clrMapOvr>
  <p:transition>
    <p:fade/>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g34746078ff3_0_52"/>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78" l="0" r="0" t="-268"/>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g34746078ff3_0_52"/>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g34746078ff3_0_52"/>
          <p:cNvSpPr txBox="1"/>
          <p:nvPr/>
        </p:nvSpPr>
        <p:spPr>
          <a:xfrm>
            <a:off x="-1724496" y="2957475"/>
            <a:ext cx="13348500" cy="723300"/>
          </a:xfrm>
          <a:prstGeom prst="rect">
            <a:avLst/>
          </a:prstGeom>
          <a:noFill/>
          <a:ln>
            <a:noFill/>
          </a:ln>
        </p:spPr>
        <p:txBody>
          <a:bodyPr anchorCtr="0" anchor="t" bIns="0" lIns="0" spcFirstLastPara="1" rIns="0" wrap="square" tIns="0">
            <a:spAutoFit/>
          </a:bodyPr>
          <a:lstStyle/>
          <a:p>
            <a:pPr indent="0" lvl="0" marL="0" marR="0" rtl="0" algn="ctr">
              <a:lnSpc>
                <a:spcPct val="144009"/>
              </a:lnSpc>
              <a:spcBef>
                <a:spcPts val="0"/>
              </a:spcBef>
              <a:spcAft>
                <a:spcPts val="0"/>
              </a:spcAft>
              <a:buClr>
                <a:srgbClr val="000000"/>
              </a:buClr>
              <a:buSzPts val="4699"/>
              <a:buFont typeface="Arial"/>
              <a:buNone/>
            </a:pPr>
            <a:r>
              <a:rPr b="1" i="0" lang="en-US" sz="4699" u="none" cap="none" strike="noStrike">
                <a:solidFill>
                  <a:srgbClr val="926FB1"/>
                </a:solidFill>
                <a:latin typeface="Arial"/>
                <a:ea typeface="Arial"/>
                <a:cs typeface="Arial"/>
                <a:sym typeface="Arial"/>
              </a:rPr>
              <a:t> How to use the Whiteboard?</a:t>
            </a:r>
            <a:endParaRPr b="0" i="0" sz="1400" u="none" cap="none" strike="noStrike">
              <a:solidFill>
                <a:srgbClr val="000000"/>
              </a:solidFill>
              <a:latin typeface="Arial"/>
              <a:ea typeface="Arial"/>
              <a:cs typeface="Arial"/>
              <a:sym typeface="Arial"/>
            </a:endParaRPr>
          </a:p>
        </p:txBody>
      </p:sp>
      <p:sp>
        <p:nvSpPr>
          <p:cNvPr id="396" name="Google Shape;396;g34746078ff3_0_52"/>
          <p:cNvSpPr txBox="1"/>
          <p:nvPr/>
        </p:nvSpPr>
        <p:spPr>
          <a:xfrm>
            <a:off x="160100" y="4199900"/>
            <a:ext cx="10574700" cy="2652900"/>
          </a:xfrm>
          <a:prstGeom prst="rect">
            <a:avLst/>
          </a:prstGeom>
          <a:noFill/>
          <a:ln>
            <a:noFill/>
          </a:ln>
        </p:spPr>
        <p:txBody>
          <a:bodyPr anchorCtr="0" anchor="t" bIns="0" lIns="0" spcFirstLastPara="1" rIns="0" wrap="square" tIns="0">
            <a:spAutoFit/>
          </a:bodyPr>
          <a:lstStyle/>
          <a:p>
            <a:pPr indent="-422631" lvl="1" marL="857962" marR="0" rtl="0" algn="l">
              <a:lnSpc>
                <a:spcPct val="115000"/>
              </a:lnSpc>
              <a:spcBef>
                <a:spcPts val="0"/>
              </a:spcBef>
              <a:spcAft>
                <a:spcPts val="0"/>
              </a:spcAft>
              <a:buClr>
                <a:srgbClr val="00053D"/>
              </a:buClr>
              <a:buSzPts val="3873"/>
              <a:buFont typeface="Arial"/>
              <a:buChar char="•"/>
            </a:pPr>
            <a:r>
              <a:rPr b="0" i="0" lang="en-US" sz="3873" u="none" cap="none" strike="noStrike">
                <a:solidFill>
                  <a:srgbClr val="00053D"/>
                </a:solidFill>
                <a:latin typeface="Arial"/>
                <a:ea typeface="Arial"/>
                <a:cs typeface="Arial"/>
                <a:sym typeface="Arial"/>
              </a:rPr>
              <a:t>Start a meeting from the Zoom</a:t>
            </a:r>
            <a:endParaRPr b="0" i="0" sz="3873" u="none" cap="none" strike="noStrike">
              <a:solidFill>
                <a:srgbClr val="00053D"/>
              </a:solidFill>
              <a:latin typeface="Arial"/>
              <a:ea typeface="Arial"/>
              <a:cs typeface="Arial"/>
              <a:sym typeface="Arial"/>
            </a:endParaRPr>
          </a:p>
          <a:p>
            <a:pPr indent="-422631" lvl="1" marL="857962" marR="0" rtl="0" algn="l">
              <a:lnSpc>
                <a:spcPct val="115000"/>
              </a:lnSpc>
              <a:spcBef>
                <a:spcPts val="0"/>
              </a:spcBef>
              <a:spcAft>
                <a:spcPts val="0"/>
              </a:spcAft>
              <a:buClr>
                <a:srgbClr val="00053D"/>
              </a:buClr>
              <a:buSzPts val="3873"/>
              <a:buFont typeface="Arial"/>
              <a:buChar char="•"/>
            </a:pPr>
            <a:r>
              <a:rPr b="0" i="0" lang="en-US" sz="3873" u="none" cap="none" strike="noStrike">
                <a:solidFill>
                  <a:srgbClr val="00053D"/>
                </a:solidFill>
                <a:latin typeface="Arial"/>
                <a:ea typeface="Arial"/>
                <a:cs typeface="Arial"/>
                <a:sym typeface="Arial"/>
              </a:rPr>
              <a:t>On the in-meeting controls, click the </a:t>
            </a:r>
            <a:r>
              <a:rPr b="1" i="0" lang="en-US" sz="3873" u="none" cap="none" strike="noStrike">
                <a:solidFill>
                  <a:srgbClr val="00053D"/>
                </a:solidFill>
                <a:latin typeface="Arial"/>
                <a:ea typeface="Arial"/>
                <a:cs typeface="Arial"/>
                <a:sym typeface="Arial"/>
              </a:rPr>
              <a:t>Whiteboards </a:t>
            </a:r>
            <a:r>
              <a:rPr b="0" i="0" lang="en-US" sz="3873" u="none" cap="none" strike="noStrike">
                <a:solidFill>
                  <a:srgbClr val="00053D"/>
                </a:solidFill>
                <a:latin typeface="Arial"/>
                <a:ea typeface="Arial"/>
                <a:cs typeface="Arial"/>
                <a:sym typeface="Arial"/>
              </a:rPr>
              <a:t>button. </a:t>
            </a:r>
            <a:endParaRPr b="0" i="0" sz="3873" u="none" cap="none" strike="noStrike">
              <a:solidFill>
                <a:srgbClr val="00053D"/>
              </a:solidFill>
              <a:latin typeface="Arial"/>
              <a:ea typeface="Arial"/>
              <a:cs typeface="Arial"/>
              <a:sym typeface="Arial"/>
            </a:endParaRPr>
          </a:p>
          <a:p>
            <a:pPr indent="-422631" lvl="1" marL="857962" marR="0" rtl="0" algn="l">
              <a:lnSpc>
                <a:spcPct val="115000"/>
              </a:lnSpc>
              <a:spcBef>
                <a:spcPts val="0"/>
              </a:spcBef>
              <a:spcAft>
                <a:spcPts val="0"/>
              </a:spcAft>
              <a:buClr>
                <a:srgbClr val="00053D"/>
              </a:buClr>
              <a:buSzPts val="3873"/>
              <a:buFont typeface="Arial"/>
              <a:buChar char="•"/>
            </a:pPr>
            <a:r>
              <a:rPr b="0" i="0" lang="en-US" sz="3873" u="none" cap="none" strike="noStrike">
                <a:solidFill>
                  <a:srgbClr val="00053D"/>
                </a:solidFill>
                <a:latin typeface="Arial"/>
                <a:ea typeface="Arial"/>
                <a:cs typeface="Arial"/>
                <a:sym typeface="Arial"/>
              </a:rPr>
              <a:t>Click </a:t>
            </a:r>
            <a:r>
              <a:rPr b="1" i="0" lang="en-US" sz="3873" u="none" cap="none" strike="noStrike">
                <a:solidFill>
                  <a:srgbClr val="00053D"/>
                </a:solidFill>
                <a:latin typeface="Arial"/>
                <a:ea typeface="Arial"/>
                <a:cs typeface="Arial"/>
                <a:sym typeface="Arial"/>
              </a:rPr>
              <a:t>New Whiteboard</a:t>
            </a:r>
            <a:r>
              <a:rPr b="0" i="0" lang="en-US" sz="3873" u="none" cap="none" strike="noStrike">
                <a:solidFill>
                  <a:srgbClr val="00053D"/>
                </a:solidFill>
                <a:latin typeface="Arial"/>
                <a:ea typeface="Arial"/>
                <a:cs typeface="Arial"/>
                <a:sym typeface="Arial"/>
              </a:rPr>
              <a:t>.</a:t>
            </a:r>
            <a:endParaRPr b="0" i="0" sz="3873" u="none" cap="none" strike="noStrike">
              <a:solidFill>
                <a:srgbClr val="00053D"/>
              </a:solidFill>
              <a:latin typeface="Arial"/>
              <a:ea typeface="Arial"/>
              <a:cs typeface="Arial"/>
              <a:sym typeface="Arial"/>
            </a:endParaRPr>
          </a:p>
        </p:txBody>
      </p:sp>
      <p:sp>
        <p:nvSpPr>
          <p:cNvPr id="397" name="Google Shape;397;g34746078ff3_0_52"/>
          <p:cNvSpPr txBox="1"/>
          <p:nvPr/>
        </p:nvSpPr>
        <p:spPr>
          <a:xfrm>
            <a:off x="2242847" y="150668"/>
            <a:ext cx="16935600" cy="1661400"/>
          </a:xfrm>
          <a:prstGeom prst="rect">
            <a:avLst/>
          </a:prstGeom>
          <a:noFill/>
          <a:ln>
            <a:noFill/>
          </a:ln>
        </p:spPr>
        <p:txBody>
          <a:bodyPr anchorCtr="0" anchor="ctr" bIns="68550" lIns="137125" spcFirstLastPara="1" rIns="137125" wrap="square" tIns="68550">
            <a:norm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rgbClr val="4EA72E"/>
                </a:solidFill>
                <a:latin typeface="Arial"/>
                <a:ea typeface="Arial"/>
                <a:cs typeface="Arial"/>
                <a:sym typeface="Arial"/>
              </a:rPr>
              <a:t>Activity #2: Showcase of Communication Tools features</a:t>
            </a:r>
            <a:endParaRPr b="0" i="0" sz="6000" u="none" cap="none" strike="noStrike">
              <a:solidFill>
                <a:srgbClr val="4EA72E"/>
              </a:solidFill>
              <a:latin typeface="Arial"/>
              <a:ea typeface="Arial"/>
              <a:cs typeface="Arial"/>
              <a:sym typeface="Arial"/>
            </a:endParaRPr>
          </a:p>
        </p:txBody>
      </p:sp>
      <p:pic>
        <p:nvPicPr>
          <p:cNvPr id="398" name="Google Shape;398;g34746078ff3_0_52" title="image.png"/>
          <p:cNvPicPr preferRelativeResize="0"/>
          <p:nvPr/>
        </p:nvPicPr>
        <p:blipFill rotWithShape="1">
          <a:blip r:embed="rId5">
            <a:alphaModFix/>
          </a:blip>
          <a:srcRect b="0" l="0" r="0" t="0"/>
          <a:stretch/>
        </p:blipFill>
        <p:spPr>
          <a:xfrm>
            <a:off x="16608950" y="396350"/>
            <a:ext cx="1250100" cy="1250100"/>
          </a:xfrm>
          <a:prstGeom prst="rect">
            <a:avLst/>
          </a:prstGeom>
          <a:noFill/>
          <a:ln>
            <a:noFill/>
          </a:ln>
        </p:spPr>
      </p:pic>
      <p:pic>
        <p:nvPicPr>
          <p:cNvPr id="399" name="Google Shape;399;g34746078ff3_0_52"/>
          <p:cNvPicPr preferRelativeResize="0"/>
          <p:nvPr/>
        </p:nvPicPr>
        <p:blipFill rotWithShape="1">
          <a:blip r:embed="rId6">
            <a:alphaModFix/>
          </a:blip>
          <a:srcRect b="0" l="0" r="0" t="0"/>
          <a:stretch/>
        </p:blipFill>
        <p:spPr>
          <a:xfrm>
            <a:off x="10734800" y="3121712"/>
            <a:ext cx="6469700" cy="4043575"/>
          </a:xfrm>
          <a:prstGeom prst="rect">
            <a:avLst/>
          </a:prstGeom>
          <a:noFill/>
          <a:ln cap="flat" cmpd="sng" w="76200">
            <a:solidFill>
              <a:srgbClr val="9868BD"/>
            </a:solidFill>
            <a:prstDash val="solid"/>
            <a:round/>
            <a:headEnd len="sm" w="sm" type="none"/>
            <a:tailEnd len="sm" w="sm" type="none"/>
          </a:ln>
        </p:spPr>
      </p:pic>
      <p:pic>
        <p:nvPicPr>
          <p:cNvPr id="400" name="Google Shape;400;g34746078ff3_0_52"/>
          <p:cNvPicPr preferRelativeResize="0"/>
          <p:nvPr/>
        </p:nvPicPr>
        <p:blipFill rotWithShape="1">
          <a:blip r:embed="rId7">
            <a:alphaModFix/>
          </a:blip>
          <a:srcRect b="0" l="0" r="0" t="0"/>
          <a:stretch/>
        </p:blipFill>
        <p:spPr>
          <a:xfrm>
            <a:off x="5965461" y="5670146"/>
            <a:ext cx="676415" cy="514075"/>
          </a:xfrm>
          <a:prstGeom prst="rect">
            <a:avLst/>
          </a:prstGeom>
          <a:noFill/>
          <a:ln>
            <a:noFill/>
          </a:ln>
        </p:spPr>
      </p:pic>
    </p:spTree>
  </p:cSld>
  <p:clrMapOvr>
    <a:masterClrMapping/>
  </p:clrMapOvr>
  <p:transition>
    <p:fade/>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58"/>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9" l="0" r="0" t="-27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p58"/>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p58"/>
          <p:cNvSpPr/>
          <p:nvPr/>
        </p:nvSpPr>
        <p:spPr>
          <a:xfrm>
            <a:off x="10886940" y="2063340"/>
            <a:ext cx="6465951" cy="2674620"/>
          </a:xfrm>
          <a:custGeom>
            <a:rect b="b" l="l" r="r" t="t"/>
            <a:pathLst>
              <a:path extrusionOk="0" h="3566160" w="8621268">
                <a:moveTo>
                  <a:pt x="0" y="594360"/>
                </a:moveTo>
                <a:cubicBezTo>
                  <a:pt x="0" y="266065"/>
                  <a:pt x="266065" y="0"/>
                  <a:pt x="594360" y="0"/>
                </a:cubicBezTo>
                <a:lnTo>
                  <a:pt x="8026908" y="0"/>
                </a:lnTo>
                <a:cubicBezTo>
                  <a:pt x="8355202" y="0"/>
                  <a:pt x="8621268" y="266065"/>
                  <a:pt x="8621268" y="594360"/>
                </a:cubicBezTo>
                <a:lnTo>
                  <a:pt x="8621268" y="2971800"/>
                </a:lnTo>
                <a:cubicBezTo>
                  <a:pt x="8621268" y="3300095"/>
                  <a:pt x="8355202" y="3566160"/>
                  <a:pt x="8026908" y="3566160"/>
                </a:cubicBezTo>
                <a:lnTo>
                  <a:pt x="594360" y="3566160"/>
                </a:lnTo>
                <a:cubicBezTo>
                  <a:pt x="266065" y="3566160"/>
                  <a:pt x="0" y="3300095"/>
                  <a:pt x="0" y="297180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 name="Google Shape;408;p58"/>
          <p:cNvSpPr/>
          <p:nvPr/>
        </p:nvSpPr>
        <p:spPr>
          <a:xfrm>
            <a:off x="10886940" y="5469120"/>
            <a:ext cx="6465951" cy="4155281"/>
          </a:xfrm>
          <a:custGeom>
            <a:rect b="b" l="l" r="r" t="t"/>
            <a:pathLst>
              <a:path extrusionOk="0" h="5540375" w="8621268">
                <a:moveTo>
                  <a:pt x="0" y="923417"/>
                </a:moveTo>
                <a:cubicBezTo>
                  <a:pt x="0" y="413385"/>
                  <a:pt x="413385" y="0"/>
                  <a:pt x="923417" y="0"/>
                </a:cubicBezTo>
                <a:lnTo>
                  <a:pt x="7697851" y="0"/>
                </a:lnTo>
                <a:cubicBezTo>
                  <a:pt x="8207883" y="0"/>
                  <a:pt x="8621268" y="413385"/>
                  <a:pt x="8621268" y="923417"/>
                </a:cubicBezTo>
                <a:lnTo>
                  <a:pt x="8621268" y="4616958"/>
                </a:lnTo>
                <a:cubicBezTo>
                  <a:pt x="8621268" y="5126990"/>
                  <a:pt x="8207883" y="5540375"/>
                  <a:pt x="7697851" y="5540375"/>
                </a:cubicBezTo>
                <a:lnTo>
                  <a:pt x="923417" y="5540375"/>
                </a:lnTo>
                <a:cubicBezTo>
                  <a:pt x="413385" y="5540375"/>
                  <a:pt x="0" y="5126990"/>
                  <a:pt x="0" y="4616958"/>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p58"/>
          <p:cNvSpPr txBox="1"/>
          <p:nvPr/>
        </p:nvSpPr>
        <p:spPr>
          <a:xfrm>
            <a:off x="-756954" y="2587967"/>
            <a:ext cx="15603921" cy="731290"/>
          </a:xfrm>
          <a:prstGeom prst="rect">
            <a:avLst/>
          </a:prstGeom>
          <a:noFill/>
          <a:ln>
            <a:noFill/>
          </a:ln>
        </p:spPr>
        <p:txBody>
          <a:bodyPr anchorCtr="0" anchor="t" bIns="0" lIns="0" spcFirstLastPara="1" rIns="0" wrap="square" tIns="0">
            <a:spAutoFit/>
          </a:bodyPr>
          <a:lstStyle/>
          <a:p>
            <a:pPr indent="-712470" lvl="1" marL="1424940" marR="0" rtl="0" algn="ctr">
              <a:lnSpc>
                <a:spcPct val="108000"/>
              </a:lnSpc>
              <a:spcBef>
                <a:spcPts val="0"/>
              </a:spcBef>
              <a:spcAft>
                <a:spcPts val="0"/>
              </a:spcAft>
              <a:buClr>
                <a:srgbClr val="FFFFFF"/>
              </a:buClr>
              <a:buSzPts val="6600"/>
              <a:buFont typeface="Arial"/>
              <a:buAutoNum type="arabicPeriod"/>
            </a:pPr>
            <a:r>
              <a:rPr b="1" i="0" lang="en-US" sz="4400" u="none" cap="none" strike="noStrike">
                <a:solidFill>
                  <a:srgbClr val="A02B93"/>
                </a:solidFill>
                <a:latin typeface="Arial"/>
                <a:ea typeface="Arial"/>
                <a:cs typeface="Arial"/>
                <a:sym typeface="Arial"/>
              </a:rPr>
              <a:t>Project Management Tools: Workflow Automation</a:t>
            </a:r>
            <a:endParaRPr b="0" i="0" sz="1000" u="none" cap="none" strike="noStrike">
              <a:solidFill>
                <a:srgbClr val="A02B93"/>
              </a:solidFill>
              <a:latin typeface="Arial"/>
              <a:ea typeface="Arial"/>
              <a:cs typeface="Arial"/>
              <a:sym typeface="Arial"/>
            </a:endParaRPr>
          </a:p>
        </p:txBody>
      </p:sp>
      <p:sp>
        <p:nvSpPr>
          <p:cNvPr id="410" name="Google Shape;410;p58"/>
          <p:cNvSpPr txBox="1"/>
          <p:nvPr/>
        </p:nvSpPr>
        <p:spPr>
          <a:xfrm>
            <a:off x="935109" y="3950990"/>
            <a:ext cx="8925480" cy="886397"/>
          </a:xfrm>
          <a:prstGeom prst="rect">
            <a:avLst/>
          </a:prstGeom>
          <a:noFill/>
          <a:ln>
            <a:noFill/>
          </a:ln>
        </p:spPr>
        <p:txBody>
          <a:bodyPr anchorCtr="0" anchor="t" bIns="0" lIns="0" spcFirstLastPara="1" rIns="0" wrap="square" tIns="0">
            <a:spAutoFit/>
          </a:bodyPr>
          <a:lstStyle/>
          <a:p>
            <a:pPr indent="0" lvl="0" marL="0" marR="0" rtl="0" algn="l">
              <a:lnSpc>
                <a:spcPct val="144009"/>
              </a:lnSpc>
              <a:spcBef>
                <a:spcPts val="0"/>
              </a:spcBef>
              <a:spcAft>
                <a:spcPts val="0"/>
              </a:spcAft>
              <a:buClr>
                <a:srgbClr val="000000"/>
              </a:buClr>
              <a:buSzPts val="4000"/>
              <a:buFont typeface="Arial"/>
              <a:buNone/>
            </a:pPr>
            <a:r>
              <a:rPr b="1" i="0" lang="en-US" sz="4000" u="none" cap="none" strike="noStrike">
                <a:solidFill>
                  <a:srgbClr val="926FB1"/>
                </a:solidFill>
                <a:latin typeface="Arial"/>
                <a:ea typeface="Arial"/>
                <a:cs typeface="Arial"/>
                <a:sym typeface="Arial"/>
              </a:rPr>
              <a:t>We are going to focus on...</a:t>
            </a:r>
            <a:endParaRPr b="0" i="0" sz="1100" u="none" cap="none" strike="noStrike">
              <a:solidFill>
                <a:srgbClr val="000000"/>
              </a:solidFill>
              <a:latin typeface="Arial"/>
              <a:ea typeface="Arial"/>
              <a:cs typeface="Arial"/>
              <a:sym typeface="Arial"/>
            </a:endParaRPr>
          </a:p>
        </p:txBody>
      </p:sp>
      <p:sp>
        <p:nvSpPr>
          <p:cNvPr id="411" name="Google Shape;411;p58"/>
          <p:cNvSpPr txBox="1"/>
          <p:nvPr/>
        </p:nvSpPr>
        <p:spPr>
          <a:xfrm>
            <a:off x="631800" y="5005744"/>
            <a:ext cx="8581395" cy="664669"/>
          </a:xfrm>
          <a:prstGeom prst="rect">
            <a:avLst/>
          </a:prstGeom>
          <a:noFill/>
          <a:ln>
            <a:noFill/>
          </a:ln>
        </p:spPr>
        <p:txBody>
          <a:bodyPr anchorCtr="0" anchor="t" bIns="0" lIns="0" spcFirstLastPara="1" rIns="0" wrap="square" tIns="0">
            <a:spAutoFit/>
          </a:bodyPr>
          <a:lstStyle/>
          <a:p>
            <a:pPr indent="0" lvl="1" marL="431794" marR="0" rtl="0" algn="l">
              <a:lnSpc>
                <a:spcPct val="108002"/>
              </a:lnSpc>
              <a:spcBef>
                <a:spcPts val="0"/>
              </a:spcBef>
              <a:spcAft>
                <a:spcPts val="0"/>
              </a:spcAft>
              <a:buClr>
                <a:srgbClr val="000000"/>
              </a:buClr>
              <a:buSzPts val="3999"/>
              <a:buFont typeface="Arial"/>
              <a:buNone/>
            </a:pPr>
            <a:r>
              <a:rPr b="1" i="0" lang="en-US" sz="3999" u="none" cap="none" strike="noStrike">
                <a:solidFill>
                  <a:schemeClr val="dk1"/>
                </a:solidFill>
                <a:latin typeface="Arial"/>
                <a:ea typeface="Arial"/>
                <a:cs typeface="Arial"/>
                <a:sym typeface="Arial"/>
              </a:rPr>
              <a:t>ASANA</a:t>
            </a:r>
            <a:endParaRPr b="1" i="0" sz="1400" u="none" cap="none" strike="noStrike">
              <a:solidFill>
                <a:schemeClr val="dk1"/>
              </a:solidFill>
              <a:latin typeface="Arial"/>
              <a:ea typeface="Arial"/>
              <a:cs typeface="Arial"/>
              <a:sym typeface="Arial"/>
            </a:endParaRPr>
          </a:p>
        </p:txBody>
      </p:sp>
      <p:sp>
        <p:nvSpPr>
          <p:cNvPr id="412" name="Google Shape;412;p58"/>
          <p:cNvSpPr/>
          <p:nvPr/>
        </p:nvSpPr>
        <p:spPr>
          <a:xfrm>
            <a:off x="16560540" y="892539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 name="Google Shape;413;p58"/>
          <p:cNvSpPr txBox="1"/>
          <p:nvPr/>
        </p:nvSpPr>
        <p:spPr>
          <a:xfrm>
            <a:off x="2613169" y="662599"/>
            <a:ext cx="13719036" cy="1107996"/>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4000"/>
              <a:buFont typeface="Arial"/>
              <a:buNone/>
            </a:pPr>
            <a:r>
              <a:rPr b="0" i="0" lang="en-US" sz="4000" u="none" cap="none" strike="noStrike">
                <a:solidFill>
                  <a:srgbClr val="4EA72E"/>
                </a:solidFill>
                <a:latin typeface="Arial"/>
                <a:ea typeface="Arial"/>
                <a:cs typeface="Arial"/>
                <a:sym typeface="Arial"/>
              </a:rPr>
              <a:t>Topic 2: </a:t>
            </a:r>
            <a:r>
              <a:rPr b="1" i="0" lang="en-US" sz="4000" u="none" cap="none" strike="noStrike">
                <a:solidFill>
                  <a:srgbClr val="4EA72E"/>
                </a:solidFill>
                <a:latin typeface="Arial"/>
                <a:ea typeface="Arial"/>
                <a:cs typeface="Arial"/>
                <a:sym typeface="Arial"/>
              </a:rPr>
              <a:t>Tools for Hybrid Collaboration, Communication and Task Management</a:t>
            </a:r>
            <a:endParaRPr b="0" i="0" sz="1400" u="none" cap="none" strike="noStrike">
              <a:solidFill>
                <a:srgbClr val="000000"/>
              </a:solidFill>
              <a:latin typeface="Arial"/>
              <a:ea typeface="Arial"/>
              <a:cs typeface="Arial"/>
              <a:sym typeface="Arial"/>
            </a:endParaRPr>
          </a:p>
        </p:txBody>
      </p:sp>
      <p:sp>
        <p:nvSpPr>
          <p:cNvPr id="414" name="Google Shape;414;p58"/>
          <p:cNvSpPr txBox="1"/>
          <p:nvPr/>
        </p:nvSpPr>
        <p:spPr>
          <a:xfrm>
            <a:off x="631800" y="5721566"/>
            <a:ext cx="8581395" cy="3190874"/>
          </a:xfrm>
          <a:prstGeom prst="rect">
            <a:avLst/>
          </a:prstGeom>
          <a:noFill/>
          <a:ln>
            <a:noFill/>
          </a:ln>
        </p:spPr>
        <p:txBody>
          <a:bodyPr anchorCtr="0" anchor="t" bIns="0" lIns="0" spcFirstLastPara="1" rIns="0" wrap="square" tIns="0">
            <a:spAutoFit/>
          </a:bodyPr>
          <a:lstStyle/>
          <a:p>
            <a:pPr indent="0" lvl="1" marL="431794" marR="0" rtl="0" algn="l">
              <a:lnSpc>
                <a:spcPct val="108002"/>
              </a:lnSpc>
              <a:spcBef>
                <a:spcPts val="0"/>
              </a:spcBef>
              <a:spcAft>
                <a:spcPts val="0"/>
              </a:spcAft>
              <a:buClr>
                <a:srgbClr val="000000"/>
              </a:buClr>
              <a:buSzPts val="3200"/>
              <a:buFont typeface="Arial"/>
              <a:buNone/>
            </a:pPr>
            <a:r>
              <a:rPr b="0" i="0" lang="en-US" sz="3200" u="none" cap="none" strike="noStrike">
                <a:solidFill>
                  <a:srgbClr val="000000"/>
                </a:solidFill>
                <a:latin typeface="Arial"/>
                <a:ea typeface="Arial"/>
                <a:cs typeface="Arial"/>
                <a:sym typeface="Arial"/>
              </a:rPr>
              <a:t>It is a comprehensive project management tool designed to help teams organize, track, and manage their work efficiently. It supports both individual task management and team collaboration, making it ideal for hybrid work environments.</a:t>
            </a:r>
            <a:endParaRPr b="0" i="0" sz="2400" u="none" cap="none" strike="noStrike">
              <a:solidFill>
                <a:srgbClr val="4EA72E"/>
              </a:solidFill>
              <a:latin typeface="Arial"/>
              <a:ea typeface="Arial"/>
              <a:cs typeface="Arial"/>
              <a:sym typeface="Arial"/>
            </a:endParaRPr>
          </a:p>
        </p:txBody>
      </p:sp>
      <p:sp>
        <p:nvSpPr>
          <p:cNvPr id="415" name="Google Shape;415;p58"/>
          <p:cNvSpPr/>
          <p:nvPr/>
        </p:nvSpPr>
        <p:spPr>
          <a:xfrm>
            <a:off x="10381027" y="4417478"/>
            <a:ext cx="6109045" cy="4283968"/>
          </a:xfrm>
          <a:custGeom>
            <a:rect b="b" l="l" r="r" t="t"/>
            <a:pathLst>
              <a:path extrusionOk="0" h="4283968" w="6109045">
                <a:moveTo>
                  <a:pt x="0" y="0"/>
                </a:moveTo>
                <a:lnTo>
                  <a:pt x="6109045" y="0"/>
                </a:lnTo>
                <a:lnTo>
                  <a:pt x="6109045" y="4283967"/>
                </a:lnTo>
                <a:lnTo>
                  <a:pt x="0" y="4283967"/>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59"/>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9" l="0" r="0" t="-27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 name="Google Shape;421;p59"/>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 name="Google Shape;422;p59"/>
          <p:cNvSpPr/>
          <p:nvPr/>
        </p:nvSpPr>
        <p:spPr>
          <a:xfrm>
            <a:off x="1516860" y="2467800"/>
            <a:ext cx="6171629" cy="6171629"/>
          </a:xfrm>
          <a:custGeom>
            <a:rect b="b" l="l" r="r" t="t"/>
            <a:pathLst>
              <a:path extrusionOk="0" h="8228838" w="8228838">
                <a:moveTo>
                  <a:pt x="0" y="1371473"/>
                </a:moveTo>
                <a:cubicBezTo>
                  <a:pt x="0" y="614045"/>
                  <a:pt x="614045" y="0"/>
                  <a:pt x="1371473" y="0"/>
                </a:cubicBezTo>
                <a:lnTo>
                  <a:pt x="6857365" y="0"/>
                </a:lnTo>
                <a:cubicBezTo>
                  <a:pt x="7614793" y="0"/>
                  <a:pt x="8228838" y="614045"/>
                  <a:pt x="8228838" y="1371473"/>
                </a:cubicBezTo>
                <a:lnTo>
                  <a:pt x="8228838" y="6857365"/>
                </a:lnTo>
                <a:cubicBezTo>
                  <a:pt x="8228838" y="7614793"/>
                  <a:pt x="7614793" y="8228838"/>
                  <a:pt x="6857365" y="8228838"/>
                </a:cubicBezTo>
                <a:lnTo>
                  <a:pt x="1371473" y="8228838"/>
                </a:lnTo>
                <a:cubicBezTo>
                  <a:pt x="614045" y="8228838"/>
                  <a:pt x="0" y="7614793"/>
                  <a:pt x="0" y="6857365"/>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p59"/>
          <p:cNvSpPr txBox="1"/>
          <p:nvPr/>
        </p:nvSpPr>
        <p:spPr>
          <a:xfrm>
            <a:off x="-332661" y="2062466"/>
            <a:ext cx="9588201" cy="1096903"/>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Clr>
                <a:srgbClr val="000000"/>
              </a:buClr>
              <a:buSzPts val="6600"/>
              <a:buFont typeface="Arial"/>
              <a:buNone/>
            </a:pPr>
            <a:r>
              <a:rPr b="1" i="0" lang="en-US" sz="6600" u="none" cap="none" strike="noStrike">
                <a:solidFill>
                  <a:srgbClr val="A02B93"/>
                </a:solidFill>
                <a:latin typeface="Arial"/>
                <a:ea typeface="Arial"/>
                <a:cs typeface="Arial"/>
                <a:sym typeface="Arial"/>
              </a:rPr>
              <a:t>ASANA</a:t>
            </a:r>
            <a:endParaRPr b="0" i="0" sz="1400" u="none" cap="none" strike="noStrike">
              <a:solidFill>
                <a:srgbClr val="A02B93"/>
              </a:solidFill>
              <a:latin typeface="Arial"/>
              <a:ea typeface="Arial"/>
              <a:cs typeface="Arial"/>
              <a:sym typeface="Arial"/>
            </a:endParaRPr>
          </a:p>
        </p:txBody>
      </p:sp>
      <p:sp>
        <p:nvSpPr>
          <p:cNvPr id="424" name="Google Shape;424;p59"/>
          <p:cNvSpPr txBox="1"/>
          <p:nvPr/>
        </p:nvSpPr>
        <p:spPr>
          <a:xfrm>
            <a:off x="9155724" y="6253051"/>
            <a:ext cx="13348490" cy="886397"/>
          </a:xfrm>
          <a:prstGeom prst="rect">
            <a:avLst/>
          </a:prstGeom>
          <a:noFill/>
          <a:ln>
            <a:noFill/>
          </a:ln>
        </p:spPr>
        <p:txBody>
          <a:bodyPr anchorCtr="0" anchor="t" bIns="0" lIns="0" spcFirstLastPara="1" rIns="0" wrap="square" tIns="0">
            <a:spAutoFit/>
          </a:bodyPr>
          <a:lstStyle/>
          <a:p>
            <a:pPr indent="0" lvl="0" marL="0" marR="0" rtl="0" algn="l">
              <a:lnSpc>
                <a:spcPct val="144009"/>
              </a:lnSpc>
              <a:spcBef>
                <a:spcPts val="0"/>
              </a:spcBef>
              <a:spcAft>
                <a:spcPts val="0"/>
              </a:spcAft>
              <a:buClr>
                <a:srgbClr val="000000"/>
              </a:buClr>
              <a:buSzPts val="4000"/>
              <a:buFont typeface="Arial"/>
              <a:buNone/>
            </a:pPr>
            <a:r>
              <a:rPr b="1" i="0" lang="en-US" sz="4000" u="none" cap="none" strike="noStrike">
                <a:solidFill>
                  <a:srgbClr val="926FB1"/>
                </a:solidFill>
                <a:latin typeface="Arial"/>
                <a:ea typeface="Arial"/>
                <a:cs typeface="Arial"/>
                <a:sym typeface="Arial"/>
              </a:rPr>
              <a:t>Activity Outline</a:t>
            </a:r>
            <a:endParaRPr b="0" i="0" sz="1100" u="none" cap="none" strike="noStrike">
              <a:solidFill>
                <a:srgbClr val="000000"/>
              </a:solidFill>
              <a:latin typeface="Arial"/>
              <a:ea typeface="Arial"/>
              <a:cs typeface="Arial"/>
              <a:sym typeface="Arial"/>
            </a:endParaRPr>
          </a:p>
        </p:txBody>
      </p:sp>
      <p:sp>
        <p:nvSpPr>
          <p:cNvPr id="425" name="Google Shape;425;p59"/>
          <p:cNvSpPr txBox="1"/>
          <p:nvPr/>
        </p:nvSpPr>
        <p:spPr>
          <a:xfrm>
            <a:off x="8748412" y="7293766"/>
            <a:ext cx="8328339" cy="2792303"/>
          </a:xfrm>
          <a:prstGeom prst="rect">
            <a:avLst/>
          </a:prstGeom>
          <a:noFill/>
          <a:ln>
            <a:noFill/>
          </a:ln>
        </p:spPr>
        <p:txBody>
          <a:bodyPr anchorCtr="0" anchor="t" bIns="0" lIns="0" spcFirstLastPara="1" rIns="0" wrap="square" tIns="0">
            <a:spAutoFit/>
          </a:bodyPr>
          <a:lstStyle/>
          <a:p>
            <a:pPr indent="0" lvl="1" marL="431794" marR="0" rtl="0" algn="l">
              <a:lnSpc>
                <a:spcPct val="108002"/>
              </a:lnSpc>
              <a:spcBef>
                <a:spcPts val="0"/>
              </a:spcBef>
              <a:spcAft>
                <a:spcPts val="0"/>
              </a:spcAft>
              <a:buClr>
                <a:srgbClr val="000000"/>
              </a:buClr>
              <a:buSzPts val="2800"/>
              <a:buFont typeface="Arial"/>
              <a:buNone/>
            </a:pPr>
            <a:r>
              <a:rPr b="0" i="0" lang="en-US" sz="2800" u="none" cap="none" strike="noStrike">
                <a:solidFill>
                  <a:srgbClr val="000000"/>
                </a:solidFill>
                <a:latin typeface="Arial"/>
                <a:ea typeface="Arial"/>
                <a:cs typeface="Arial"/>
                <a:sym typeface="Arial"/>
              </a:rPr>
              <a:t>The facilitator provides a live walkthrough of Asana, demonstrating how to organize tasks by creating, assigning, and prioritizing them effectively. Participants will learn how to set up teams and manage members for project-specific collaboration</a:t>
            </a:r>
            <a:endParaRPr b="0" i="0" sz="2800" u="none" cap="none" strike="noStrike">
              <a:solidFill>
                <a:srgbClr val="4EA72E"/>
              </a:solidFill>
              <a:latin typeface="Arial"/>
              <a:ea typeface="Arial"/>
              <a:cs typeface="Arial"/>
              <a:sym typeface="Arial"/>
            </a:endParaRPr>
          </a:p>
        </p:txBody>
      </p:sp>
      <p:sp>
        <p:nvSpPr>
          <p:cNvPr id="426" name="Google Shape;426;p59"/>
          <p:cNvSpPr txBox="1"/>
          <p:nvPr/>
        </p:nvSpPr>
        <p:spPr>
          <a:xfrm>
            <a:off x="2242847" y="150668"/>
            <a:ext cx="16935489" cy="1661334"/>
          </a:xfrm>
          <a:prstGeom prst="rect">
            <a:avLst/>
          </a:prstGeom>
          <a:noFill/>
          <a:ln>
            <a:noFill/>
          </a:ln>
        </p:spPr>
        <p:txBody>
          <a:bodyPr anchorCtr="0" anchor="ctr" bIns="68550" lIns="137125" spcFirstLastPara="1" rIns="137125" wrap="square" tIns="68550">
            <a:norm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rgbClr val="4EA72E"/>
                </a:solidFill>
                <a:latin typeface="Arial"/>
                <a:ea typeface="Arial"/>
                <a:cs typeface="Arial"/>
                <a:sym typeface="Arial"/>
              </a:rPr>
              <a:t>Activity #3: Showcase of Task Management Tools features</a:t>
            </a:r>
            <a:endParaRPr b="0" i="0" sz="6000" u="none" cap="none" strike="noStrike">
              <a:solidFill>
                <a:srgbClr val="4EA72E"/>
              </a:solidFill>
              <a:latin typeface="Arial"/>
              <a:ea typeface="Arial"/>
              <a:cs typeface="Arial"/>
              <a:sym typeface="Arial"/>
            </a:endParaRPr>
          </a:p>
        </p:txBody>
      </p:sp>
      <p:sp>
        <p:nvSpPr>
          <p:cNvPr id="427" name="Google Shape;427;p59"/>
          <p:cNvSpPr txBox="1"/>
          <p:nvPr/>
        </p:nvSpPr>
        <p:spPr>
          <a:xfrm>
            <a:off x="9144000" y="3026108"/>
            <a:ext cx="13348490" cy="886397"/>
          </a:xfrm>
          <a:prstGeom prst="rect">
            <a:avLst/>
          </a:prstGeom>
          <a:noFill/>
          <a:ln>
            <a:noFill/>
          </a:ln>
        </p:spPr>
        <p:txBody>
          <a:bodyPr anchorCtr="0" anchor="t" bIns="0" lIns="0" spcFirstLastPara="1" rIns="0" wrap="square" tIns="0">
            <a:spAutoFit/>
          </a:bodyPr>
          <a:lstStyle/>
          <a:p>
            <a:pPr indent="0" lvl="0" marL="0" marR="0" rtl="0" algn="l">
              <a:lnSpc>
                <a:spcPct val="144009"/>
              </a:lnSpc>
              <a:spcBef>
                <a:spcPts val="0"/>
              </a:spcBef>
              <a:spcAft>
                <a:spcPts val="0"/>
              </a:spcAft>
              <a:buClr>
                <a:srgbClr val="000000"/>
              </a:buClr>
              <a:buSzPts val="4000"/>
              <a:buFont typeface="Arial"/>
              <a:buNone/>
            </a:pPr>
            <a:r>
              <a:rPr b="1" i="0" lang="en-US" sz="4000" u="none" cap="none" strike="noStrike">
                <a:solidFill>
                  <a:srgbClr val="926FB1"/>
                </a:solidFill>
                <a:latin typeface="Arial"/>
                <a:ea typeface="Arial"/>
                <a:cs typeface="Arial"/>
                <a:sym typeface="Arial"/>
              </a:rPr>
              <a:t>Activity Objective</a:t>
            </a:r>
            <a:endParaRPr b="0" i="0" sz="1100" u="none" cap="none" strike="noStrike">
              <a:solidFill>
                <a:srgbClr val="000000"/>
              </a:solidFill>
              <a:latin typeface="Arial"/>
              <a:ea typeface="Arial"/>
              <a:cs typeface="Arial"/>
              <a:sym typeface="Arial"/>
            </a:endParaRPr>
          </a:p>
        </p:txBody>
      </p:sp>
      <p:sp>
        <p:nvSpPr>
          <p:cNvPr id="428" name="Google Shape;428;p59"/>
          <p:cNvSpPr txBox="1"/>
          <p:nvPr/>
        </p:nvSpPr>
        <p:spPr>
          <a:xfrm>
            <a:off x="9144000" y="4038226"/>
            <a:ext cx="8125257" cy="172354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000000"/>
                </a:solidFill>
                <a:latin typeface="Arial"/>
                <a:ea typeface="Arial"/>
                <a:cs typeface="Arial"/>
                <a:sym typeface="Arial"/>
              </a:rPr>
              <a:t>This activity demonstrates the key features of Asana, focusing on how it supports management and task organization in hybrid teams, balancing both synchronous and asynchronous workflows.</a:t>
            </a:r>
            <a:endParaRPr b="0" i="0" sz="1400" u="none" cap="none" strike="noStrike">
              <a:solidFill>
                <a:srgbClr val="000000"/>
              </a:solidFill>
              <a:latin typeface="Arial"/>
              <a:ea typeface="Arial"/>
              <a:cs typeface="Arial"/>
              <a:sym typeface="Arial"/>
            </a:endParaRPr>
          </a:p>
        </p:txBody>
      </p:sp>
      <p:sp>
        <p:nvSpPr>
          <p:cNvPr id="429" name="Google Shape;429;p59"/>
          <p:cNvSpPr/>
          <p:nvPr/>
        </p:nvSpPr>
        <p:spPr>
          <a:xfrm>
            <a:off x="2660690" y="4222581"/>
            <a:ext cx="3601498" cy="2357344"/>
          </a:xfrm>
          <a:custGeom>
            <a:rect b="b" l="l" r="r" t="t"/>
            <a:pathLst>
              <a:path extrusionOk="0" h="2357344" w="3601498">
                <a:moveTo>
                  <a:pt x="0" y="0"/>
                </a:moveTo>
                <a:lnTo>
                  <a:pt x="3601498" y="0"/>
                </a:lnTo>
                <a:lnTo>
                  <a:pt x="3601498" y="2357344"/>
                </a:lnTo>
                <a:lnTo>
                  <a:pt x="0" y="2357344"/>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Ampulheta 90% com preenchimento sólido" id="430" name="Google Shape;430;p59"/>
          <p:cNvPicPr preferRelativeResize="0"/>
          <p:nvPr>
            <p:ph idx="4294967295" type="body"/>
          </p:nvPr>
        </p:nvPicPr>
        <p:blipFill rotWithShape="1">
          <a:blip r:embed="rId6">
            <a:alphaModFix/>
          </a:blip>
          <a:srcRect b="0" l="0" r="0" t="0"/>
          <a:stretch/>
        </p:blipFill>
        <p:spPr>
          <a:xfrm>
            <a:off x="14771495" y="1646453"/>
            <a:ext cx="1383300" cy="1161900"/>
          </a:xfrm>
          <a:prstGeom prst="rect">
            <a:avLst/>
          </a:prstGeom>
          <a:noFill/>
          <a:ln>
            <a:noFill/>
          </a:ln>
        </p:spPr>
      </p:pic>
      <p:sp>
        <p:nvSpPr>
          <p:cNvPr id="431" name="Google Shape;431;p59"/>
          <p:cNvSpPr txBox="1"/>
          <p:nvPr/>
        </p:nvSpPr>
        <p:spPr>
          <a:xfrm>
            <a:off x="16333739" y="2469643"/>
            <a:ext cx="12783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800" u="none" cap="none" strike="noStrike">
                <a:solidFill>
                  <a:srgbClr val="4EA72E"/>
                </a:solidFill>
                <a:latin typeface="Open Sans"/>
                <a:ea typeface="Open Sans"/>
                <a:cs typeface="Open Sans"/>
                <a:sym typeface="Open Sans"/>
              </a:rPr>
              <a:t>0h:30m</a:t>
            </a:r>
            <a:endParaRPr b="1" i="0" sz="1800" u="none" cap="none" strike="noStrike">
              <a:solidFill>
                <a:srgbClr val="4EA72E"/>
              </a:solidFill>
              <a:latin typeface="Arial"/>
              <a:ea typeface="Arial"/>
              <a:cs typeface="Arial"/>
              <a:sym typeface="Arial"/>
            </a:endParaRP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28"/>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9" l="0" r="0" t="-27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 name="Google Shape;437;p28"/>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 name="Google Shape;438;p28"/>
          <p:cNvSpPr/>
          <p:nvPr/>
        </p:nvSpPr>
        <p:spPr>
          <a:xfrm>
            <a:off x="11159346" y="3107386"/>
            <a:ext cx="6364344" cy="5639476"/>
          </a:xfrm>
          <a:custGeom>
            <a:rect b="b" l="l" r="r" t="t"/>
            <a:pathLst>
              <a:path extrusionOk="0" h="5639476" w="6364344">
                <a:moveTo>
                  <a:pt x="0" y="0"/>
                </a:moveTo>
                <a:lnTo>
                  <a:pt x="6364344" y="0"/>
                </a:lnTo>
                <a:lnTo>
                  <a:pt x="6364344" y="5639476"/>
                </a:lnTo>
                <a:lnTo>
                  <a:pt x="0" y="5639476"/>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 name="Google Shape;439;p28"/>
          <p:cNvSpPr txBox="1"/>
          <p:nvPr/>
        </p:nvSpPr>
        <p:spPr>
          <a:xfrm>
            <a:off x="993028" y="3138707"/>
            <a:ext cx="13348490" cy="1041311"/>
          </a:xfrm>
          <a:prstGeom prst="rect">
            <a:avLst/>
          </a:prstGeom>
          <a:noFill/>
          <a:ln>
            <a:noFill/>
          </a:ln>
        </p:spPr>
        <p:txBody>
          <a:bodyPr anchorCtr="0" anchor="t" bIns="0" lIns="0" spcFirstLastPara="1" rIns="0" wrap="square" tIns="0">
            <a:spAutoFit/>
          </a:bodyPr>
          <a:lstStyle/>
          <a:p>
            <a:pPr indent="0" lvl="0" marL="0" marR="0" rtl="0" algn="l">
              <a:lnSpc>
                <a:spcPct val="144009"/>
              </a:lnSpc>
              <a:spcBef>
                <a:spcPts val="0"/>
              </a:spcBef>
              <a:spcAft>
                <a:spcPts val="0"/>
              </a:spcAft>
              <a:buClr>
                <a:srgbClr val="000000"/>
              </a:buClr>
              <a:buSzPts val="4699"/>
              <a:buFont typeface="Arial"/>
              <a:buNone/>
            </a:pPr>
            <a:r>
              <a:rPr b="1" i="0" lang="en-US" sz="4699" u="none" cap="none" strike="noStrike">
                <a:solidFill>
                  <a:srgbClr val="926FB1"/>
                </a:solidFill>
                <a:latin typeface="Arial"/>
                <a:ea typeface="Arial"/>
                <a:cs typeface="Arial"/>
                <a:sym typeface="Arial"/>
              </a:rPr>
              <a:t>Organizing tasks</a:t>
            </a:r>
            <a:endParaRPr b="0" i="0" sz="1400" u="none" cap="none" strike="noStrike">
              <a:solidFill>
                <a:srgbClr val="000000"/>
              </a:solidFill>
              <a:latin typeface="Arial"/>
              <a:ea typeface="Arial"/>
              <a:cs typeface="Arial"/>
              <a:sym typeface="Arial"/>
            </a:endParaRPr>
          </a:p>
        </p:txBody>
      </p:sp>
      <p:sp>
        <p:nvSpPr>
          <p:cNvPr id="440" name="Google Shape;440;p28"/>
          <p:cNvSpPr txBox="1"/>
          <p:nvPr/>
        </p:nvSpPr>
        <p:spPr>
          <a:xfrm>
            <a:off x="477360" y="4431362"/>
            <a:ext cx="10073237" cy="2991525"/>
          </a:xfrm>
          <a:prstGeom prst="rect">
            <a:avLst/>
          </a:prstGeom>
          <a:noFill/>
          <a:ln>
            <a:noFill/>
          </a:ln>
        </p:spPr>
        <p:txBody>
          <a:bodyPr anchorCtr="0" anchor="t" bIns="0" lIns="0" spcFirstLastPara="1" rIns="0" wrap="square" tIns="0">
            <a:spAutoFit/>
          </a:bodyPr>
          <a:lstStyle/>
          <a:p>
            <a:pPr indent="-431793" lvl="1" marL="863587" marR="0" rtl="0" algn="l">
              <a:lnSpc>
                <a:spcPct val="108002"/>
              </a:lnSpc>
              <a:spcBef>
                <a:spcPts val="0"/>
              </a:spcBef>
              <a:spcAft>
                <a:spcPts val="0"/>
              </a:spcAft>
              <a:buClr>
                <a:srgbClr val="000000"/>
              </a:buClr>
              <a:buSzPts val="3999"/>
              <a:buFont typeface="Arial"/>
              <a:buChar char="•"/>
            </a:pPr>
            <a:r>
              <a:rPr b="0" i="0" lang="en-US" sz="3600" u="none" cap="none" strike="noStrike">
                <a:solidFill>
                  <a:srgbClr val="000000"/>
                </a:solidFill>
                <a:latin typeface="Arial"/>
                <a:ea typeface="Arial"/>
                <a:cs typeface="Arial"/>
                <a:sym typeface="Arial"/>
              </a:rPr>
              <a:t>Tasks and subtasks can be added with its due date</a:t>
            </a:r>
            <a:endParaRPr b="0" i="0" sz="3600" u="none" cap="none" strike="noStrike">
              <a:solidFill>
                <a:srgbClr val="000000"/>
              </a:solidFill>
              <a:latin typeface="Arial"/>
              <a:ea typeface="Arial"/>
              <a:cs typeface="Arial"/>
              <a:sym typeface="Arial"/>
            </a:endParaRPr>
          </a:p>
          <a:p>
            <a:pPr indent="-431793" lvl="1" marL="863587" marR="0" rtl="0" algn="l">
              <a:lnSpc>
                <a:spcPct val="108002"/>
              </a:lnSpc>
              <a:spcBef>
                <a:spcPts val="0"/>
              </a:spcBef>
              <a:spcAft>
                <a:spcPts val="0"/>
              </a:spcAft>
              <a:buClr>
                <a:srgbClr val="000000"/>
              </a:buClr>
              <a:buSzPts val="3999"/>
              <a:buFont typeface="Arial"/>
              <a:buChar char="•"/>
            </a:pPr>
            <a:r>
              <a:rPr b="0" i="0" lang="en-US" sz="3600" u="none" cap="none" strike="noStrike">
                <a:solidFill>
                  <a:srgbClr val="000000"/>
                </a:solidFill>
                <a:latin typeface="Arial"/>
                <a:ea typeface="Arial"/>
                <a:cs typeface="Arial"/>
                <a:sym typeface="Arial"/>
              </a:rPr>
              <a:t>Unscheduled tasks can also be added </a:t>
            </a:r>
            <a:endParaRPr b="0" i="0" sz="3600" u="none" cap="none" strike="noStrike">
              <a:solidFill>
                <a:srgbClr val="000000"/>
              </a:solidFill>
              <a:latin typeface="Arial"/>
              <a:ea typeface="Arial"/>
              <a:cs typeface="Arial"/>
              <a:sym typeface="Arial"/>
            </a:endParaRPr>
          </a:p>
          <a:p>
            <a:pPr indent="-431793" lvl="1" marL="863587" marR="0" rtl="0" algn="l">
              <a:lnSpc>
                <a:spcPct val="108002"/>
              </a:lnSpc>
              <a:spcBef>
                <a:spcPts val="0"/>
              </a:spcBef>
              <a:spcAft>
                <a:spcPts val="0"/>
              </a:spcAft>
              <a:buClr>
                <a:srgbClr val="000000"/>
              </a:buClr>
              <a:buSzPts val="3999"/>
              <a:buFont typeface="Arial"/>
              <a:buChar char="•"/>
            </a:pPr>
            <a:r>
              <a:rPr b="0" i="0" lang="en-US" sz="3600" u="none" cap="none" strike="noStrike">
                <a:solidFill>
                  <a:srgbClr val="000000"/>
                </a:solidFill>
                <a:latin typeface="Arial"/>
                <a:ea typeface="Arial"/>
                <a:cs typeface="Arial"/>
                <a:sym typeface="Arial"/>
              </a:rPr>
              <a:t>Timeline of each task develop by each member</a:t>
            </a:r>
            <a:endParaRPr b="0" i="0" sz="3600" u="none" cap="none" strike="noStrike">
              <a:solidFill>
                <a:srgbClr val="000000"/>
              </a:solidFill>
              <a:latin typeface="Arial"/>
              <a:ea typeface="Arial"/>
              <a:cs typeface="Arial"/>
              <a:sym typeface="Arial"/>
            </a:endParaRPr>
          </a:p>
        </p:txBody>
      </p:sp>
      <p:sp>
        <p:nvSpPr>
          <p:cNvPr id="441" name="Google Shape;441;p28"/>
          <p:cNvSpPr txBox="1"/>
          <p:nvPr/>
        </p:nvSpPr>
        <p:spPr>
          <a:xfrm>
            <a:off x="2242850" y="150675"/>
            <a:ext cx="15797100" cy="1661400"/>
          </a:xfrm>
          <a:prstGeom prst="rect">
            <a:avLst/>
          </a:prstGeom>
          <a:noFill/>
          <a:ln>
            <a:noFill/>
          </a:ln>
        </p:spPr>
        <p:txBody>
          <a:bodyPr anchorCtr="0" anchor="ctr" bIns="68550" lIns="137125" spcFirstLastPara="1" rIns="137125" wrap="square" tIns="68550">
            <a:norm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rgbClr val="4EA72E"/>
                </a:solidFill>
                <a:latin typeface="Arial"/>
                <a:ea typeface="Arial"/>
                <a:cs typeface="Arial"/>
                <a:sym typeface="Arial"/>
              </a:rPr>
              <a:t>Activity #3: Showcase of Task Management Tools features</a:t>
            </a:r>
            <a:endParaRPr b="0" i="0" sz="6000" u="none" cap="none" strike="noStrike">
              <a:solidFill>
                <a:srgbClr val="4EA72E"/>
              </a:solidFill>
              <a:latin typeface="Arial"/>
              <a:ea typeface="Arial"/>
              <a:cs typeface="Arial"/>
              <a:sym typeface="Arial"/>
            </a:endParaRPr>
          </a:p>
        </p:txBody>
      </p:sp>
      <p:sp>
        <p:nvSpPr>
          <p:cNvPr id="442" name="Google Shape;442;p28"/>
          <p:cNvSpPr/>
          <p:nvPr/>
        </p:nvSpPr>
        <p:spPr>
          <a:xfrm>
            <a:off x="16635425" y="396350"/>
            <a:ext cx="1404584" cy="901684"/>
          </a:xfrm>
          <a:custGeom>
            <a:rect b="b" l="l" r="r" t="t"/>
            <a:pathLst>
              <a:path extrusionOk="0" h="2357344" w="3601498">
                <a:moveTo>
                  <a:pt x="0" y="0"/>
                </a:moveTo>
                <a:lnTo>
                  <a:pt x="3601498" y="0"/>
                </a:lnTo>
                <a:lnTo>
                  <a:pt x="3601498" y="2357344"/>
                </a:lnTo>
                <a:lnTo>
                  <a:pt x="0" y="2357344"/>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29"/>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9" l="0" r="0" t="-27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 name="Google Shape;448;p29"/>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 name="Google Shape;449;p29"/>
          <p:cNvSpPr/>
          <p:nvPr/>
        </p:nvSpPr>
        <p:spPr>
          <a:xfrm>
            <a:off x="1516860" y="2467800"/>
            <a:ext cx="6171629" cy="6171629"/>
          </a:xfrm>
          <a:custGeom>
            <a:rect b="b" l="l" r="r" t="t"/>
            <a:pathLst>
              <a:path extrusionOk="0" h="8228838" w="8228838">
                <a:moveTo>
                  <a:pt x="0" y="1371473"/>
                </a:moveTo>
                <a:cubicBezTo>
                  <a:pt x="0" y="614045"/>
                  <a:pt x="614045" y="0"/>
                  <a:pt x="1371473" y="0"/>
                </a:cubicBezTo>
                <a:lnTo>
                  <a:pt x="6857365" y="0"/>
                </a:lnTo>
                <a:cubicBezTo>
                  <a:pt x="7614793" y="0"/>
                  <a:pt x="8228838" y="614045"/>
                  <a:pt x="8228838" y="1371473"/>
                </a:cubicBezTo>
                <a:lnTo>
                  <a:pt x="8228838" y="6857365"/>
                </a:lnTo>
                <a:cubicBezTo>
                  <a:pt x="8228838" y="7614793"/>
                  <a:pt x="7614793" y="8228838"/>
                  <a:pt x="6857365" y="8228838"/>
                </a:cubicBezTo>
                <a:lnTo>
                  <a:pt x="1371473" y="8228838"/>
                </a:lnTo>
                <a:cubicBezTo>
                  <a:pt x="614045" y="8228838"/>
                  <a:pt x="0" y="7614793"/>
                  <a:pt x="0" y="6857365"/>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 name="Google Shape;450;p29"/>
          <p:cNvSpPr/>
          <p:nvPr/>
        </p:nvSpPr>
        <p:spPr>
          <a:xfrm>
            <a:off x="13253523" y="3739156"/>
            <a:ext cx="3656337" cy="3628915"/>
          </a:xfrm>
          <a:custGeom>
            <a:rect b="b" l="l" r="r" t="t"/>
            <a:pathLst>
              <a:path extrusionOk="0" h="3628915" w="3656337">
                <a:moveTo>
                  <a:pt x="0" y="0"/>
                </a:moveTo>
                <a:lnTo>
                  <a:pt x="3656337" y="0"/>
                </a:lnTo>
                <a:lnTo>
                  <a:pt x="3656337" y="3628914"/>
                </a:lnTo>
                <a:lnTo>
                  <a:pt x="0" y="3628914"/>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 name="Google Shape;451;p29"/>
          <p:cNvSpPr txBox="1"/>
          <p:nvPr/>
        </p:nvSpPr>
        <p:spPr>
          <a:xfrm>
            <a:off x="1256850" y="2985694"/>
            <a:ext cx="13348490" cy="1041311"/>
          </a:xfrm>
          <a:prstGeom prst="rect">
            <a:avLst/>
          </a:prstGeom>
          <a:noFill/>
          <a:ln>
            <a:noFill/>
          </a:ln>
        </p:spPr>
        <p:txBody>
          <a:bodyPr anchorCtr="0" anchor="t" bIns="0" lIns="0" spcFirstLastPara="1" rIns="0" wrap="square" tIns="0">
            <a:spAutoFit/>
          </a:bodyPr>
          <a:lstStyle/>
          <a:p>
            <a:pPr indent="0" lvl="0" marL="0" marR="0" rtl="0" algn="l">
              <a:lnSpc>
                <a:spcPct val="144009"/>
              </a:lnSpc>
              <a:spcBef>
                <a:spcPts val="0"/>
              </a:spcBef>
              <a:spcAft>
                <a:spcPts val="0"/>
              </a:spcAft>
              <a:buClr>
                <a:srgbClr val="000000"/>
              </a:buClr>
              <a:buSzPts val="4699"/>
              <a:buFont typeface="Arial"/>
              <a:buNone/>
            </a:pPr>
            <a:r>
              <a:rPr b="1" i="0" lang="en-US" sz="4699" u="none" cap="none" strike="noStrike">
                <a:solidFill>
                  <a:srgbClr val="926FB1"/>
                </a:solidFill>
                <a:latin typeface="Arial"/>
                <a:ea typeface="Arial"/>
                <a:cs typeface="Arial"/>
                <a:sym typeface="Arial"/>
              </a:rPr>
              <a:t>Creation of teams</a:t>
            </a:r>
            <a:endParaRPr b="0" i="0" sz="1400" u="none" cap="none" strike="noStrike">
              <a:solidFill>
                <a:srgbClr val="000000"/>
              </a:solidFill>
              <a:latin typeface="Arial"/>
              <a:ea typeface="Arial"/>
              <a:cs typeface="Arial"/>
              <a:sym typeface="Arial"/>
            </a:endParaRPr>
          </a:p>
        </p:txBody>
      </p:sp>
      <p:sp>
        <p:nvSpPr>
          <p:cNvPr id="452" name="Google Shape;452;p29"/>
          <p:cNvSpPr txBox="1"/>
          <p:nvPr/>
        </p:nvSpPr>
        <p:spPr>
          <a:xfrm>
            <a:off x="631800" y="4363342"/>
            <a:ext cx="11736663" cy="4188134"/>
          </a:xfrm>
          <a:prstGeom prst="rect">
            <a:avLst/>
          </a:prstGeom>
          <a:noFill/>
          <a:ln>
            <a:noFill/>
          </a:ln>
        </p:spPr>
        <p:txBody>
          <a:bodyPr anchorCtr="0" anchor="t" bIns="0" lIns="0" spcFirstLastPara="1" rIns="0" wrap="square" tIns="0">
            <a:spAutoFit/>
          </a:bodyPr>
          <a:lstStyle/>
          <a:p>
            <a:pPr indent="-431793" lvl="1" marL="863587" marR="0" rtl="0" algn="l">
              <a:lnSpc>
                <a:spcPct val="108002"/>
              </a:lnSpc>
              <a:spcBef>
                <a:spcPts val="0"/>
              </a:spcBef>
              <a:spcAft>
                <a:spcPts val="0"/>
              </a:spcAft>
              <a:buClr>
                <a:srgbClr val="000000"/>
              </a:buClr>
              <a:buSzPts val="3999"/>
              <a:buFont typeface="Arial"/>
              <a:buChar char="•"/>
            </a:pPr>
            <a:r>
              <a:rPr b="0" i="0" lang="en-US" sz="3600" u="none" cap="none" strike="noStrike">
                <a:solidFill>
                  <a:srgbClr val="000000"/>
                </a:solidFill>
                <a:latin typeface="Arial"/>
                <a:ea typeface="Arial"/>
                <a:cs typeface="Arial"/>
                <a:sym typeface="Arial"/>
              </a:rPr>
              <a:t>It allows to create a team with the members of your choice</a:t>
            </a:r>
            <a:endParaRPr b="0" i="0" sz="1200" u="none" cap="none" strike="noStrike">
              <a:solidFill>
                <a:srgbClr val="000000"/>
              </a:solidFill>
              <a:latin typeface="Arial"/>
              <a:ea typeface="Arial"/>
              <a:cs typeface="Arial"/>
              <a:sym typeface="Arial"/>
            </a:endParaRPr>
          </a:p>
          <a:p>
            <a:pPr indent="-431793" lvl="1" marL="863587" marR="0" rtl="0" algn="l">
              <a:lnSpc>
                <a:spcPct val="108002"/>
              </a:lnSpc>
              <a:spcBef>
                <a:spcPts val="0"/>
              </a:spcBef>
              <a:spcAft>
                <a:spcPts val="0"/>
              </a:spcAft>
              <a:buClr>
                <a:srgbClr val="000000"/>
              </a:buClr>
              <a:buSzPts val="3999"/>
              <a:buFont typeface="Arial"/>
              <a:buChar char="•"/>
            </a:pPr>
            <a:r>
              <a:rPr b="0" i="0" lang="en-US" sz="3600" u="none" cap="none" strike="noStrike">
                <a:solidFill>
                  <a:srgbClr val="000000"/>
                </a:solidFill>
                <a:latin typeface="Arial"/>
                <a:ea typeface="Arial"/>
                <a:cs typeface="Arial"/>
                <a:sym typeface="Arial"/>
              </a:rPr>
              <a:t>Share a project and work in real time</a:t>
            </a:r>
            <a:endParaRPr b="0" i="0" sz="1200" u="none" cap="none" strike="noStrike">
              <a:solidFill>
                <a:srgbClr val="000000"/>
              </a:solidFill>
              <a:latin typeface="Arial"/>
              <a:ea typeface="Arial"/>
              <a:cs typeface="Arial"/>
              <a:sym typeface="Arial"/>
            </a:endParaRPr>
          </a:p>
          <a:p>
            <a:pPr indent="-431793" lvl="1" marL="863587" marR="0" rtl="0" algn="l">
              <a:lnSpc>
                <a:spcPct val="108002"/>
              </a:lnSpc>
              <a:spcBef>
                <a:spcPts val="0"/>
              </a:spcBef>
              <a:spcAft>
                <a:spcPts val="0"/>
              </a:spcAft>
              <a:buClr>
                <a:srgbClr val="000000"/>
              </a:buClr>
              <a:buSzPts val="3999"/>
              <a:buFont typeface="Arial"/>
              <a:buChar char="•"/>
            </a:pPr>
            <a:r>
              <a:rPr b="0" i="0" lang="en-US" sz="3600" u="none" cap="none" strike="noStrike">
                <a:solidFill>
                  <a:srgbClr val="000000"/>
                </a:solidFill>
                <a:latin typeface="Arial"/>
                <a:ea typeface="Arial"/>
                <a:cs typeface="Arial"/>
                <a:sym typeface="Arial"/>
              </a:rPr>
              <a:t>You can join and request different teams by searching on the browser</a:t>
            </a:r>
            <a:endParaRPr b="0" i="0" sz="1200" u="none" cap="none" strike="noStrike">
              <a:solidFill>
                <a:srgbClr val="000000"/>
              </a:solidFill>
              <a:latin typeface="Arial"/>
              <a:ea typeface="Arial"/>
              <a:cs typeface="Arial"/>
              <a:sym typeface="Arial"/>
            </a:endParaRPr>
          </a:p>
          <a:p>
            <a:pPr indent="-431793" lvl="1" marL="863587" marR="0" rtl="0" algn="l">
              <a:lnSpc>
                <a:spcPct val="108002"/>
              </a:lnSpc>
              <a:spcBef>
                <a:spcPts val="0"/>
              </a:spcBef>
              <a:spcAft>
                <a:spcPts val="0"/>
              </a:spcAft>
              <a:buClr>
                <a:srgbClr val="000000"/>
              </a:buClr>
              <a:buSzPts val="3999"/>
              <a:buFont typeface="Arial"/>
              <a:buChar char="•"/>
            </a:pPr>
            <a:r>
              <a:rPr b="0" i="0" lang="en-US" sz="3600" u="none" cap="none" strike="noStrike">
                <a:solidFill>
                  <a:srgbClr val="000000"/>
                </a:solidFill>
                <a:latin typeface="Arial"/>
                <a:ea typeface="Arial"/>
                <a:cs typeface="Arial"/>
                <a:sym typeface="Arial"/>
              </a:rPr>
              <a:t>There is a common overview with a calendar and messages.</a:t>
            </a:r>
            <a:endParaRPr b="0" i="0" sz="1200" u="none" cap="none" strike="noStrike">
              <a:solidFill>
                <a:srgbClr val="000000"/>
              </a:solidFill>
              <a:latin typeface="Arial"/>
              <a:ea typeface="Arial"/>
              <a:cs typeface="Arial"/>
              <a:sym typeface="Arial"/>
            </a:endParaRPr>
          </a:p>
        </p:txBody>
      </p:sp>
      <p:sp>
        <p:nvSpPr>
          <p:cNvPr id="453" name="Google Shape;453;p29"/>
          <p:cNvSpPr txBox="1"/>
          <p:nvPr/>
        </p:nvSpPr>
        <p:spPr>
          <a:xfrm>
            <a:off x="2242850" y="150675"/>
            <a:ext cx="14394900" cy="1661400"/>
          </a:xfrm>
          <a:prstGeom prst="rect">
            <a:avLst/>
          </a:prstGeom>
          <a:noFill/>
          <a:ln>
            <a:noFill/>
          </a:ln>
        </p:spPr>
        <p:txBody>
          <a:bodyPr anchorCtr="0" anchor="ctr" bIns="68550" lIns="137125" spcFirstLastPara="1" rIns="137125" wrap="square" tIns="68550">
            <a:norm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rgbClr val="4EA72E"/>
                </a:solidFill>
                <a:latin typeface="Arial"/>
                <a:ea typeface="Arial"/>
                <a:cs typeface="Arial"/>
                <a:sym typeface="Arial"/>
              </a:rPr>
              <a:t>Activity #3: Showcase of Task Management Tools features</a:t>
            </a:r>
            <a:endParaRPr b="0" i="0" sz="6000" u="none" cap="none" strike="noStrike">
              <a:solidFill>
                <a:srgbClr val="4EA72E"/>
              </a:solidFill>
              <a:latin typeface="Arial"/>
              <a:ea typeface="Arial"/>
              <a:cs typeface="Arial"/>
              <a:sym typeface="Arial"/>
            </a:endParaRPr>
          </a:p>
        </p:txBody>
      </p:sp>
      <p:sp>
        <p:nvSpPr>
          <p:cNvPr id="454" name="Google Shape;454;p29"/>
          <p:cNvSpPr/>
          <p:nvPr/>
        </p:nvSpPr>
        <p:spPr>
          <a:xfrm>
            <a:off x="16635425" y="396350"/>
            <a:ext cx="1404584" cy="901684"/>
          </a:xfrm>
          <a:custGeom>
            <a:rect b="b" l="l" r="r" t="t"/>
            <a:pathLst>
              <a:path extrusionOk="0" h="2357344" w="3601498">
                <a:moveTo>
                  <a:pt x="0" y="0"/>
                </a:moveTo>
                <a:lnTo>
                  <a:pt x="3601498" y="0"/>
                </a:lnTo>
                <a:lnTo>
                  <a:pt x="3601498" y="2357344"/>
                </a:lnTo>
                <a:lnTo>
                  <a:pt x="0" y="2357344"/>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30"/>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9" l="0" r="0" t="-27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 name="Google Shape;460;p30"/>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 name="Google Shape;461;p30"/>
          <p:cNvSpPr/>
          <p:nvPr/>
        </p:nvSpPr>
        <p:spPr>
          <a:xfrm>
            <a:off x="1516860" y="2467800"/>
            <a:ext cx="6171629" cy="6171629"/>
          </a:xfrm>
          <a:custGeom>
            <a:rect b="b" l="l" r="r" t="t"/>
            <a:pathLst>
              <a:path extrusionOk="0" h="8228838" w="8228838">
                <a:moveTo>
                  <a:pt x="0" y="1371473"/>
                </a:moveTo>
                <a:cubicBezTo>
                  <a:pt x="0" y="614045"/>
                  <a:pt x="614045" y="0"/>
                  <a:pt x="1371473" y="0"/>
                </a:cubicBezTo>
                <a:lnTo>
                  <a:pt x="6857365" y="0"/>
                </a:lnTo>
                <a:cubicBezTo>
                  <a:pt x="7614793" y="0"/>
                  <a:pt x="8228838" y="614045"/>
                  <a:pt x="8228838" y="1371473"/>
                </a:cubicBezTo>
                <a:lnTo>
                  <a:pt x="8228838" y="6857365"/>
                </a:lnTo>
                <a:cubicBezTo>
                  <a:pt x="8228838" y="7614793"/>
                  <a:pt x="7614793" y="8228838"/>
                  <a:pt x="6857365" y="8228838"/>
                </a:cubicBezTo>
                <a:lnTo>
                  <a:pt x="1371473" y="8228838"/>
                </a:lnTo>
                <a:cubicBezTo>
                  <a:pt x="614045" y="8228838"/>
                  <a:pt x="0" y="7614793"/>
                  <a:pt x="0" y="6857365"/>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 name="Google Shape;462;p30"/>
          <p:cNvSpPr txBox="1"/>
          <p:nvPr/>
        </p:nvSpPr>
        <p:spPr>
          <a:xfrm>
            <a:off x="631800" y="2518248"/>
            <a:ext cx="13348490" cy="1041311"/>
          </a:xfrm>
          <a:prstGeom prst="rect">
            <a:avLst/>
          </a:prstGeom>
          <a:noFill/>
          <a:ln>
            <a:noFill/>
          </a:ln>
        </p:spPr>
        <p:txBody>
          <a:bodyPr anchorCtr="0" anchor="t" bIns="0" lIns="0" spcFirstLastPara="1" rIns="0" wrap="square" tIns="0">
            <a:spAutoFit/>
          </a:bodyPr>
          <a:lstStyle/>
          <a:p>
            <a:pPr indent="0" lvl="0" marL="0" marR="0" rtl="0" algn="l">
              <a:lnSpc>
                <a:spcPct val="144009"/>
              </a:lnSpc>
              <a:spcBef>
                <a:spcPts val="0"/>
              </a:spcBef>
              <a:spcAft>
                <a:spcPts val="0"/>
              </a:spcAft>
              <a:buClr>
                <a:srgbClr val="000000"/>
              </a:buClr>
              <a:buSzPts val="4699"/>
              <a:buFont typeface="Arial"/>
              <a:buNone/>
            </a:pPr>
            <a:r>
              <a:rPr b="1" i="0" lang="en-US" sz="4699" u="none" cap="none" strike="noStrike">
                <a:solidFill>
                  <a:srgbClr val="926FB1"/>
                </a:solidFill>
                <a:latin typeface="Arial"/>
                <a:ea typeface="Arial"/>
                <a:cs typeface="Arial"/>
                <a:sym typeface="Arial"/>
              </a:rPr>
              <a:t>Task Management</a:t>
            </a:r>
            <a:endParaRPr b="0" i="0" sz="1400" u="none" cap="none" strike="noStrike">
              <a:solidFill>
                <a:srgbClr val="000000"/>
              </a:solidFill>
              <a:latin typeface="Arial"/>
              <a:ea typeface="Arial"/>
              <a:cs typeface="Arial"/>
              <a:sym typeface="Arial"/>
            </a:endParaRPr>
          </a:p>
        </p:txBody>
      </p:sp>
      <p:sp>
        <p:nvSpPr>
          <p:cNvPr id="463" name="Google Shape;463;p30"/>
          <p:cNvSpPr txBox="1"/>
          <p:nvPr/>
        </p:nvSpPr>
        <p:spPr>
          <a:xfrm>
            <a:off x="194865" y="3886545"/>
            <a:ext cx="13704900" cy="4747800"/>
          </a:xfrm>
          <a:prstGeom prst="rect">
            <a:avLst/>
          </a:prstGeom>
          <a:noFill/>
          <a:ln>
            <a:noFill/>
          </a:ln>
        </p:spPr>
        <p:txBody>
          <a:bodyPr anchorCtr="0" anchor="t" bIns="0" lIns="0" spcFirstLastPara="1" rIns="0" wrap="square" tIns="0">
            <a:spAutoFit/>
          </a:bodyPr>
          <a:lstStyle/>
          <a:p>
            <a:pPr indent="-431793" lvl="1" marL="863587" marR="0" rtl="0" algn="l">
              <a:lnSpc>
                <a:spcPct val="108002"/>
              </a:lnSpc>
              <a:spcBef>
                <a:spcPts val="0"/>
              </a:spcBef>
              <a:spcAft>
                <a:spcPts val="0"/>
              </a:spcAft>
              <a:buClr>
                <a:srgbClr val="000000"/>
              </a:buClr>
              <a:buSzPts val="3999"/>
              <a:buFont typeface="Arial"/>
              <a:buChar char="•"/>
            </a:pPr>
            <a:r>
              <a:rPr b="0" i="0" lang="en-US" sz="3200" u="none" cap="none" strike="noStrike">
                <a:solidFill>
                  <a:srgbClr val="000000"/>
                </a:solidFill>
                <a:latin typeface="Arial"/>
                <a:ea typeface="Arial"/>
                <a:cs typeface="Arial"/>
                <a:sym typeface="Arial"/>
              </a:rPr>
              <a:t>Use of calendar to keep track of important project dates</a:t>
            </a:r>
            <a:endParaRPr b="0" i="0" sz="3200" u="none" cap="none" strike="noStrike">
              <a:solidFill>
                <a:srgbClr val="000000"/>
              </a:solidFill>
              <a:latin typeface="Arial"/>
              <a:ea typeface="Arial"/>
              <a:cs typeface="Arial"/>
              <a:sym typeface="Arial"/>
            </a:endParaRPr>
          </a:p>
          <a:p>
            <a:pPr indent="-431793" lvl="1" marL="863587" marR="0" rtl="0" algn="l">
              <a:lnSpc>
                <a:spcPct val="108002"/>
              </a:lnSpc>
              <a:spcBef>
                <a:spcPts val="0"/>
              </a:spcBef>
              <a:spcAft>
                <a:spcPts val="0"/>
              </a:spcAft>
              <a:buClr>
                <a:srgbClr val="000000"/>
              </a:buClr>
              <a:buSzPts val="3999"/>
              <a:buFont typeface="Arial"/>
              <a:buChar char="•"/>
            </a:pPr>
            <a:r>
              <a:rPr b="0" i="0" lang="en-US" sz="3200" u="none" cap="none" strike="noStrike">
                <a:solidFill>
                  <a:srgbClr val="000000"/>
                </a:solidFill>
                <a:latin typeface="Arial"/>
                <a:ea typeface="Arial"/>
                <a:cs typeface="Arial"/>
                <a:sym typeface="Arial"/>
              </a:rPr>
              <a:t>Board view option, to check progress of open tasks</a:t>
            </a:r>
            <a:endParaRPr b="0" i="0" sz="2400" u="none" cap="none" strike="noStrike">
              <a:solidFill>
                <a:srgbClr val="000000"/>
              </a:solidFill>
              <a:latin typeface="Arial"/>
              <a:ea typeface="Arial"/>
              <a:cs typeface="Arial"/>
              <a:sym typeface="Arial"/>
            </a:endParaRPr>
          </a:p>
          <a:p>
            <a:pPr indent="-431793" lvl="1" marL="863587" marR="0" rtl="0" algn="l">
              <a:lnSpc>
                <a:spcPct val="108002"/>
              </a:lnSpc>
              <a:spcBef>
                <a:spcPts val="0"/>
              </a:spcBef>
              <a:spcAft>
                <a:spcPts val="0"/>
              </a:spcAft>
              <a:buClr>
                <a:srgbClr val="000000"/>
              </a:buClr>
              <a:buSzPts val="3999"/>
              <a:buFont typeface="Arial"/>
              <a:buChar char="•"/>
            </a:pPr>
            <a:r>
              <a:rPr b="0" i="0" lang="en-US" sz="3200" u="none" cap="none" strike="noStrike">
                <a:solidFill>
                  <a:srgbClr val="000000"/>
                </a:solidFill>
                <a:latin typeface="Arial"/>
                <a:ea typeface="Arial"/>
                <a:cs typeface="Arial"/>
                <a:sym typeface="Arial"/>
              </a:rPr>
              <a:t>Keep track of who is developing each project and the members different tasks</a:t>
            </a:r>
            <a:endParaRPr b="0" i="0" sz="1100" u="none" cap="none" strike="noStrike">
              <a:solidFill>
                <a:srgbClr val="000000"/>
              </a:solidFill>
              <a:latin typeface="Arial"/>
              <a:ea typeface="Arial"/>
              <a:cs typeface="Arial"/>
              <a:sym typeface="Arial"/>
            </a:endParaRPr>
          </a:p>
          <a:p>
            <a:pPr indent="-431793" lvl="1" marL="863587" marR="0" rtl="0" algn="l">
              <a:lnSpc>
                <a:spcPct val="108002"/>
              </a:lnSpc>
              <a:spcBef>
                <a:spcPts val="0"/>
              </a:spcBef>
              <a:spcAft>
                <a:spcPts val="0"/>
              </a:spcAft>
              <a:buClr>
                <a:srgbClr val="000000"/>
              </a:buClr>
              <a:buSzPts val="3999"/>
              <a:buFont typeface="Arial"/>
              <a:buChar char="•"/>
            </a:pPr>
            <a:r>
              <a:rPr b="0" i="0" lang="en-US" sz="3200" u="none" cap="none" strike="noStrike">
                <a:solidFill>
                  <a:srgbClr val="000000"/>
                </a:solidFill>
                <a:latin typeface="Arial"/>
                <a:ea typeface="Arial"/>
                <a:cs typeface="Arial"/>
                <a:sym typeface="Arial"/>
              </a:rPr>
              <a:t>Developing different sections and categories, to manage in a more efficient manner the priorities and the development of different categories</a:t>
            </a:r>
            <a:endParaRPr b="0" i="0" sz="1100" u="none" cap="none" strike="noStrike">
              <a:solidFill>
                <a:srgbClr val="000000"/>
              </a:solidFill>
              <a:latin typeface="Arial"/>
              <a:ea typeface="Arial"/>
              <a:cs typeface="Arial"/>
              <a:sym typeface="Arial"/>
            </a:endParaRPr>
          </a:p>
          <a:p>
            <a:pPr indent="0" lvl="0" marL="0" marR="0" rtl="0" algn="l">
              <a:lnSpc>
                <a:spcPct val="108002"/>
              </a:lnSpc>
              <a:spcBef>
                <a:spcPts val="0"/>
              </a:spcBef>
              <a:spcAft>
                <a:spcPts val="0"/>
              </a:spcAft>
              <a:buClr>
                <a:srgbClr val="000000"/>
              </a:buClr>
              <a:buSzPts val="3200"/>
              <a:buFont typeface="Arial"/>
              <a:buNone/>
            </a:pPr>
            <a:r>
              <a:t/>
            </a:r>
            <a:endParaRPr b="0" i="0" sz="3200" u="none" cap="none" strike="noStrike">
              <a:solidFill>
                <a:srgbClr val="000000"/>
              </a:solidFill>
              <a:latin typeface="Arial"/>
              <a:ea typeface="Arial"/>
              <a:cs typeface="Arial"/>
              <a:sym typeface="Arial"/>
            </a:endParaRPr>
          </a:p>
        </p:txBody>
      </p:sp>
      <p:sp>
        <p:nvSpPr>
          <p:cNvPr id="464" name="Google Shape;464;p30"/>
          <p:cNvSpPr txBox="1"/>
          <p:nvPr/>
        </p:nvSpPr>
        <p:spPr>
          <a:xfrm>
            <a:off x="2242850" y="150675"/>
            <a:ext cx="14394900" cy="1661400"/>
          </a:xfrm>
          <a:prstGeom prst="rect">
            <a:avLst/>
          </a:prstGeom>
          <a:noFill/>
          <a:ln>
            <a:noFill/>
          </a:ln>
        </p:spPr>
        <p:txBody>
          <a:bodyPr anchorCtr="0" anchor="ctr" bIns="68550" lIns="137125" spcFirstLastPara="1" rIns="137125" wrap="square" tIns="68550">
            <a:norm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rgbClr val="4EA72E"/>
                </a:solidFill>
                <a:latin typeface="Arial"/>
                <a:ea typeface="Arial"/>
                <a:cs typeface="Arial"/>
                <a:sym typeface="Arial"/>
              </a:rPr>
              <a:t>Activity #3: Showcase of Task Management Tools features</a:t>
            </a:r>
            <a:endParaRPr b="0" i="0" sz="6000" u="none" cap="none" strike="noStrike">
              <a:solidFill>
                <a:srgbClr val="4EA72E"/>
              </a:solidFill>
              <a:latin typeface="Arial"/>
              <a:ea typeface="Arial"/>
              <a:cs typeface="Arial"/>
              <a:sym typeface="Arial"/>
            </a:endParaRPr>
          </a:p>
        </p:txBody>
      </p:sp>
      <p:sp>
        <p:nvSpPr>
          <p:cNvPr id="465" name="Google Shape;465;p30"/>
          <p:cNvSpPr/>
          <p:nvPr/>
        </p:nvSpPr>
        <p:spPr>
          <a:xfrm>
            <a:off x="13454397" y="4265805"/>
            <a:ext cx="3534687" cy="3235537"/>
          </a:xfrm>
          <a:custGeom>
            <a:rect b="b" l="l" r="r" t="t"/>
            <a:pathLst>
              <a:path extrusionOk="0" h="4471797" w="4887210">
                <a:moveTo>
                  <a:pt x="0" y="0"/>
                </a:moveTo>
                <a:lnTo>
                  <a:pt x="4887210" y="0"/>
                </a:lnTo>
                <a:lnTo>
                  <a:pt x="4887210" y="4471797"/>
                </a:lnTo>
                <a:lnTo>
                  <a:pt x="0" y="4471797"/>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p30"/>
          <p:cNvSpPr/>
          <p:nvPr/>
        </p:nvSpPr>
        <p:spPr>
          <a:xfrm>
            <a:off x="16635425" y="396350"/>
            <a:ext cx="1404584" cy="901684"/>
          </a:xfrm>
          <a:custGeom>
            <a:rect b="b" l="l" r="r" t="t"/>
            <a:pathLst>
              <a:path extrusionOk="0" h="2357344" w="3601498">
                <a:moveTo>
                  <a:pt x="0" y="0"/>
                </a:moveTo>
                <a:lnTo>
                  <a:pt x="3601498" y="0"/>
                </a:lnTo>
                <a:lnTo>
                  <a:pt x="3601498" y="2357344"/>
                </a:lnTo>
                <a:lnTo>
                  <a:pt x="0" y="2357344"/>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54"/>
          <p:cNvSpPr txBox="1"/>
          <p:nvPr/>
        </p:nvSpPr>
        <p:spPr>
          <a:xfrm>
            <a:off x="6183087" y="4288238"/>
            <a:ext cx="11647713" cy="2400296"/>
          </a:xfrm>
          <a:prstGeom prst="rect">
            <a:avLst/>
          </a:prstGeom>
          <a:noFill/>
          <a:ln>
            <a:noFill/>
          </a:ln>
        </p:spPr>
        <p:txBody>
          <a:bodyPr anchorCtr="0" anchor="t" bIns="68550" lIns="137125" spcFirstLastPara="1" rIns="137125" wrap="square" tIns="68550">
            <a:noAutofit/>
          </a:bodyPr>
          <a:lstStyle/>
          <a:p>
            <a:pPr indent="0" lvl="0" marL="0" marR="0" rtl="0" algn="l">
              <a:lnSpc>
                <a:spcPct val="90000"/>
              </a:lnSpc>
              <a:spcBef>
                <a:spcPts val="0"/>
              </a:spcBef>
              <a:spcAft>
                <a:spcPts val="0"/>
              </a:spcAft>
              <a:buClr>
                <a:srgbClr val="000000"/>
              </a:buClr>
              <a:buSzPts val="5400"/>
              <a:buFont typeface="Arial"/>
              <a:buNone/>
            </a:pPr>
            <a:r>
              <a:rPr b="0" i="0" lang="en-US" sz="5400" u="none" cap="none" strike="noStrike">
                <a:solidFill>
                  <a:schemeClr val="accent5"/>
                </a:solidFill>
                <a:latin typeface="Arial"/>
                <a:ea typeface="Arial"/>
                <a:cs typeface="Arial"/>
                <a:sym typeface="Arial"/>
              </a:rPr>
              <a:t>Topic 1</a:t>
            </a:r>
            <a:br>
              <a:rPr b="0" i="0" lang="en-US" sz="5400" u="none" cap="none" strike="noStrike">
                <a:solidFill>
                  <a:schemeClr val="accent5"/>
                </a:solidFill>
                <a:latin typeface="Arial"/>
                <a:ea typeface="Arial"/>
                <a:cs typeface="Arial"/>
                <a:sym typeface="Arial"/>
              </a:rPr>
            </a:br>
            <a:r>
              <a:rPr b="1" i="0" lang="en-US" sz="5400" u="none" cap="none" strike="noStrike">
                <a:solidFill>
                  <a:schemeClr val="accent5"/>
                </a:solidFill>
                <a:latin typeface="Arial"/>
                <a:ea typeface="Arial"/>
                <a:cs typeface="Arial"/>
                <a:sym typeface="Arial"/>
              </a:rPr>
              <a:t>Technology’s Role in Hybrid Work</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2100"/>
              <a:buFont typeface="Arial"/>
              <a:buNone/>
            </a:pPr>
            <a:r>
              <a:t/>
            </a:r>
            <a:endParaRPr b="0" i="0" sz="2100" u="none" cap="none" strike="noStrike">
              <a:solidFill>
                <a:srgbClr val="000000"/>
              </a:solidFill>
              <a:latin typeface="Arial"/>
              <a:ea typeface="Arial"/>
              <a:cs typeface="Arial"/>
              <a:sym typeface="Arial"/>
            </a:endParaRPr>
          </a:p>
        </p:txBody>
      </p:sp>
      <p:pic>
        <p:nvPicPr>
          <p:cNvPr descr="A logo with a black background&#10;&#10;Description automatically generated" id="114" name="Google Shape;114;p54"/>
          <p:cNvPicPr preferRelativeResize="0"/>
          <p:nvPr/>
        </p:nvPicPr>
        <p:blipFill rotWithShape="1">
          <a:blip r:embed="rId3">
            <a:alphaModFix/>
          </a:blip>
          <a:srcRect b="0" l="0" r="0" t="0"/>
          <a:stretch/>
        </p:blipFill>
        <p:spPr>
          <a:xfrm>
            <a:off x="861147" y="2904425"/>
            <a:ext cx="5072718" cy="4478151"/>
          </a:xfrm>
          <a:prstGeom prst="rect">
            <a:avLst/>
          </a:prstGeom>
          <a:noFill/>
          <a:ln>
            <a:noFill/>
          </a:ln>
        </p:spPr>
      </p:pic>
      <p:sp>
        <p:nvSpPr>
          <p:cNvPr id="115" name="Google Shape;115;p54"/>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4">
              <a:alphaModFix/>
            </a:blip>
            <a:stretch>
              <a:fillRect b="-269" l="0" r="0" t="-27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sp>
        <p:nvSpPr>
          <p:cNvPr id="471" name="Google Shape;471;g34746078ff3_0_93"/>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78" l="0" r="0" t="-268"/>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 name="Google Shape;472;g34746078ff3_0_93"/>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 name="Google Shape;473;g34746078ff3_0_93"/>
          <p:cNvSpPr txBox="1"/>
          <p:nvPr/>
        </p:nvSpPr>
        <p:spPr>
          <a:xfrm>
            <a:off x="631800" y="2518248"/>
            <a:ext cx="13348500" cy="723300"/>
          </a:xfrm>
          <a:prstGeom prst="rect">
            <a:avLst/>
          </a:prstGeom>
          <a:noFill/>
          <a:ln>
            <a:noFill/>
          </a:ln>
        </p:spPr>
        <p:txBody>
          <a:bodyPr anchorCtr="0" anchor="t" bIns="0" lIns="0" spcFirstLastPara="1" rIns="0" wrap="square" tIns="0">
            <a:spAutoFit/>
          </a:bodyPr>
          <a:lstStyle/>
          <a:p>
            <a:pPr indent="0" lvl="0" marL="0" marR="0" rtl="0" algn="l">
              <a:lnSpc>
                <a:spcPct val="144009"/>
              </a:lnSpc>
              <a:spcBef>
                <a:spcPts val="0"/>
              </a:spcBef>
              <a:spcAft>
                <a:spcPts val="0"/>
              </a:spcAft>
              <a:buClr>
                <a:srgbClr val="000000"/>
              </a:buClr>
              <a:buSzPts val="4699"/>
              <a:buFont typeface="Arial"/>
              <a:buNone/>
            </a:pPr>
            <a:r>
              <a:rPr b="1" i="0" lang="en-US" sz="4699" u="none" cap="none" strike="noStrike">
                <a:solidFill>
                  <a:srgbClr val="926FB1"/>
                </a:solidFill>
                <a:latin typeface="Arial"/>
                <a:ea typeface="Arial"/>
                <a:cs typeface="Arial"/>
                <a:sym typeface="Arial"/>
              </a:rPr>
              <a:t>  How to set up new project with ASANA AI?</a:t>
            </a:r>
            <a:endParaRPr b="1" i="0" sz="1400" u="none" cap="none" strike="noStrike">
              <a:solidFill>
                <a:srgbClr val="000000"/>
              </a:solidFill>
              <a:latin typeface="Arial"/>
              <a:ea typeface="Arial"/>
              <a:cs typeface="Arial"/>
              <a:sym typeface="Arial"/>
            </a:endParaRPr>
          </a:p>
        </p:txBody>
      </p:sp>
      <p:sp>
        <p:nvSpPr>
          <p:cNvPr id="474" name="Google Shape;474;g34746078ff3_0_93"/>
          <p:cNvSpPr txBox="1"/>
          <p:nvPr/>
        </p:nvSpPr>
        <p:spPr>
          <a:xfrm>
            <a:off x="1339450" y="4202763"/>
            <a:ext cx="8304600" cy="3428700"/>
          </a:xfrm>
          <a:prstGeom prst="rect">
            <a:avLst/>
          </a:prstGeom>
          <a:noFill/>
          <a:ln>
            <a:noFill/>
          </a:ln>
        </p:spPr>
        <p:txBody>
          <a:bodyPr anchorCtr="0" anchor="t" bIns="0" lIns="0" spcFirstLastPara="1" rIns="0" wrap="square" tIns="0">
            <a:spAutoFit/>
          </a:bodyPr>
          <a:lstStyle/>
          <a:p>
            <a:pPr indent="-438150" lvl="0" marL="457200" marR="0" rtl="0" algn="l">
              <a:lnSpc>
                <a:spcPct val="115000"/>
              </a:lnSpc>
              <a:spcBef>
                <a:spcPts val="0"/>
              </a:spcBef>
              <a:spcAft>
                <a:spcPts val="0"/>
              </a:spcAft>
              <a:buClr>
                <a:srgbClr val="000000"/>
              </a:buClr>
              <a:buSzPts val="3300"/>
              <a:buFont typeface="Arial"/>
              <a:buChar char="●"/>
            </a:pPr>
            <a:r>
              <a:rPr b="0" i="0" lang="en-US" sz="3300" u="none" cap="none" strike="noStrike">
                <a:solidFill>
                  <a:srgbClr val="000000"/>
                </a:solidFill>
                <a:latin typeface="Arial"/>
                <a:ea typeface="Arial"/>
                <a:cs typeface="Arial"/>
                <a:sym typeface="Arial"/>
              </a:rPr>
              <a:t>Click the </a:t>
            </a:r>
            <a:r>
              <a:rPr b="1" i="0" lang="en-US" sz="3300" u="none" cap="none" strike="noStrike">
                <a:solidFill>
                  <a:srgbClr val="000000"/>
                </a:solidFill>
                <a:latin typeface="Arial"/>
                <a:ea typeface="Arial"/>
                <a:cs typeface="Arial"/>
                <a:sym typeface="Arial"/>
              </a:rPr>
              <a:t>Quick add</a:t>
            </a:r>
            <a:r>
              <a:rPr b="0" i="0" lang="en-US" sz="3300" u="none" cap="none" strike="noStrike">
                <a:solidFill>
                  <a:srgbClr val="000000"/>
                </a:solidFill>
                <a:latin typeface="Arial"/>
                <a:ea typeface="Arial"/>
                <a:cs typeface="Arial"/>
                <a:sym typeface="Arial"/>
              </a:rPr>
              <a:t> button</a:t>
            </a:r>
            <a:endParaRPr b="0" i="0" sz="3300" u="none" cap="none" strike="noStrike">
              <a:solidFill>
                <a:srgbClr val="000000"/>
              </a:solidFill>
              <a:latin typeface="Arial"/>
              <a:ea typeface="Arial"/>
              <a:cs typeface="Arial"/>
              <a:sym typeface="Arial"/>
            </a:endParaRPr>
          </a:p>
          <a:p>
            <a:pPr indent="-438150" lvl="0" marL="457200" marR="0" rtl="0" algn="l">
              <a:lnSpc>
                <a:spcPct val="115000"/>
              </a:lnSpc>
              <a:spcBef>
                <a:spcPts val="0"/>
              </a:spcBef>
              <a:spcAft>
                <a:spcPts val="0"/>
              </a:spcAft>
              <a:buClr>
                <a:srgbClr val="000000"/>
              </a:buClr>
              <a:buSzPts val="3300"/>
              <a:buFont typeface="Arial"/>
              <a:buChar char="●"/>
            </a:pPr>
            <a:r>
              <a:rPr b="0" i="0" lang="en-US" sz="3300" u="none" cap="none" strike="noStrike">
                <a:solidFill>
                  <a:srgbClr val="000000"/>
                </a:solidFill>
                <a:latin typeface="Arial"/>
                <a:ea typeface="Arial"/>
                <a:cs typeface="Arial"/>
                <a:sym typeface="Arial"/>
              </a:rPr>
              <a:t>Select </a:t>
            </a:r>
            <a:r>
              <a:rPr b="1" i="0" lang="en-US" sz="3300" u="none" cap="none" strike="noStrike">
                <a:solidFill>
                  <a:srgbClr val="000000"/>
                </a:solidFill>
                <a:latin typeface="Arial"/>
                <a:ea typeface="Arial"/>
                <a:cs typeface="Arial"/>
                <a:sym typeface="Arial"/>
              </a:rPr>
              <a:t>Project</a:t>
            </a:r>
            <a:endParaRPr b="1" i="0" sz="3300" u="none" cap="none" strike="noStrike">
              <a:solidFill>
                <a:srgbClr val="000000"/>
              </a:solidFill>
              <a:latin typeface="Arial"/>
              <a:ea typeface="Arial"/>
              <a:cs typeface="Arial"/>
              <a:sym typeface="Arial"/>
            </a:endParaRPr>
          </a:p>
          <a:p>
            <a:pPr indent="-438150" lvl="0" marL="457200" marR="0" rtl="0" algn="l">
              <a:lnSpc>
                <a:spcPct val="115000"/>
              </a:lnSpc>
              <a:spcBef>
                <a:spcPts val="0"/>
              </a:spcBef>
              <a:spcAft>
                <a:spcPts val="0"/>
              </a:spcAft>
              <a:buClr>
                <a:srgbClr val="000000"/>
              </a:buClr>
              <a:buSzPts val="3300"/>
              <a:buFont typeface="Arial"/>
              <a:buChar char="●"/>
            </a:pPr>
            <a:r>
              <a:rPr b="0" i="0" lang="en-US" sz="3300" u="none" cap="none" strike="noStrike">
                <a:solidFill>
                  <a:srgbClr val="000000"/>
                </a:solidFill>
                <a:latin typeface="Arial"/>
                <a:ea typeface="Arial"/>
                <a:cs typeface="Arial"/>
                <a:sym typeface="Arial"/>
              </a:rPr>
              <a:t>A new screen will present you with 3 options: create a Blank project, Use a template, or Import a spreadsheet.</a:t>
            </a:r>
            <a:endParaRPr b="0" i="0" sz="3300" u="none" cap="none" strike="noStrike">
              <a:solidFill>
                <a:srgbClr val="000000"/>
              </a:solidFill>
              <a:latin typeface="Arial"/>
              <a:ea typeface="Arial"/>
              <a:cs typeface="Arial"/>
              <a:sym typeface="Arial"/>
            </a:endParaRPr>
          </a:p>
          <a:p>
            <a:pPr indent="-438150" lvl="0" marL="457200" marR="0" rtl="0" algn="l">
              <a:lnSpc>
                <a:spcPct val="108002"/>
              </a:lnSpc>
              <a:spcBef>
                <a:spcPts val="0"/>
              </a:spcBef>
              <a:spcAft>
                <a:spcPts val="0"/>
              </a:spcAft>
              <a:buClr>
                <a:srgbClr val="000000"/>
              </a:buClr>
              <a:buSzPts val="3300"/>
              <a:buFont typeface="Arial"/>
              <a:buChar char="●"/>
            </a:pPr>
            <a:r>
              <a:rPr b="0" i="0" lang="en-US" sz="3300" u="none" cap="none" strike="noStrike">
                <a:solidFill>
                  <a:srgbClr val="000000"/>
                </a:solidFill>
                <a:latin typeface="Arial"/>
                <a:ea typeface="Arial"/>
                <a:cs typeface="Arial"/>
                <a:sym typeface="Arial"/>
              </a:rPr>
              <a:t>Click </a:t>
            </a:r>
            <a:r>
              <a:rPr b="1" i="0" lang="en-US" sz="3300" u="none" cap="none" strike="noStrike">
                <a:solidFill>
                  <a:srgbClr val="000000"/>
                </a:solidFill>
                <a:latin typeface="Arial"/>
                <a:ea typeface="Arial"/>
                <a:cs typeface="Arial"/>
                <a:sym typeface="Arial"/>
              </a:rPr>
              <a:t>Blank project </a:t>
            </a:r>
            <a:r>
              <a:rPr b="0" i="0" lang="en-US" sz="3300" u="none" cap="none" strike="noStrike">
                <a:solidFill>
                  <a:srgbClr val="000000"/>
                </a:solidFill>
                <a:latin typeface="Arial"/>
                <a:ea typeface="Arial"/>
                <a:cs typeface="Arial"/>
                <a:sym typeface="Arial"/>
              </a:rPr>
              <a:t>to start from scratch.</a:t>
            </a:r>
            <a:endParaRPr b="0" i="0" sz="3300" u="none" cap="none" strike="noStrike">
              <a:solidFill>
                <a:srgbClr val="000000"/>
              </a:solidFill>
              <a:latin typeface="Arial"/>
              <a:ea typeface="Arial"/>
              <a:cs typeface="Arial"/>
              <a:sym typeface="Arial"/>
            </a:endParaRPr>
          </a:p>
        </p:txBody>
      </p:sp>
      <p:sp>
        <p:nvSpPr>
          <p:cNvPr id="475" name="Google Shape;475;g34746078ff3_0_93"/>
          <p:cNvSpPr/>
          <p:nvPr/>
        </p:nvSpPr>
        <p:spPr>
          <a:xfrm>
            <a:off x="16635425" y="396350"/>
            <a:ext cx="1404584" cy="901684"/>
          </a:xfrm>
          <a:custGeom>
            <a:rect b="b" l="l" r="r" t="t"/>
            <a:pathLst>
              <a:path extrusionOk="0" h="2357344" w="3601498">
                <a:moveTo>
                  <a:pt x="0" y="0"/>
                </a:moveTo>
                <a:lnTo>
                  <a:pt x="3601498" y="0"/>
                </a:lnTo>
                <a:lnTo>
                  <a:pt x="3601498" y="2357344"/>
                </a:lnTo>
                <a:lnTo>
                  <a:pt x="0" y="2357344"/>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 name="Google Shape;476;g34746078ff3_0_93"/>
          <p:cNvSpPr txBox="1"/>
          <p:nvPr/>
        </p:nvSpPr>
        <p:spPr>
          <a:xfrm>
            <a:off x="2242850" y="150675"/>
            <a:ext cx="14394900" cy="1661400"/>
          </a:xfrm>
          <a:prstGeom prst="rect">
            <a:avLst/>
          </a:prstGeom>
          <a:noFill/>
          <a:ln>
            <a:noFill/>
          </a:ln>
        </p:spPr>
        <p:txBody>
          <a:bodyPr anchorCtr="0" anchor="ctr" bIns="68550" lIns="137125" spcFirstLastPara="1" rIns="137125" wrap="square" tIns="68550">
            <a:norm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rgbClr val="4EA72E"/>
                </a:solidFill>
                <a:latin typeface="Arial"/>
                <a:ea typeface="Arial"/>
                <a:cs typeface="Arial"/>
                <a:sym typeface="Arial"/>
              </a:rPr>
              <a:t>Activity #3: Showcase of Task Management Tools features</a:t>
            </a:r>
            <a:endParaRPr b="0" i="0" sz="6000" u="none" cap="none" strike="noStrike">
              <a:solidFill>
                <a:srgbClr val="4EA72E"/>
              </a:solidFill>
              <a:latin typeface="Arial"/>
              <a:ea typeface="Arial"/>
              <a:cs typeface="Arial"/>
              <a:sym typeface="Arial"/>
            </a:endParaRPr>
          </a:p>
        </p:txBody>
      </p:sp>
      <p:pic>
        <p:nvPicPr>
          <p:cNvPr id="477" name="Google Shape;477;g34746078ff3_0_93"/>
          <p:cNvPicPr preferRelativeResize="0"/>
          <p:nvPr/>
        </p:nvPicPr>
        <p:blipFill rotWithShape="1">
          <a:blip r:embed="rId6">
            <a:alphaModFix/>
          </a:blip>
          <a:srcRect b="0" l="0" r="0" t="0"/>
          <a:stretch/>
        </p:blipFill>
        <p:spPr>
          <a:xfrm>
            <a:off x="13168001" y="6086474"/>
            <a:ext cx="4600725" cy="2785375"/>
          </a:xfrm>
          <a:prstGeom prst="rect">
            <a:avLst/>
          </a:prstGeom>
          <a:noFill/>
          <a:ln cap="flat" cmpd="sng" w="76200">
            <a:solidFill>
              <a:srgbClr val="9D76B4"/>
            </a:solidFill>
            <a:prstDash val="solid"/>
            <a:round/>
            <a:headEnd len="sm" w="sm" type="none"/>
            <a:tailEnd len="sm" w="sm" type="none"/>
          </a:ln>
        </p:spPr>
      </p:pic>
      <p:pic>
        <p:nvPicPr>
          <p:cNvPr id="478" name="Google Shape;478;g34746078ff3_0_93"/>
          <p:cNvPicPr preferRelativeResize="0"/>
          <p:nvPr/>
        </p:nvPicPr>
        <p:blipFill rotWithShape="1">
          <a:blip r:embed="rId7">
            <a:alphaModFix/>
          </a:blip>
          <a:srcRect b="0" l="0" r="0" t="0"/>
          <a:stretch/>
        </p:blipFill>
        <p:spPr>
          <a:xfrm>
            <a:off x="10137970" y="4202763"/>
            <a:ext cx="4228845" cy="2528638"/>
          </a:xfrm>
          <a:prstGeom prst="rect">
            <a:avLst/>
          </a:prstGeom>
          <a:noFill/>
          <a:ln cap="flat" cmpd="sng" w="76200">
            <a:solidFill>
              <a:srgbClr val="9D76B4"/>
            </a:solidFill>
            <a:prstDash val="solid"/>
            <a:round/>
            <a:headEnd len="sm" w="sm" type="none"/>
            <a:tailEnd len="sm" w="sm" type="none"/>
          </a:ln>
        </p:spPr>
      </p:pic>
    </p:spTree>
  </p:cSld>
  <p:clrMapOvr>
    <a:masterClrMapping/>
  </p:clrMapOvr>
  <p:transition>
    <p:fade/>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g34746078ff3_0_109"/>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78" l="0" r="0" t="-268"/>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 name="Google Shape;484;g34746078ff3_0_109"/>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 name="Google Shape;485;g34746078ff3_0_109"/>
          <p:cNvSpPr txBox="1"/>
          <p:nvPr/>
        </p:nvSpPr>
        <p:spPr>
          <a:xfrm>
            <a:off x="631800" y="2518248"/>
            <a:ext cx="13348500" cy="723300"/>
          </a:xfrm>
          <a:prstGeom prst="rect">
            <a:avLst/>
          </a:prstGeom>
          <a:noFill/>
          <a:ln>
            <a:noFill/>
          </a:ln>
        </p:spPr>
        <p:txBody>
          <a:bodyPr anchorCtr="0" anchor="t" bIns="0" lIns="0" spcFirstLastPara="1" rIns="0" wrap="square" tIns="0">
            <a:spAutoFit/>
          </a:bodyPr>
          <a:lstStyle/>
          <a:p>
            <a:pPr indent="0" lvl="0" marL="0" marR="0" rtl="0" algn="l">
              <a:lnSpc>
                <a:spcPct val="144009"/>
              </a:lnSpc>
              <a:spcBef>
                <a:spcPts val="0"/>
              </a:spcBef>
              <a:spcAft>
                <a:spcPts val="0"/>
              </a:spcAft>
              <a:buClr>
                <a:srgbClr val="000000"/>
              </a:buClr>
              <a:buSzPts val="4699"/>
              <a:buFont typeface="Arial"/>
              <a:buNone/>
            </a:pPr>
            <a:r>
              <a:rPr b="1" i="0" lang="en-US" sz="4699" u="none" cap="none" strike="noStrike">
                <a:solidFill>
                  <a:srgbClr val="926FB1"/>
                </a:solidFill>
                <a:latin typeface="Arial"/>
                <a:ea typeface="Arial"/>
                <a:cs typeface="Arial"/>
                <a:sym typeface="Arial"/>
              </a:rPr>
              <a:t>  How to set up new project with ASANA AI?</a:t>
            </a:r>
            <a:endParaRPr b="1" i="0" sz="1400" u="none" cap="none" strike="noStrike">
              <a:solidFill>
                <a:srgbClr val="000000"/>
              </a:solidFill>
              <a:latin typeface="Arial"/>
              <a:ea typeface="Arial"/>
              <a:cs typeface="Arial"/>
              <a:sym typeface="Arial"/>
            </a:endParaRPr>
          </a:p>
        </p:txBody>
      </p:sp>
      <p:sp>
        <p:nvSpPr>
          <p:cNvPr id="486" name="Google Shape;486;g34746078ff3_0_109"/>
          <p:cNvSpPr txBox="1"/>
          <p:nvPr/>
        </p:nvSpPr>
        <p:spPr>
          <a:xfrm>
            <a:off x="1339450" y="4202775"/>
            <a:ext cx="6459600" cy="2022600"/>
          </a:xfrm>
          <a:prstGeom prst="rect">
            <a:avLst/>
          </a:prstGeom>
          <a:noFill/>
          <a:ln>
            <a:noFill/>
          </a:ln>
        </p:spPr>
        <p:txBody>
          <a:bodyPr anchorCtr="0" anchor="t" bIns="0" lIns="0" spcFirstLastPara="1" rIns="0" wrap="square" tIns="0">
            <a:spAutoFit/>
          </a:bodyPr>
          <a:lstStyle/>
          <a:p>
            <a:pPr indent="-457200" lvl="0" marL="457200" marR="0" rtl="0" algn="l">
              <a:lnSpc>
                <a:spcPct val="150000"/>
              </a:lnSpc>
              <a:spcBef>
                <a:spcPts val="0"/>
              </a:spcBef>
              <a:spcAft>
                <a:spcPts val="0"/>
              </a:spcAft>
              <a:buClr>
                <a:srgbClr val="000000"/>
              </a:buClr>
              <a:buSzPts val="3600"/>
              <a:buFont typeface="Arial"/>
              <a:buChar char="●"/>
            </a:pPr>
            <a:r>
              <a:rPr b="0" i="0" lang="en-US" sz="3600" u="none" cap="none" strike="noStrike">
                <a:solidFill>
                  <a:srgbClr val="000000"/>
                </a:solidFill>
                <a:latin typeface="Arial"/>
                <a:ea typeface="Arial"/>
                <a:cs typeface="Arial"/>
                <a:sym typeface="Arial"/>
              </a:rPr>
              <a:t>Write the project name </a:t>
            </a:r>
            <a:endParaRPr b="0" i="0" sz="3600" u="none" cap="none" strike="noStrike">
              <a:solidFill>
                <a:srgbClr val="000000"/>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3600"/>
              <a:buFont typeface="Arial"/>
              <a:buNone/>
            </a:pPr>
            <a:r>
              <a:t/>
            </a:r>
            <a:endParaRPr b="0" i="0" sz="3600" u="none" cap="none" strike="noStrike">
              <a:solidFill>
                <a:srgbClr val="000000"/>
              </a:solidFill>
              <a:latin typeface="Arial"/>
              <a:ea typeface="Arial"/>
              <a:cs typeface="Arial"/>
              <a:sym typeface="Arial"/>
            </a:endParaRPr>
          </a:p>
          <a:p>
            <a:pPr indent="-457200" lvl="0" marL="457200" marR="0" rtl="0" algn="l">
              <a:lnSpc>
                <a:spcPct val="108002"/>
              </a:lnSpc>
              <a:spcBef>
                <a:spcPts val="0"/>
              </a:spcBef>
              <a:spcAft>
                <a:spcPts val="0"/>
              </a:spcAft>
              <a:buClr>
                <a:srgbClr val="000000"/>
              </a:buClr>
              <a:buSzPts val="3600"/>
              <a:buFont typeface="Arial"/>
              <a:buChar char="●"/>
            </a:pPr>
            <a:r>
              <a:rPr b="0" i="0" lang="en-US" sz="3600" u="none" cap="none" strike="noStrike">
                <a:solidFill>
                  <a:srgbClr val="000000"/>
                </a:solidFill>
                <a:latin typeface="Arial"/>
                <a:ea typeface="Arial"/>
                <a:cs typeface="Arial"/>
                <a:sym typeface="Arial"/>
              </a:rPr>
              <a:t>Click </a:t>
            </a:r>
            <a:r>
              <a:rPr b="1" i="0" lang="en-US" sz="3600" u="none" cap="none" strike="noStrike">
                <a:solidFill>
                  <a:srgbClr val="000000"/>
                </a:solidFill>
                <a:latin typeface="Arial"/>
                <a:ea typeface="Arial"/>
                <a:cs typeface="Arial"/>
                <a:sym typeface="Arial"/>
              </a:rPr>
              <a:t>Set up with ASANA AI</a:t>
            </a:r>
            <a:endParaRPr b="0" i="0" sz="3600" u="none" cap="none" strike="noStrike">
              <a:solidFill>
                <a:srgbClr val="000000"/>
              </a:solidFill>
              <a:latin typeface="Arial"/>
              <a:ea typeface="Arial"/>
              <a:cs typeface="Arial"/>
              <a:sym typeface="Arial"/>
            </a:endParaRPr>
          </a:p>
        </p:txBody>
      </p:sp>
      <p:sp>
        <p:nvSpPr>
          <p:cNvPr id="487" name="Google Shape;487;g34746078ff3_0_109"/>
          <p:cNvSpPr txBox="1"/>
          <p:nvPr/>
        </p:nvSpPr>
        <p:spPr>
          <a:xfrm>
            <a:off x="2242850" y="150675"/>
            <a:ext cx="14394900" cy="1661400"/>
          </a:xfrm>
          <a:prstGeom prst="rect">
            <a:avLst/>
          </a:prstGeom>
          <a:noFill/>
          <a:ln>
            <a:noFill/>
          </a:ln>
        </p:spPr>
        <p:txBody>
          <a:bodyPr anchorCtr="0" anchor="ctr" bIns="68550" lIns="137125" spcFirstLastPara="1" rIns="137125" wrap="square" tIns="68550">
            <a:norm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rgbClr val="4EA72E"/>
                </a:solidFill>
                <a:latin typeface="Arial"/>
                <a:ea typeface="Arial"/>
                <a:cs typeface="Arial"/>
                <a:sym typeface="Arial"/>
              </a:rPr>
              <a:t>Activity #3: Showcase of Task Management Tools features</a:t>
            </a:r>
            <a:endParaRPr b="0" i="0" sz="6000" u="none" cap="none" strike="noStrike">
              <a:solidFill>
                <a:srgbClr val="4EA72E"/>
              </a:solidFill>
              <a:latin typeface="Arial"/>
              <a:ea typeface="Arial"/>
              <a:cs typeface="Arial"/>
              <a:sym typeface="Arial"/>
            </a:endParaRPr>
          </a:p>
        </p:txBody>
      </p:sp>
      <p:pic>
        <p:nvPicPr>
          <p:cNvPr id="488" name="Google Shape;488;g34746078ff3_0_109"/>
          <p:cNvPicPr preferRelativeResize="0"/>
          <p:nvPr/>
        </p:nvPicPr>
        <p:blipFill rotWithShape="1">
          <a:blip r:embed="rId5">
            <a:alphaModFix/>
          </a:blip>
          <a:srcRect b="0" l="0" r="0" t="0"/>
          <a:stretch/>
        </p:blipFill>
        <p:spPr>
          <a:xfrm>
            <a:off x="9069250" y="3786675"/>
            <a:ext cx="8105524" cy="4461395"/>
          </a:xfrm>
          <a:prstGeom prst="rect">
            <a:avLst/>
          </a:prstGeom>
          <a:noFill/>
          <a:ln cap="flat" cmpd="sng" w="76200">
            <a:solidFill>
              <a:srgbClr val="9D76B4"/>
            </a:solidFill>
            <a:prstDash val="solid"/>
            <a:round/>
            <a:headEnd len="sm" w="sm" type="none"/>
            <a:tailEnd len="sm" w="sm" type="none"/>
          </a:ln>
        </p:spPr>
      </p:pic>
      <p:sp>
        <p:nvSpPr>
          <p:cNvPr id="489" name="Google Shape;489;g34746078ff3_0_109"/>
          <p:cNvSpPr/>
          <p:nvPr/>
        </p:nvSpPr>
        <p:spPr>
          <a:xfrm>
            <a:off x="9265700" y="5711700"/>
            <a:ext cx="3107700" cy="9114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cxnSp>
        <p:nvCxnSpPr>
          <p:cNvPr id="490" name="Google Shape;490;g34746078ff3_0_109"/>
          <p:cNvCxnSpPr/>
          <p:nvPr/>
        </p:nvCxnSpPr>
        <p:spPr>
          <a:xfrm rot="10800000">
            <a:off x="11742675" y="6113300"/>
            <a:ext cx="202200" cy="385200"/>
          </a:xfrm>
          <a:prstGeom prst="straightConnector1">
            <a:avLst/>
          </a:prstGeom>
          <a:noFill/>
          <a:ln cap="flat" cmpd="sng" w="19050">
            <a:solidFill>
              <a:srgbClr val="FF0000"/>
            </a:solidFill>
            <a:prstDash val="solid"/>
            <a:round/>
            <a:headEnd len="sm" w="sm" type="none"/>
            <a:tailEnd len="med" w="med" type="triangle"/>
          </a:ln>
        </p:spPr>
      </p:cxnSp>
      <p:sp>
        <p:nvSpPr>
          <p:cNvPr id="491" name="Google Shape;491;g34746078ff3_0_109"/>
          <p:cNvSpPr/>
          <p:nvPr/>
        </p:nvSpPr>
        <p:spPr>
          <a:xfrm>
            <a:off x="16635425" y="396350"/>
            <a:ext cx="1404584" cy="901684"/>
          </a:xfrm>
          <a:custGeom>
            <a:rect b="b" l="l" r="r" t="t"/>
            <a:pathLst>
              <a:path extrusionOk="0" h="2357344" w="3601498">
                <a:moveTo>
                  <a:pt x="0" y="0"/>
                </a:moveTo>
                <a:lnTo>
                  <a:pt x="3601498" y="0"/>
                </a:lnTo>
                <a:lnTo>
                  <a:pt x="3601498" y="2357344"/>
                </a:lnTo>
                <a:lnTo>
                  <a:pt x="0" y="2357344"/>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pic>
        <p:nvPicPr>
          <p:cNvPr id="496" name="Google Shape;496;g34746078ff3_0_130"/>
          <p:cNvPicPr preferRelativeResize="0"/>
          <p:nvPr/>
        </p:nvPicPr>
        <p:blipFill rotWithShape="1">
          <a:blip r:embed="rId3">
            <a:alphaModFix/>
          </a:blip>
          <a:srcRect b="0" l="0" r="0" t="0"/>
          <a:stretch/>
        </p:blipFill>
        <p:spPr>
          <a:xfrm>
            <a:off x="8979375" y="3821775"/>
            <a:ext cx="8122751" cy="4666149"/>
          </a:xfrm>
          <a:prstGeom prst="rect">
            <a:avLst/>
          </a:prstGeom>
          <a:noFill/>
          <a:ln cap="flat" cmpd="sng" w="76200">
            <a:solidFill>
              <a:srgbClr val="9D76B4"/>
            </a:solidFill>
            <a:prstDash val="solid"/>
            <a:round/>
            <a:headEnd len="sm" w="sm" type="none"/>
            <a:tailEnd len="sm" w="sm" type="none"/>
          </a:ln>
        </p:spPr>
      </p:pic>
      <p:sp>
        <p:nvSpPr>
          <p:cNvPr id="497" name="Google Shape;497;g34746078ff3_0_130"/>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4">
              <a:alphaModFix/>
            </a:blip>
            <a:stretch>
              <a:fillRect b="-278" l="0" r="0" t="-268"/>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 name="Google Shape;498;g34746078ff3_0_130"/>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 name="Google Shape;499;g34746078ff3_0_130"/>
          <p:cNvSpPr txBox="1"/>
          <p:nvPr/>
        </p:nvSpPr>
        <p:spPr>
          <a:xfrm>
            <a:off x="631800" y="2518248"/>
            <a:ext cx="13348500" cy="723300"/>
          </a:xfrm>
          <a:prstGeom prst="rect">
            <a:avLst/>
          </a:prstGeom>
          <a:noFill/>
          <a:ln>
            <a:noFill/>
          </a:ln>
        </p:spPr>
        <p:txBody>
          <a:bodyPr anchorCtr="0" anchor="t" bIns="0" lIns="0" spcFirstLastPara="1" rIns="0" wrap="square" tIns="0">
            <a:spAutoFit/>
          </a:bodyPr>
          <a:lstStyle/>
          <a:p>
            <a:pPr indent="0" lvl="0" marL="0" marR="0" rtl="0" algn="l">
              <a:lnSpc>
                <a:spcPct val="144009"/>
              </a:lnSpc>
              <a:spcBef>
                <a:spcPts val="0"/>
              </a:spcBef>
              <a:spcAft>
                <a:spcPts val="0"/>
              </a:spcAft>
              <a:buClr>
                <a:srgbClr val="000000"/>
              </a:buClr>
              <a:buSzPts val="4699"/>
              <a:buFont typeface="Arial"/>
              <a:buNone/>
            </a:pPr>
            <a:r>
              <a:rPr b="1" i="0" lang="en-US" sz="4699" u="none" cap="none" strike="noStrike">
                <a:solidFill>
                  <a:srgbClr val="926FB1"/>
                </a:solidFill>
                <a:latin typeface="Arial"/>
                <a:ea typeface="Arial"/>
                <a:cs typeface="Arial"/>
                <a:sym typeface="Arial"/>
              </a:rPr>
              <a:t>  How to set up new project with ASANA AI?</a:t>
            </a:r>
            <a:endParaRPr b="1" i="0" sz="1400" u="none" cap="none" strike="noStrike">
              <a:solidFill>
                <a:srgbClr val="000000"/>
              </a:solidFill>
              <a:latin typeface="Arial"/>
              <a:ea typeface="Arial"/>
              <a:cs typeface="Arial"/>
              <a:sym typeface="Arial"/>
            </a:endParaRPr>
          </a:p>
        </p:txBody>
      </p:sp>
      <p:sp>
        <p:nvSpPr>
          <p:cNvPr id="500" name="Google Shape;500;g34746078ff3_0_130"/>
          <p:cNvSpPr txBox="1"/>
          <p:nvPr/>
        </p:nvSpPr>
        <p:spPr>
          <a:xfrm>
            <a:off x="1339450" y="4202775"/>
            <a:ext cx="6459600" cy="2349600"/>
          </a:xfrm>
          <a:prstGeom prst="rect">
            <a:avLst/>
          </a:prstGeom>
          <a:noFill/>
          <a:ln>
            <a:noFill/>
          </a:ln>
        </p:spPr>
        <p:txBody>
          <a:bodyPr anchorCtr="0" anchor="t" bIns="0" lIns="0" spcFirstLastPara="1" rIns="0" wrap="square" tIns="0">
            <a:spAutoFit/>
          </a:bodyPr>
          <a:lstStyle/>
          <a:p>
            <a:pPr indent="-457200" lvl="0" marL="457200" marR="0" rtl="0" algn="l">
              <a:lnSpc>
                <a:spcPct val="108002"/>
              </a:lnSpc>
              <a:spcBef>
                <a:spcPts val="0"/>
              </a:spcBef>
              <a:spcAft>
                <a:spcPts val="0"/>
              </a:spcAft>
              <a:buClr>
                <a:srgbClr val="000000"/>
              </a:buClr>
              <a:buSzPts val="3600"/>
              <a:buFont typeface="Arial"/>
              <a:buChar char="●"/>
            </a:pPr>
            <a:r>
              <a:rPr b="0" i="0" lang="en-US" sz="3600" u="none" cap="none" strike="noStrike">
                <a:solidFill>
                  <a:srgbClr val="000000"/>
                </a:solidFill>
                <a:latin typeface="Arial"/>
                <a:ea typeface="Arial"/>
                <a:cs typeface="Arial"/>
                <a:sym typeface="Arial"/>
              </a:rPr>
              <a:t>Describe how do you want use this project</a:t>
            </a:r>
            <a:endParaRPr b="0" i="0" sz="3600" u="none" cap="none" strike="noStrike">
              <a:solidFill>
                <a:srgbClr val="000000"/>
              </a:solidFill>
              <a:latin typeface="Arial"/>
              <a:ea typeface="Arial"/>
              <a:cs typeface="Arial"/>
              <a:sym typeface="Arial"/>
            </a:endParaRPr>
          </a:p>
          <a:p>
            <a:pPr indent="0" lvl="0" marL="0" marR="0" rtl="0" algn="l">
              <a:lnSpc>
                <a:spcPct val="108002"/>
              </a:lnSpc>
              <a:spcBef>
                <a:spcPts val="0"/>
              </a:spcBef>
              <a:spcAft>
                <a:spcPts val="0"/>
              </a:spcAft>
              <a:buClr>
                <a:srgbClr val="000000"/>
              </a:buClr>
              <a:buSzPts val="3600"/>
              <a:buFont typeface="Arial"/>
              <a:buNone/>
            </a:pPr>
            <a:r>
              <a:t/>
            </a:r>
            <a:endParaRPr b="0" i="0" sz="3600" u="none" cap="none" strike="noStrike">
              <a:solidFill>
                <a:srgbClr val="000000"/>
              </a:solidFill>
              <a:latin typeface="Arial"/>
              <a:ea typeface="Arial"/>
              <a:cs typeface="Arial"/>
              <a:sym typeface="Arial"/>
            </a:endParaRPr>
          </a:p>
          <a:p>
            <a:pPr indent="-457200" lvl="0" marL="457200" marR="0" rtl="0" algn="l">
              <a:lnSpc>
                <a:spcPct val="108002"/>
              </a:lnSpc>
              <a:spcBef>
                <a:spcPts val="0"/>
              </a:spcBef>
              <a:spcAft>
                <a:spcPts val="0"/>
              </a:spcAft>
              <a:buClr>
                <a:srgbClr val="000000"/>
              </a:buClr>
              <a:buSzPts val="3600"/>
              <a:buFont typeface="Arial"/>
              <a:buChar char="●"/>
            </a:pPr>
            <a:r>
              <a:rPr b="0" i="0" lang="en-US" sz="3600" u="none" cap="none" strike="noStrike">
                <a:solidFill>
                  <a:srgbClr val="000000"/>
                </a:solidFill>
                <a:latin typeface="Arial"/>
                <a:ea typeface="Arial"/>
                <a:cs typeface="Arial"/>
                <a:sym typeface="Arial"/>
              </a:rPr>
              <a:t>Click </a:t>
            </a:r>
            <a:r>
              <a:rPr b="1" i="0" lang="en-US" sz="3600" u="none" cap="none" strike="noStrike">
                <a:solidFill>
                  <a:srgbClr val="000000"/>
                </a:solidFill>
                <a:latin typeface="Arial"/>
                <a:ea typeface="Arial"/>
                <a:cs typeface="Arial"/>
                <a:sym typeface="Arial"/>
              </a:rPr>
              <a:t>Generate preview</a:t>
            </a:r>
            <a:endParaRPr b="1" i="0" sz="3600" u="none" cap="none" strike="noStrike">
              <a:solidFill>
                <a:srgbClr val="000000"/>
              </a:solidFill>
              <a:latin typeface="Arial"/>
              <a:ea typeface="Arial"/>
              <a:cs typeface="Arial"/>
              <a:sym typeface="Arial"/>
            </a:endParaRPr>
          </a:p>
        </p:txBody>
      </p:sp>
      <p:sp>
        <p:nvSpPr>
          <p:cNvPr id="501" name="Google Shape;501;g34746078ff3_0_130"/>
          <p:cNvSpPr txBox="1"/>
          <p:nvPr/>
        </p:nvSpPr>
        <p:spPr>
          <a:xfrm>
            <a:off x="2242850" y="150675"/>
            <a:ext cx="14394900" cy="1661400"/>
          </a:xfrm>
          <a:prstGeom prst="rect">
            <a:avLst/>
          </a:prstGeom>
          <a:noFill/>
          <a:ln>
            <a:noFill/>
          </a:ln>
        </p:spPr>
        <p:txBody>
          <a:bodyPr anchorCtr="0" anchor="ctr" bIns="68550" lIns="137125" spcFirstLastPara="1" rIns="137125" wrap="square" tIns="68550">
            <a:norm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rgbClr val="4EA72E"/>
                </a:solidFill>
                <a:latin typeface="Arial"/>
                <a:ea typeface="Arial"/>
                <a:cs typeface="Arial"/>
                <a:sym typeface="Arial"/>
              </a:rPr>
              <a:t>Activity #3: Showcase of Task Management Tools features</a:t>
            </a:r>
            <a:endParaRPr b="0" i="0" sz="6000" u="none" cap="none" strike="noStrike">
              <a:solidFill>
                <a:srgbClr val="4EA72E"/>
              </a:solidFill>
              <a:latin typeface="Arial"/>
              <a:ea typeface="Arial"/>
              <a:cs typeface="Arial"/>
              <a:sym typeface="Arial"/>
            </a:endParaRPr>
          </a:p>
        </p:txBody>
      </p:sp>
      <p:sp>
        <p:nvSpPr>
          <p:cNvPr id="502" name="Google Shape;502;g34746078ff3_0_130"/>
          <p:cNvSpPr/>
          <p:nvPr/>
        </p:nvSpPr>
        <p:spPr>
          <a:xfrm>
            <a:off x="9017225" y="6042150"/>
            <a:ext cx="3253800" cy="911400"/>
          </a:xfrm>
          <a:prstGeom prst="rect">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cxnSp>
        <p:nvCxnSpPr>
          <p:cNvPr id="503" name="Google Shape;503;g34746078ff3_0_130"/>
          <p:cNvCxnSpPr/>
          <p:nvPr/>
        </p:nvCxnSpPr>
        <p:spPr>
          <a:xfrm rot="10800000">
            <a:off x="11960750" y="7558800"/>
            <a:ext cx="202200" cy="385200"/>
          </a:xfrm>
          <a:prstGeom prst="straightConnector1">
            <a:avLst/>
          </a:prstGeom>
          <a:noFill/>
          <a:ln cap="flat" cmpd="sng" w="19050">
            <a:solidFill>
              <a:srgbClr val="FF0000"/>
            </a:solidFill>
            <a:prstDash val="solid"/>
            <a:round/>
            <a:headEnd len="sm" w="sm" type="none"/>
            <a:tailEnd len="med" w="med" type="triangle"/>
          </a:ln>
        </p:spPr>
      </p:cxnSp>
      <p:sp>
        <p:nvSpPr>
          <p:cNvPr id="504" name="Google Shape;504;g34746078ff3_0_130"/>
          <p:cNvSpPr/>
          <p:nvPr/>
        </p:nvSpPr>
        <p:spPr>
          <a:xfrm>
            <a:off x="16635425" y="396350"/>
            <a:ext cx="1404584" cy="901684"/>
          </a:xfrm>
          <a:custGeom>
            <a:rect b="b" l="l" r="r" t="t"/>
            <a:pathLst>
              <a:path extrusionOk="0" h="2357344" w="3601498">
                <a:moveTo>
                  <a:pt x="0" y="0"/>
                </a:moveTo>
                <a:lnTo>
                  <a:pt x="3601498" y="0"/>
                </a:lnTo>
                <a:lnTo>
                  <a:pt x="3601498" y="2357344"/>
                </a:lnTo>
                <a:lnTo>
                  <a:pt x="0" y="2357344"/>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g34746078ff3_0_144"/>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78" l="0" r="0" t="-268"/>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 name="Google Shape;510;g34746078ff3_0_144"/>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 name="Google Shape;511;g34746078ff3_0_144"/>
          <p:cNvSpPr txBox="1"/>
          <p:nvPr/>
        </p:nvSpPr>
        <p:spPr>
          <a:xfrm>
            <a:off x="631800" y="2518248"/>
            <a:ext cx="13348500" cy="723300"/>
          </a:xfrm>
          <a:prstGeom prst="rect">
            <a:avLst/>
          </a:prstGeom>
          <a:noFill/>
          <a:ln>
            <a:noFill/>
          </a:ln>
        </p:spPr>
        <p:txBody>
          <a:bodyPr anchorCtr="0" anchor="t" bIns="0" lIns="0" spcFirstLastPara="1" rIns="0" wrap="square" tIns="0">
            <a:spAutoFit/>
          </a:bodyPr>
          <a:lstStyle/>
          <a:p>
            <a:pPr indent="0" lvl="0" marL="0" marR="0" rtl="0" algn="l">
              <a:lnSpc>
                <a:spcPct val="144009"/>
              </a:lnSpc>
              <a:spcBef>
                <a:spcPts val="0"/>
              </a:spcBef>
              <a:spcAft>
                <a:spcPts val="0"/>
              </a:spcAft>
              <a:buClr>
                <a:srgbClr val="000000"/>
              </a:buClr>
              <a:buSzPts val="4699"/>
              <a:buFont typeface="Arial"/>
              <a:buNone/>
            </a:pPr>
            <a:r>
              <a:rPr b="1" i="0" lang="en-US" sz="4699" u="none" cap="none" strike="noStrike">
                <a:solidFill>
                  <a:srgbClr val="926FB1"/>
                </a:solidFill>
                <a:latin typeface="Arial"/>
                <a:ea typeface="Arial"/>
                <a:cs typeface="Arial"/>
                <a:sym typeface="Arial"/>
              </a:rPr>
              <a:t>  How to set up new project with ASANA AI?</a:t>
            </a:r>
            <a:endParaRPr b="1" i="0" sz="1400" u="none" cap="none" strike="noStrike">
              <a:solidFill>
                <a:srgbClr val="000000"/>
              </a:solidFill>
              <a:latin typeface="Arial"/>
              <a:ea typeface="Arial"/>
              <a:cs typeface="Arial"/>
              <a:sym typeface="Arial"/>
            </a:endParaRPr>
          </a:p>
        </p:txBody>
      </p:sp>
      <p:sp>
        <p:nvSpPr>
          <p:cNvPr id="512" name="Google Shape;512;g34746078ff3_0_144"/>
          <p:cNvSpPr txBox="1"/>
          <p:nvPr/>
        </p:nvSpPr>
        <p:spPr>
          <a:xfrm>
            <a:off x="1339450" y="4202775"/>
            <a:ext cx="6459600" cy="4144800"/>
          </a:xfrm>
          <a:prstGeom prst="rect">
            <a:avLst/>
          </a:prstGeom>
          <a:noFill/>
          <a:ln>
            <a:noFill/>
          </a:ln>
        </p:spPr>
        <p:txBody>
          <a:bodyPr anchorCtr="0" anchor="t" bIns="0" lIns="0" spcFirstLastPara="1" rIns="0" wrap="square" tIns="0">
            <a:spAutoFit/>
          </a:bodyPr>
          <a:lstStyle/>
          <a:p>
            <a:pPr indent="-457200" lvl="0" marL="457200" marR="0" rtl="0" algn="l">
              <a:lnSpc>
                <a:spcPct val="108002"/>
              </a:lnSpc>
              <a:spcBef>
                <a:spcPts val="0"/>
              </a:spcBef>
              <a:spcAft>
                <a:spcPts val="0"/>
              </a:spcAft>
              <a:buClr>
                <a:srgbClr val="000000"/>
              </a:buClr>
              <a:buSzPts val="3600"/>
              <a:buFont typeface="Arial"/>
              <a:buChar char="●"/>
            </a:pPr>
            <a:r>
              <a:rPr b="0" i="0" lang="en-US" sz="3600" u="none" cap="none" strike="noStrike">
                <a:solidFill>
                  <a:schemeClr val="dk1"/>
                </a:solidFill>
                <a:latin typeface="Arial"/>
                <a:ea typeface="Arial"/>
                <a:cs typeface="Arial"/>
                <a:sym typeface="Arial"/>
              </a:rPr>
              <a:t>Click </a:t>
            </a:r>
            <a:r>
              <a:rPr b="1" i="0" lang="en-US" sz="3600" u="none" cap="none" strike="noStrike">
                <a:solidFill>
                  <a:schemeClr val="dk1"/>
                </a:solidFill>
                <a:latin typeface="Arial"/>
                <a:ea typeface="Arial"/>
                <a:cs typeface="Arial"/>
                <a:sym typeface="Arial"/>
              </a:rPr>
              <a:t>Create project</a:t>
            </a:r>
            <a:endParaRPr b="1" i="0" sz="3600" u="none" cap="none" strike="noStrike">
              <a:solidFill>
                <a:schemeClr val="dk1"/>
              </a:solidFill>
              <a:latin typeface="Arial"/>
              <a:ea typeface="Arial"/>
              <a:cs typeface="Arial"/>
              <a:sym typeface="Arial"/>
            </a:endParaRPr>
          </a:p>
          <a:p>
            <a:pPr indent="0" lvl="0" marL="457200" marR="0" rtl="0" algn="l">
              <a:lnSpc>
                <a:spcPct val="108002"/>
              </a:lnSpc>
              <a:spcBef>
                <a:spcPts val="0"/>
              </a:spcBef>
              <a:spcAft>
                <a:spcPts val="0"/>
              </a:spcAft>
              <a:buClr>
                <a:srgbClr val="000000"/>
              </a:buClr>
              <a:buSzPts val="3600"/>
              <a:buFont typeface="Arial"/>
              <a:buNone/>
            </a:pPr>
            <a:r>
              <a:t/>
            </a:r>
            <a:endParaRPr b="1" i="0" sz="3600" u="none" cap="none" strike="noStrike">
              <a:solidFill>
                <a:schemeClr val="dk1"/>
              </a:solidFill>
              <a:latin typeface="Arial"/>
              <a:ea typeface="Arial"/>
              <a:cs typeface="Arial"/>
              <a:sym typeface="Arial"/>
            </a:endParaRPr>
          </a:p>
          <a:p>
            <a:pPr indent="-457200" lvl="0" marL="457200" marR="0" rtl="0" algn="l">
              <a:lnSpc>
                <a:spcPct val="108002"/>
              </a:lnSpc>
              <a:spcBef>
                <a:spcPts val="0"/>
              </a:spcBef>
              <a:spcAft>
                <a:spcPts val="0"/>
              </a:spcAft>
              <a:buClr>
                <a:srgbClr val="000000"/>
              </a:buClr>
              <a:buSzPts val="3600"/>
              <a:buFont typeface="Arial"/>
              <a:buChar char="●"/>
            </a:pPr>
            <a:r>
              <a:rPr b="0" i="0" lang="en-US" sz="3600" u="none" cap="none" strike="noStrike">
                <a:solidFill>
                  <a:srgbClr val="000000"/>
                </a:solidFill>
                <a:latin typeface="Arial"/>
                <a:ea typeface="Arial"/>
                <a:cs typeface="Arial"/>
                <a:sym typeface="Arial"/>
              </a:rPr>
              <a:t>Use the generated project template</a:t>
            </a:r>
            <a:endParaRPr b="1" i="0" sz="3600" u="none" cap="none" strike="noStrike">
              <a:solidFill>
                <a:srgbClr val="000000"/>
              </a:solidFill>
              <a:latin typeface="Arial"/>
              <a:ea typeface="Arial"/>
              <a:cs typeface="Arial"/>
              <a:sym typeface="Arial"/>
            </a:endParaRPr>
          </a:p>
          <a:p>
            <a:pPr indent="0" lvl="0" marL="457200" marR="0" rtl="0" algn="l">
              <a:lnSpc>
                <a:spcPct val="108002"/>
              </a:lnSpc>
              <a:spcBef>
                <a:spcPts val="0"/>
              </a:spcBef>
              <a:spcAft>
                <a:spcPts val="0"/>
              </a:spcAft>
              <a:buClr>
                <a:srgbClr val="000000"/>
              </a:buClr>
              <a:buSzPts val="3600"/>
              <a:buFont typeface="Arial"/>
              <a:buNone/>
            </a:pPr>
            <a:r>
              <a:t/>
            </a:r>
            <a:endParaRPr b="1" i="0" sz="3600" u="none" cap="none" strike="noStrike">
              <a:solidFill>
                <a:srgbClr val="000000"/>
              </a:solidFill>
              <a:latin typeface="Arial"/>
              <a:ea typeface="Arial"/>
              <a:cs typeface="Arial"/>
              <a:sym typeface="Arial"/>
            </a:endParaRPr>
          </a:p>
          <a:p>
            <a:pPr indent="-457200" lvl="0" marL="457200" marR="0" rtl="0" algn="l">
              <a:lnSpc>
                <a:spcPct val="108002"/>
              </a:lnSpc>
              <a:spcBef>
                <a:spcPts val="0"/>
              </a:spcBef>
              <a:spcAft>
                <a:spcPts val="0"/>
              </a:spcAft>
              <a:buClr>
                <a:srgbClr val="000000"/>
              </a:buClr>
              <a:buSzPts val="3600"/>
              <a:buFont typeface="Arial"/>
              <a:buChar char="●"/>
            </a:pPr>
            <a:r>
              <a:rPr b="0" i="0" lang="en-US" sz="3600" u="none" cap="none" strike="noStrike">
                <a:solidFill>
                  <a:srgbClr val="000000"/>
                </a:solidFill>
                <a:latin typeface="Arial"/>
                <a:ea typeface="Arial"/>
                <a:cs typeface="Arial"/>
                <a:sym typeface="Arial"/>
              </a:rPr>
              <a:t>The template can be edited as needed</a:t>
            </a:r>
            <a:endParaRPr b="0" i="0" sz="3600" u="none" cap="none" strike="noStrike">
              <a:solidFill>
                <a:srgbClr val="000000"/>
              </a:solidFill>
              <a:latin typeface="Arial"/>
              <a:ea typeface="Arial"/>
              <a:cs typeface="Arial"/>
              <a:sym typeface="Arial"/>
            </a:endParaRPr>
          </a:p>
        </p:txBody>
      </p:sp>
      <p:sp>
        <p:nvSpPr>
          <p:cNvPr id="513" name="Google Shape;513;g34746078ff3_0_144"/>
          <p:cNvSpPr txBox="1"/>
          <p:nvPr/>
        </p:nvSpPr>
        <p:spPr>
          <a:xfrm>
            <a:off x="2242850" y="150675"/>
            <a:ext cx="14394900" cy="1661400"/>
          </a:xfrm>
          <a:prstGeom prst="rect">
            <a:avLst/>
          </a:prstGeom>
          <a:noFill/>
          <a:ln>
            <a:noFill/>
          </a:ln>
        </p:spPr>
        <p:txBody>
          <a:bodyPr anchorCtr="0" anchor="ctr" bIns="68550" lIns="137125" spcFirstLastPara="1" rIns="137125" wrap="square" tIns="68550">
            <a:norm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rgbClr val="4EA72E"/>
                </a:solidFill>
                <a:latin typeface="Arial"/>
                <a:ea typeface="Arial"/>
                <a:cs typeface="Arial"/>
                <a:sym typeface="Arial"/>
              </a:rPr>
              <a:t>Activity #3: Showcase of Task Management Tools features</a:t>
            </a:r>
            <a:endParaRPr b="0" i="0" sz="6000" u="none" cap="none" strike="noStrike">
              <a:solidFill>
                <a:srgbClr val="4EA72E"/>
              </a:solidFill>
              <a:latin typeface="Arial"/>
              <a:ea typeface="Arial"/>
              <a:cs typeface="Arial"/>
              <a:sym typeface="Arial"/>
            </a:endParaRPr>
          </a:p>
        </p:txBody>
      </p:sp>
      <p:pic>
        <p:nvPicPr>
          <p:cNvPr id="514" name="Google Shape;514;g34746078ff3_0_144"/>
          <p:cNvPicPr preferRelativeResize="0"/>
          <p:nvPr/>
        </p:nvPicPr>
        <p:blipFill rotWithShape="1">
          <a:blip r:embed="rId5">
            <a:alphaModFix/>
          </a:blip>
          <a:srcRect b="0" l="0" r="0" t="0"/>
          <a:stretch/>
        </p:blipFill>
        <p:spPr>
          <a:xfrm>
            <a:off x="8744102" y="4202775"/>
            <a:ext cx="8378223" cy="3947108"/>
          </a:xfrm>
          <a:prstGeom prst="rect">
            <a:avLst/>
          </a:prstGeom>
          <a:noFill/>
          <a:ln cap="flat" cmpd="sng" w="76200">
            <a:solidFill>
              <a:srgbClr val="9D76B4"/>
            </a:solidFill>
            <a:prstDash val="solid"/>
            <a:round/>
            <a:headEnd len="sm" w="sm" type="none"/>
            <a:tailEnd len="sm" w="sm" type="none"/>
          </a:ln>
        </p:spPr>
      </p:pic>
      <p:cxnSp>
        <p:nvCxnSpPr>
          <p:cNvPr id="515" name="Google Shape;515;g34746078ff3_0_144"/>
          <p:cNvCxnSpPr/>
          <p:nvPr/>
        </p:nvCxnSpPr>
        <p:spPr>
          <a:xfrm rot="10800000">
            <a:off x="10770125" y="7558800"/>
            <a:ext cx="202200" cy="385200"/>
          </a:xfrm>
          <a:prstGeom prst="straightConnector1">
            <a:avLst/>
          </a:prstGeom>
          <a:noFill/>
          <a:ln cap="flat" cmpd="sng" w="19050">
            <a:solidFill>
              <a:srgbClr val="FF0000"/>
            </a:solidFill>
            <a:prstDash val="solid"/>
            <a:round/>
            <a:headEnd len="sm" w="sm" type="none"/>
            <a:tailEnd len="med" w="med" type="triangle"/>
          </a:ln>
        </p:spPr>
      </p:cxnSp>
      <p:cxnSp>
        <p:nvCxnSpPr>
          <p:cNvPr id="516" name="Google Shape;516;g34746078ff3_0_144"/>
          <p:cNvCxnSpPr/>
          <p:nvPr/>
        </p:nvCxnSpPr>
        <p:spPr>
          <a:xfrm flipH="1">
            <a:off x="15602375" y="4576975"/>
            <a:ext cx="468900" cy="402600"/>
          </a:xfrm>
          <a:prstGeom prst="straightConnector1">
            <a:avLst/>
          </a:prstGeom>
          <a:noFill/>
          <a:ln cap="flat" cmpd="sng" w="28575">
            <a:solidFill>
              <a:srgbClr val="FF0000"/>
            </a:solidFill>
            <a:prstDash val="solid"/>
            <a:round/>
            <a:headEnd len="sm" w="sm" type="none"/>
            <a:tailEnd len="med" w="med" type="triangle"/>
          </a:ln>
        </p:spPr>
      </p:cxnSp>
      <p:sp>
        <p:nvSpPr>
          <p:cNvPr id="517" name="Google Shape;517;g34746078ff3_0_144"/>
          <p:cNvSpPr/>
          <p:nvPr/>
        </p:nvSpPr>
        <p:spPr>
          <a:xfrm>
            <a:off x="16635425" y="396350"/>
            <a:ext cx="1404584" cy="901684"/>
          </a:xfrm>
          <a:custGeom>
            <a:rect b="b" l="l" r="r" t="t"/>
            <a:pathLst>
              <a:path extrusionOk="0" h="2357344" w="3601498">
                <a:moveTo>
                  <a:pt x="0" y="0"/>
                </a:moveTo>
                <a:lnTo>
                  <a:pt x="3601498" y="0"/>
                </a:lnTo>
                <a:lnTo>
                  <a:pt x="3601498" y="2357344"/>
                </a:lnTo>
                <a:lnTo>
                  <a:pt x="0" y="2357344"/>
                </a:lnTo>
                <a:lnTo>
                  <a:pt x="0" y="0"/>
                </a:lnTo>
                <a:close/>
              </a:path>
            </a:pathLst>
          </a:cu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g34746078ff3_0_167"/>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78" l="0" r="0" t="-268"/>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 name="Google Shape;523;g34746078ff3_0_167"/>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 name="Google Shape;524;g34746078ff3_0_167"/>
          <p:cNvSpPr txBox="1"/>
          <p:nvPr/>
        </p:nvSpPr>
        <p:spPr>
          <a:xfrm>
            <a:off x="631800" y="2518248"/>
            <a:ext cx="13348500" cy="723300"/>
          </a:xfrm>
          <a:prstGeom prst="rect">
            <a:avLst/>
          </a:prstGeom>
          <a:noFill/>
          <a:ln>
            <a:noFill/>
          </a:ln>
        </p:spPr>
        <p:txBody>
          <a:bodyPr anchorCtr="0" anchor="t" bIns="0" lIns="0" spcFirstLastPara="1" rIns="0" wrap="square" tIns="0">
            <a:spAutoFit/>
          </a:bodyPr>
          <a:lstStyle/>
          <a:p>
            <a:pPr indent="0" lvl="0" marL="0" marR="0" rtl="0" algn="l">
              <a:lnSpc>
                <a:spcPct val="144009"/>
              </a:lnSpc>
              <a:spcBef>
                <a:spcPts val="0"/>
              </a:spcBef>
              <a:spcAft>
                <a:spcPts val="0"/>
              </a:spcAft>
              <a:buClr>
                <a:srgbClr val="000000"/>
              </a:buClr>
              <a:buSzPts val="4699"/>
              <a:buFont typeface="Arial"/>
              <a:buNone/>
            </a:pPr>
            <a:r>
              <a:rPr b="1" i="0" lang="en-US" sz="4699" u="none" cap="none" strike="noStrike">
                <a:solidFill>
                  <a:srgbClr val="926FB1"/>
                </a:solidFill>
                <a:latin typeface="Arial"/>
                <a:ea typeface="Arial"/>
                <a:cs typeface="Arial"/>
                <a:sym typeface="Arial"/>
              </a:rPr>
              <a:t>  Template generated by ASANA AI</a:t>
            </a:r>
            <a:endParaRPr b="1" i="0" sz="1400" u="none" cap="none" strike="noStrike">
              <a:solidFill>
                <a:srgbClr val="000000"/>
              </a:solidFill>
              <a:latin typeface="Arial"/>
              <a:ea typeface="Arial"/>
              <a:cs typeface="Arial"/>
              <a:sym typeface="Arial"/>
            </a:endParaRPr>
          </a:p>
        </p:txBody>
      </p:sp>
      <p:sp>
        <p:nvSpPr>
          <p:cNvPr id="525" name="Google Shape;525;g34746078ff3_0_167"/>
          <p:cNvSpPr txBox="1"/>
          <p:nvPr/>
        </p:nvSpPr>
        <p:spPr>
          <a:xfrm>
            <a:off x="1339450" y="4202775"/>
            <a:ext cx="6459600" cy="554100"/>
          </a:xfrm>
          <a:prstGeom prst="rect">
            <a:avLst/>
          </a:prstGeom>
          <a:noFill/>
          <a:ln>
            <a:noFill/>
          </a:ln>
        </p:spPr>
        <p:txBody>
          <a:bodyPr anchorCtr="0" anchor="t" bIns="0" lIns="0" spcFirstLastPara="1" rIns="0" wrap="square" tIns="0">
            <a:spAutoFit/>
          </a:bodyPr>
          <a:lstStyle/>
          <a:p>
            <a:pPr indent="0" lvl="0" marL="0" marR="0" rtl="0" algn="l">
              <a:lnSpc>
                <a:spcPct val="108002"/>
              </a:lnSpc>
              <a:spcBef>
                <a:spcPts val="0"/>
              </a:spcBef>
              <a:spcAft>
                <a:spcPts val="0"/>
              </a:spcAft>
              <a:buClr>
                <a:srgbClr val="000000"/>
              </a:buClr>
              <a:buSzPts val="3600"/>
              <a:buFont typeface="Arial"/>
              <a:buNone/>
            </a:pPr>
            <a:r>
              <a:t/>
            </a:r>
            <a:endParaRPr b="0" i="0" sz="3600" u="none" cap="none" strike="noStrike">
              <a:solidFill>
                <a:srgbClr val="000000"/>
              </a:solidFill>
              <a:latin typeface="Arial"/>
              <a:ea typeface="Arial"/>
              <a:cs typeface="Arial"/>
              <a:sym typeface="Arial"/>
            </a:endParaRPr>
          </a:p>
        </p:txBody>
      </p:sp>
      <p:sp>
        <p:nvSpPr>
          <p:cNvPr id="526" name="Google Shape;526;g34746078ff3_0_167"/>
          <p:cNvSpPr txBox="1"/>
          <p:nvPr/>
        </p:nvSpPr>
        <p:spPr>
          <a:xfrm>
            <a:off x="2242850" y="150675"/>
            <a:ext cx="14394900" cy="1661400"/>
          </a:xfrm>
          <a:prstGeom prst="rect">
            <a:avLst/>
          </a:prstGeom>
          <a:noFill/>
          <a:ln>
            <a:noFill/>
          </a:ln>
        </p:spPr>
        <p:txBody>
          <a:bodyPr anchorCtr="0" anchor="ctr" bIns="68550" lIns="137125" spcFirstLastPara="1" rIns="137125" wrap="square" tIns="68550">
            <a:norm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rgbClr val="4EA72E"/>
                </a:solidFill>
                <a:latin typeface="Arial"/>
                <a:ea typeface="Arial"/>
                <a:cs typeface="Arial"/>
                <a:sym typeface="Arial"/>
              </a:rPr>
              <a:t>Activity #3: Showcase of Task Management Tools features</a:t>
            </a:r>
            <a:endParaRPr b="0" i="0" sz="6000" u="none" cap="none" strike="noStrike">
              <a:solidFill>
                <a:srgbClr val="4EA72E"/>
              </a:solidFill>
              <a:latin typeface="Arial"/>
              <a:ea typeface="Arial"/>
              <a:cs typeface="Arial"/>
              <a:sym typeface="Arial"/>
            </a:endParaRPr>
          </a:p>
        </p:txBody>
      </p:sp>
      <p:sp>
        <p:nvSpPr>
          <p:cNvPr id="527" name="Google Shape;527;g34746078ff3_0_167"/>
          <p:cNvSpPr/>
          <p:nvPr/>
        </p:nvSpPr>
        <p:spPr>
          <a:xfrm>
            <a:off x="16635425" y="396350"/>
            <a:ext cx="1404584" cy="901684"/>
          </a:xfrm>
          <a:custGeom>
            <a:rect b="b" l="l" r="r" t="t"/>
            <a:pathLst>
              <a:path extrusionOk="0" h="2357344" w="3601498">
                <a:moveTo>
                  <a:pt x="0" y="0"/>
                </a:moveTo>
                <a:lnTo>
                  <a:pt x="3601498" y="0"/>
                </a:lnTo>
                <a:lnTo>
                  <a:pt x="3601498" y="2357344"/>
                </a:lnTo>
                <a:lnTo>
                  <a:pt x="0" y="2357344"/>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28" name="Google Shape;528;g34746078ff3_0_167"/>
          <p:cNvPicPr preferRelativeResize="0"/>
          <p:nvPr/>
        </p:nvPicPr>
        <p:blipFill rotWithShape="1">
          <a:blip r:embed="rId6">
            <a:alphaModFix/>
          </a:blip>
          <a:srcRect b="0" l="0" r="0" t="0"/>
          <a:stretch/>
        </p:blipFill>
        <p:spPr>
          <a:xfrm>
            <a:off x="3223514" y="3655975"/>
            <a:ext cx="12433575" cy="5637424"/>
          </a:xfrm>
          <a:prstGeom prst="rect">
            <a:avLst/>
          </a:prstGeom>
          <a:noFill/>
          <a:ln cap="flat" cmpd="sng" w="28575">
            <a:solidFill>
              <a:srgbClr val="9D76B4"/>
            </a:solidFill>
            <a:prstDash val="solid"/>
            <a:round/>
            <a:headEnd len="sm" w="sm" type="none"/>
            <a:tailEnd len="sm" w="sm" type="none"/>
          </a:ln>
        </p:spPr>
      </p:pic>
    </p:spTree>
  </p:cSld>
  <p:clrMapOvr>
    <a:masterClrMapping/>
  </p:clrMapOvr>
  <p:transition>
    <p:fade/>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60"/>
          <p:cNvSpPr txBox="1"/>
          <p:nvPr/>
        </p:nvSpPr>
        <p:spPr>
          <a:xfrm>
            <a:off x="6183087" y="4288238"/>
            <a:ext cx="11647713" cy="2400296"/>
          </a:xfrm>
          <a:prstGeom prst="rect">
            <a:avLst/>
          </a:prstGeom>
          <a:noFill/>
          <a:ln>
            <a:noFill/>
          </a:ln>
        </p:spPr>
        <p:txBody>
          <a:bodyPr anchorCtr="0" anchor="t" bIns="68550" lIns="137125" spcFirstLastPara="1" rIns="137125" wrap="square" tIns="68550">
            <a:noAutofit/>
          </a:bodyPr>
          <a:lstStyle/>
          <a:p>
            <a:pPr indent="0" lvl="0" marL="0" marR="0" rtl="0" algn="l">
              <a:lnSpc>
                <a:spcPct val="150000"/>
              </a:lnSpc>
              <a:spcBef>
                <a:spcPts val="0"/>
              </a:spcBef>
              <a:spcAft>
                <a:spcPts val="0"/>
              </a:spcAft>
              <a:buClr>
                <a:srgbClr val="000000"/>
              </a:buClr>
              <a:buSzPts val="1800"/>
              <a:buFont typeface="Arial"/>
              <a:buNone/>
            </a:pPr>
            <a:r>
              <a:rPr b="1" i="0" lang="en-US" sz="5400" u="none" cap="none" strike="noStrike">
                <a:solidFill>
                  <a:schemeClr val="accent5"/>
                </a:solidFill>
                <a:latin typeface="Arial"/>
                <a:ea typeface="Arial"/>
                <a:cs typeface="Arial"/>
                <a:sym typeface="Arial"/>
              </a:rPr>
              <a:t>Topic 3</a:t>
            </a:r>
            <a:endParaRPr b="0" i="0" sz="5400" u="none" cap="none" strike="noStrike">
              <a:solidFill>
                <a:schemeClr val="accent5"/>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5400" u="none" cap="none" strike="noStrike">
                <a:solidFill>
                  <a:schemeClr val="accent5"/>
                </a:solidFill>
                <a:latin typeface="Arial"/>
                <a:ea typeface="Arial"/>
                <a:cs typeface="Arial"/>
                <a:sym typeface="Arial"/>
              </a:rPr>
              <a:t>Balancing Technology Use and Avoiding Burnout</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rgbClr val="000000"/>
              </a:buClr>
              <a:buSzPts val="2100"/>
              <a:buFont typeface="Arial"/>
              <a:buNone/>
            </a:pPr>
            <a:r>
              <a:t/>
            </a:r>
            <a:endParaRPr b="0" i="0" sz="2100" u="none" cap="none" strike="noStrike">
              <a:solidFill>
                <a:srgbClr val="000000"/>
              </a:solidFill>
              <a:latin typeface="Arial"/>
              <a:ea typeface="Arial"/>
              <a:cs typeface="Arial"/>
              <a:sym typeface="Arial"/>
            </a:endParaRPr>
          </a:p>
        </p:txBody>
      </p:sp>
      <p:pic>
        <p:nvPicPr>
          <p:cNvPr descr="A logo with a black background&#10;&#10;Description automatically generated" id="535" name="Google Shape;535;p60"/>
          <p:cNvPicPr preferRelativeResize="0"/>
          <p:nvPr/>
        </p:nvPicPr>
        <p:blipFill rotWithShape="1">
          <a:blip r:embed="rId3">
            <a:alphaModFix/>
          </a:blip>
          <a:srcRect b="0" l="0" r="0" t="0"/>
          <a:stretch/>
        </p:blipFill>
        <p:spPr>
          <a:xfrm>
            <a:off x="861147" y="2904425"/>
            <a:ext cx="5072718" cy="4478151"/>
          </a:xfrm>
          <a:prstGeom prst="rect">
            <a:avLst/>
          </a:prstGeom>
          <a:noFill/>
          <a:ln>
            <a:noFill/>
          </a:ln>
        </p:spPr>
      </p:pic>
      <p:sp>
        <p:nvSpPr>
          <p:cNvPr id="536" name="Google Shape;536;p60"/>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4">
              <a:alphaModFix/>
            </a:blip>
            <a:stretch>
              <a:fillRect b="-269" l="0" r="0" t="-27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p33"/>
          <p:cNvSpPr/>
          <p:nvPr/>
        </p:nvSpPr>
        <p:spPr>
          <a:xfrm>
            <a:off x="477360" y="9588929"/>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9" l="0" r="0" t="-27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 name="Google Shape;542;p33"/>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 name="Google Shape;543;p33"/>
          <p:cNvSpPr/>
          <p:nvPr/>
        </p:nvSpPr>
        <p:spPr>
          <a:xfrm>
            <a:off x="10886940" y="2063340"/>
            <a:ext cx="6465951" cy="2674620"/>
          </a:xfrm>
          <a:custGeom>
            <a:rect b="b" l="l" r="r" t="t"/>
            <a:pathLst>
              <a:path extrusionOk="0" h="3566160" w="8621268">
                <a:moveTo>
                  <a:pt x="0" y="594360"/>
                </a:moveTo>
                <a:cubicBezTo>
                  <a:pt x="0" y="266065"/>
                  <a:pt x="266065" y="0"/>
                  <a:pt x="594360" y="0"/>
                </a:cubicBezTo>
                <a:lnTo>
                  <a:pt x="8026908" y="0"/>
                </a:lnTo>
                <a:cubicBezTo>
                  <a:pt x="8355202" y="0"/>
                  <a:pt x="8621268" y="266065"/>
                  <a:pt x="8621268" y="594360"/>
                </a:cubicBezTo>
                <a:lnTo>
                  <a:pt x="8621268" y="2971800"/>
                </a:lnTo>
                <a:cubicBezTo>
                  <a:pt x="8621268" y="3300095"/>
                  <a:pt x="8355202" y="3566160"/>
                  <a:pt x="8026908" y="3566160"/>
                </a:cubicBezTo>
                <a:lnTo>
                  <a:pt x="594360" y="3566160"/>
                </a:lnTo>
                <a:cubicBezTo>
                  <a:pt x="266065" y="3566160"/>
                  <a:pt x="0" y="3300095"/>
                  <a:pt x="0" y="297180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4" name="Google Shape;544;p33"/>
          <p:cNvSpPr/>
          <p:nvPr/>
        </p:nvSpPr>
        <p:spPr>
          <a:xfrm>
            <a:off x="10886940" y="5469120"/>
            <a:ext cx="6465951" cy="4155281"/>
          </a:xfrm>
          <a:custGeom>
            <a:rect b="b" l="l" r="r" t="t"/>
            <a:pathLst>
              <a:path extrusionOk="0" h="5540375" w="8621268">
                <a:moveTo>
                  <a:pt x="0" y="923417"/>
                </a:moveTo>
                <a:cubicBezTo>
                  <a:pt x="0" y="413385"/>
                  <a:pt x="413385" y="0"/>
                  <a:pt x="923417" y="0"/>
                </a:cubicBezTo>
                <a:lnTo>
                  <a:pt x="7697851" y="0"/>
                </a:lnTo>
                <a:cubicBezTo>
                  <a:pt x="8207883" y="0"/>
                  <a:pt x="8621268" y="413385"/>
                  <a:pt x="8621268" y="923417"/>
                </a:cubicBezTo>
                <a:lnTo>
                  <a:pt x="8621268" y="4616958"/>
                </a:lnTo>
                <a:cubicBezTo>
                  <a:pt x="8621268" y="5126990"/>
                  <a:pt x="8207883" y="5540375"/>
                  <a:pt x="7697851" y="5540375"/>
                </a:cubicBezTo>
                <a:lnTo>
                  <a:pt x="923417" y="5540375"/>
                </a:lnTo>
                <a:cubicBezTo>
                  <a:pt x="413385" y="5540375"/>
                  <a:pt x="0" y="5126990"/>
                  <a:pt x="0" y="4616958"/>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 name="Google Shape;545;p33"/>
          <p:cNvSpPr txBox="1"/>
          <p:nvPr/>
        </p:nvSpPr>
        <p:spPr>
          <a:xfrm>
            <a:off x="631800" y="2668558"/>
            <a:ext cx="10643437" cy="932664"/>
          </a:xfrm>
          <a:prstGeom prst="rect">
            <a:avLst/>
          </a:prstGeom>
          <a:noFill/>
          <a:ln>
            <a:noFill/>
          </a:ln>
        </p:spPr>
        <p:txBody>
          <a:bodyPr anchorCtr="0" anchor="t" bIns="0" lIns="0" spcFirstLastPara="1" rIns="0" wrap="square" tIns="0">
            <a:spAutoFit/>
          </a:bodyPr>
          <a:lstStyle/>
          <a:p>
            <a:pPr indent="0" lvl="0" marL="0" marR="0" rtl="0" algn="ctr">
              <a:lnSpc>
                <a:spcPct val="144006"/>
              </a:lnSpc>
              <a:spcBef>
                <a:spcPts val="0"/>
              </a:spcBef>
              <a:spcAft>
                <a:spcPts val="0"/>
              </a:spcAft>
              <a:buClr>
                <a:srgbClr val="000000"/>
              </a:buClr>
              <a:buSzPts val="4822"/>
              <a:buFont typeface="Arial"/>
              <a:buNone/>
            </a:pPr>
            <a:r>
              <a:rPr b="1" i="0" lang="en-US" sz="4822" u="none" cap="none" strike="noStrike">
                <a:solidFill>
                  <a:srgbClr val="926FB1"/>
                </a:solidFill>
                <a:latin typeface="Arial"/>
                <a:ea typeface="Arial"/>
                <a:cs typeface="Arial"/>
                <a:sym typeface="Arial"/>
              </a:rPr>
              <a:t>Importance of balancing technology</a:t>
            </a:r>
            <a:endParaRPr b="0" i="0" sz="1400" u="none" cap="none" strike="noStrike">
              <a:solidFill>
                <a:srgbClr val="000000"/>
              </a:solidFill>
              <a:latin typeface="Arial"/>
              <a:ea typeface="Arial"/>
              <a:cs typeface="Arial"/>
              <a:sym typeface="Arial"/>
            </a:endParaRPr>
          </a:p>
        </p:txBody>
      </p:sp>
      <p:sp>
        <p:nvSpPr>
          <p:cNvPr id="546" name="Google Shape;546;p33"/>
          <p:cNvSpPr txBox="1"/>
          <p:nvPr/>
        </p:nvSpPr>
        <p:spPr>
          <a:xfrm>
            <a:off x="148605" y="3960830"/>
            <a:ext cx="12027354" cy="4795159"/>
          </a:xfrm>
          <a:prstGeom prst="rect">
            <a:avLst/>
          </a:prstGeom>
          <a:noFill/>
          <a:ln>
            <a:noFill/>
          </a:ln>
        </p:spPr>
        <p:txBody>
          <a:bodyPr anchorCtr="0" anchor="t" bIns="0" lIns="0" spcFirstLastPara="1" rIns="0" wrap="square" tIns="0">
            <a:spAutoFit/>
          </a:bodyPr>
          <a:lstStyle/>
          <a:p>
            <a:pPr indent="-447145" lvl="1" marL="894290" marR="0" rtl="0" algn="l">
              <a:lnSpc>
                <a:spcPct val="107991"/>
              </a:lnSpc>
              <a:spcBef>
                <a:spcPts val="0"/>
              </a:spcBef>
              <a:spcAft>
                <a:spcPts val="0"/>
              </a:spcAft>
              <a:buClr>
                <a:srgbClr val="000000"/>
              </a:buClr>
              <a:buSzPts val="4142"/>
              <a:buFont typeface="Arial"/>
              <a:buChar char="•"/>
            </a:pPr>
            <a:r>
              <a:rPr b="0" i="0" lang="en-US" sz="4000" u="none" cap="none" strike="noStrike">
                <a:solidFill>
                  <a:srgbClr val="000000"/>
                </a:solidFill>
                <a:latin typeface="Arial"/>
                <a:ea typeface="Arial"/>
                <a:cs typeface="Arial"/>
                <a:sym typeface="Arial"/>
              </a:rPr>
              <a:t>It is an useful tool for developing any kind of work</a:t>
            </a:r>
            <a:endParaRPr b="0" i="0" sz="1200" u="none" cap="none" strike="noStrike">
              <a:solidFill>
                <a:srgbClr val="000000"/>
              </a:solidFill>
              <a:latin typeface="Arial"/>
              <a:ea typeface="Arial"/>
              <a:cs typeface="Arial"/>
              <a:sym typeface="Arial"/>
            </a:endParaRPr>
          </a:p>
          <a:p>
            <a:pPr indent="-447145" lvl="1" marL="894290" marR="0" rtl="0" algn="l">
              <a:lnSpc>
                <a:spcPct val="107991"/>
              </a:lnSpc>
              <a:spcBef>
                <a:spcPts val="0"/>
              </a:spcBef>
              <a:spcAft>
                <a:spcPts val="0"/>
              </a:spcAft>
              <a:buClr>
                <a:srgbClr val="000000"/>
              </a:buClr>
              <a:buSzPts val="4142"/>
              <a:buFont typeface="Arial"/>
              <a:buChar char="•"/>
            </a:pPr>
            <a:r>
              <a:rPr b="0" i="0" lang="en-US" sz="4000" u="none" cap="none" strike="noStrike">
                <a:solidFill>
                  <a:srgbClr val="000000"/>
                </a:solidFill>
                <a:latin typeface="Arial"/>
                <a:ea typeface="Arial"/>
                <a:cs typeface="Arial"/>
                <a:sym typeface="Arial"/>
              </a:rPr>
              <a:t>Essential to use it in a responsible manner</a:t>
            </a:r>
            <a:endParaRPr b="0" i="0" sz="1200" u="none" cap="none" strike="noStrike">
              <a:solidFill>
                <a:srgbClr val="000000"/>
              </a:solidFill>
              <a:latin typeface="Arial"/>
              <a:ea typeface="Arial"/>
              <a:cs typeface="Arial"/>
              <a:sym typeface="Arial"/>
            </a:endParaRPr>
          </a:p>
          <a:p>
            <a:pPr indent="-447145" lvl="1" marL="894290" marR="0" rtl="0" algn="l">
              <a:lnSpc>
                <a:spcPct val="107991"/>
              </a:lnSpc>
              <a:spcBef>
                <a:spcPts val="0"/>
              </a:spcBef>
              <a:spcAft>
                <a:spcPts val="0"/>
              </a:spcAft>
              <a:buClr>
                <a:srgbClr val="000000"/>
              </a:buClr>
              <a:buSzPts val="4142"/>
              <a:buFont typeface="Arial"/>
              <a:buChar char="•"/>
            </a:pPr>
            <a:r>
              <a:rPr b="0" i="0" lang="en-US" sz="4000" u="none" cap="none" strike="noStrike">
                <a:solidFill>
                  <a:srgbClr val="000000"/>
                </a:solidFill>
                <a:latin typeface="Arial"/>
                <a:ea typeface="Arial"/>
                <a:cs typeface="Arial"/>
                <a:sym typeface="Arial"/>
              </a:rPr>
              <a:t>When used incorrectly it affects the company in a negative way</a:t>
            </a:r>
            <a:endParaRPr b="0" i="0" sz="1200" u="none" cap="none" strike="noStrike">
              <a:solidFill>
                <a:srgbClr val="000000"/>
              </a:solidFill>
              <a:latin typeface="Arial"/>
              <a:ea typeface="Arial"/>
              <a:cs typeface="Arial"/>
              <a:sym typeface="Arial"/>
            </a:endParaRPr>
          </a:p>
          <a:p>
            <a:pPr indent="-447145" lvl="1" marL="894290" marR="0" rtl="0" algn="l">
              <a:lnSpc>
                <a:spcPct val="107991"/>
              </a:lnSpc>
              <a:spcBef>
                <a:spcPts val="0"/>
              </a:spcBef>
              <a:spcAft>
                <a:spcPts val="0"/>
              </a:spcAft>
              <a:buClr>
                <a:srgbClr val="000000"/>
              </a:buClr>
              <a:buSzPts val="4142"/>
              <a:buFont typeface="Arial"/>
              <a:buChar char="•"/>
            </a:pPr>
            <a:r>
              <a:rPr b="0" i="0" lang="en-US" sz="4000" u="none" cap="none" strike="noStrike">
                <a:solidFill>
                  <a:srgbClr val="000000"/>
                </a:solidFill>
                <a:latin typeface="Arial"/>
                <a:ea typeface="Arial"/>
                <a:cs typeface="Arial"/>
                <a:sym typeface="Arial"/>
              </a:rPr>
              <a:t>It can increase the productivity and performance of the employees</a:t>
            </a:r>
            <a:endParaRPr b="0" i="0" sz="1200" u="none" cap="none" strike="noStrike">
              <a:solidFill>
                <a:srgbClr val="000000"/>
              </a:solidFill>
              <a:latin typeface="Arial"/>
              <a:ea typeface="Arial"/>
              <a:cs typeface="Arial"/>
              <a:sym typeface="Arial"/>
            </a:endParaRPr>
          </a:p>
          <a:p>
            <a:pPr indent="0" lvl="0" marL="0" marR="0" rtl="0" algn="l">
              <a:lnSpc>
                <a:spcPct val="107991"/>
              </a:lnSpc>
              <a:spcBef>
                <a:spcPts val="0"/>
              </a:spcBef>
              <a:spcAft>
                <a:spcPts val="0"/>
              </a:spcAft>
              <a:buClr>
                <a:srgbClr val="000000"/>
              </a:buClr>
              <a:buSzPts val="4000"/>
              <a:buFont typeface="Arial"/>
              <a:buNone/>
            </a:pPr>
            <a:r>
              <a:t/>
            </a:r>
            <a:endParaRPr b="0" i="0" sz="4000" u="none" cap="none" strike="noStrike">
              <a:solidFill>
                <a:srgbClr val="000000"/>
              </a:solidFill>
              <a:latin typeface="Arial"/>
              <a:ea typeface="Arial"/>
              <a:cs typeface="Arial"/>
              <a:sym typeface="Arial"/>
            </a:endParaRPr>
          </a:p>
        </p:txBody>
      </p:sp>
      <p:sp>
        <p:nvSpPr>
          <p:cNvPr id="547" name="Google Shape;547;p33"/>
          <p:cNvSpPr/>
          <p:nvPr/>
        </p:nvSpPr>
        <p:spPr>
          <a:xfrm>
            <a:off x="12952633" y="3601222"/>
            <a:ext cx="4400258" cy="4400258"/>
          </a:xfrm>
          <a:custGeom>
            <a:rect b="b" l="l" r="r" t="t"/>
            <a:pathLst>
              <a:path extrusionOk="0" h="812800" w="812800">
                <a:moveTo>
                  <a:pt x="40467" y="0"/>
                </a:moveTo>
                <a:lnTo>
                  <a:pt x="772333" y="0"/>
                </a:lnTo>
                <a:cubicBezTo>
                  <a:pt x="783066" y="0"/>
                  <a:pt x="793359" y="4263"/>
                  <a:pt x="800948" y="11852"/>
                </a:cubicBezTo>
                <a:cubicBezTo>
                  <a:pt x="808537" y="19441"/>
                  <a:pt x="812800" y="29734"/>
                  <a:pt x="812800" y="40467"/>
                </a:cubicBezTo>
                <a:lnTo>
                  <a:pt x="812800" y="772333"/>
                </a:lnTo>
                <a:cubicBezTo>
                  <a:pt x="812800" y="783066"/>
                  <a:pt x="808537" y="793359"/>
                  <a:pt x="800948" y="800948"/>
                </a:cubicBezTo>
                <a:cubicBezTo>
                  <a:pt x="793359" y="808537"/>
                  <a:pt x="783066" y="812800"/>
                  <a:pt x="772333" y="812800"/>
                </a:cubicBezTo>
                <a:lnTo>
                  <a:pt x="40467" y="812800"/>
                </a:lnTo>
                <a:cubicBezTo>
                  <a:pt x="29734" y="812800"/>
                  <a:pt x="19441" y="808537"/>
                  <a:pt x="11852" y="800948"/>
                </a:cubicBezTo>
                <a:cubicBezTo>
                  <a:pt x="4263" y="793359"/>
                  <a:pt x="0" y="783066"/>
                  <a:pt x="0" y="772333"/>
                </a:cubicBezTo>
                <a:lnTo>
                  <a:pt x="0" y="40467"/>
                </a:lnTo>
                <a:cubicBezTo>
                  <a:pt x="0" y="29734"/>
                  <a:pt x="4263" y="19441"/>
                  <a:pt x="11852" y="11852"/>
                </a:cubicBezTo>
                <a:cubicBezTo>
                  <a:pt x="19441" y="4263"/>
                  <a:pt x="29734" y="0"/>
                  <a:pt x="40467" y="0"/>
                </a:cubicBezTo>
                <a:close/>
              </a:path>
            </a:pathLst>
          </a:custGeom>
          <a:blipFill rotWithShape="1">
            <a:blip r:embed="rId5">
              <a:alphaModFix/>
            </a:blip>
            <a:stretch>
              <a:fillRect b="0" l="-24897" r="-24897" t="0"/>
            </a:stretch>
          </a:blipFill>
          <a:ln cap="rnd" cmpd="sng" w="114300">
            <a:solidFill>
              <a:srgbClr val="926FB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 name="Google Shape;548;p33"/>
          <p:cNvSpPr txBox="1"/>
          <p:nvPr/>
        </p:nvSpPr>
        <p:spPr>
          <a:xfrm>
            <a:off x="2613169" y="662599"/>
            <a:ext cx="14375420" cy="553998"/>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4000"/>
              <a:buFont typeface="Arial"/>
              <a:buNone/>
            </a:pPr>
            <a:r>
              <a:rPr b="0" i="0" lang="en-US" sz="4000" u="none" cap="none" strike="noStrike">
                <a:solidFill>
                  <a:srgbClr val="4EA72E"/>
                </a:solidFill>
                <a:latin typeface="Arial"/>
                <a:ea typeface="Arial"/>
                <a:cs typeface="Arial"/>
                <a:sym typeface="Arial"/>
              </a:rPr>
              <a:t>Topic 3: </a:t>
            </a:r>
            <a:r>
              <a:rPr b="1" i="0" lang="en-US" sz="4000" u="none" cap="none" strike="noStrike">
                <a:solidFill>
                  <a:srgbClr val="4EA72E"/>
                </a:solidFill>
                <a:latin typeface="Arial"/>
                <a:ea typeface="Arial"/>
                <a:cs typeface="Arial"/>
                <a:sym typeface="Arial"/>
              </a:rPr>
              <a:t>Balancing Technology Use and Avoiding Burnout</a:t>
            </a:r>
            <a:endParaRPr b="0" i="0" sz="1400" u="none" cap="none" strike="noStrike">
              <a:solidFill>
                <a:srgbClr val="000000"/>
              </a:solidFill>
              <a:latin typeface="Arial"/>
              <a:ea typeface="Arial"/>
              <a:cs typeface="Arial"/>
              <a:sym typeface="Arial"/>
            </a:endParaRPr>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g34bf68f3037_0_377"/>
          <p:cNvSpPr/>
          <p:nvPr/>
        </p:nvSpPr>
        <p:spPr>
          <a:xfrm>
            <a:off x="477360" y="9588929"/>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7" l="0" r="0" t="-268"/>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 name="Google Shape;554;g34bf68f3037_0_377"/>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 name="Google Shape;555;g34bf68f3037_0_377"/>
          <p:cNvSpPr/>
          <p:nvPr/>
        </p:nvSpPr>
        <p:spPr>
          <a:xfrm>
            <a:off x="10886940" y="2063340"/>
            <a:ext cx="6465951" cy="2674620"/>
          </a:xfrm>
          <a:custGeom>
            <a:rect b="b" l="l" r="r" t="t"/>
            <a:pathLst>
              <a:path extrusionOk="0" h="3566160" w="8621268">
                <a:moveTo>
                  <a:pt x="0" y="594360"/>
                </a:moveTo>
                <a:cubicBezTo>
                  <a:pt x="0" y="266065"/>
                  <a:pt x="266065" y="0"/>
                  <a:pt x="594360" y="0"/>
                </a:cubicBezTo>
                <a:lnTo>
                  <a:pt x="8026908" y="0"/>
                </a:lnTo>
                <a:cubicBezTo>
                  <a:pt x="8355202" y="0"/>
                  <a:pt x="8621268" y="266065"/>
                  <a:pt x="8621268" y="594360"/>
                </a:cubicBezTo>
                <a:lnTo>
                  <a:pt x="8621268" y="2971800"/>
                </a:lnTo>
                <a:cubicBezTo>
                  <a:pt x="8621268" y="3300095"/>
                  <a:pt x="8355202" y="3566160"/>
                  <a:pt x="8026908" y="3566160"/>
                </a:cubicBezTo>
                <a:lnTo>
                  <a:pt x="594360" y="3566160"/>
                </a:lnTo>
                <a:cubicBezTo>
                  <a:pt x="266065" y="3566160"/>
                  <a:pt x="0" y="3300095"/>
                  <a:pt x="0" y="297180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 name="Google Shape;556;g34bf68f3037_0_377"/>
          <p:cNvSpPr/>
          <p:nvPr/>
        </p:nvSpPr>
        <p:spPr>
          <a:xfrm>
            <a:off x="10886940" y="5469120"/>
            <a:ext cx="6465951" cy="4155281"/>
          </a:xfrm>
          <a:custGeom>
            <a:rect b="b" l="l" r="r" t="t"/>
            <a:pathLst>
              <a:path extrusionOk="0" h="5540375" w="8621268">
                <a:moveTo>
                  <a:pt x="0" y="923417"/>
                </a:moveTo>
                <a:cubicBezTo>
                  <a:pt x="0" y="413385"/>
                  <a:pt x="413385" y="0"/>
                  <a:pt x="923417" y="0"/>
                </a:cubicBezTo>
                <a:lnTo>
                  <a:pt x="7697851" y="0"/>
                </a:lnTo>
                <a:cubicBezTo>
                  <a:pt x="8207883" y="0"/>
                  <a:pt x="8621268" y="413385"/>
                  <a:pt x="8621268" y="923417"/>
                </a:cubicBezTo>
                <a:lnTo>
                  <a:pt x="8621268" y="4616958"/>
                </a:lnTo>
                <a:cubicBezTo>
                  <a:pt x="8621268" y="5126990"/>
                  <a:pt x="8207883" y="5540375"/>
                  <a:pt x="7697851" y="5540375"/>
                </a:cubicBezTo>
                <a:lnTo>
                  <a:pt x="923417" y="5540375"/>
                </a:lnTo>
                <a:cubicBezTo>
                  <a:pt x="413385" y="5540375"/>
                  <a:pt x="0" y="5126990"/>
                  <a:pt x="0" y="4616958"/>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7" name="Google Shape;557;g34bf68f3037_0_377"/>
          <p:cNvSpPr txBox="1"/>
          <p:nvPr/>
        </p:nvSpPr>
        <p:spPr>
          <a:xfrm>
            <a:off x="631800" y="2668558"/>
            <a:ext cx="10643400" cy="742200"/>
          </a:xfrm>
          <a:prstGeom prst="rect">
            <a:avLst/>
          </a:prstGeom>
          <a:noFill/>
          <a:ln>
            <a:noFill/>
          </a:ln>
        </p:spPr>
        <p:txBody>
          <a:bodyPr anchorCtr="0" anchor="t" bIns="0" lIns="0" spcFirstLastPara="1" rIns="0" wrap="square" tIns="0">
            <a:spAutoFit/>
          </a:bodyPr>
          <a:lstStyle/>
          <a:p>
            <a:pPr indent="0" lvl="0" marL="0" marR="0" rtl="0" algn="ctr">
              <a:lnSpc>
                <a:spcPct val="144006"/>
              </a:lnSpc>
              <a:spcBef>
                <a:spcPts val="0"/>
              </a:spcBef>
              <a:spcAft>
                <a:spcPts val="0"/>
              </a:spcAft>
              <a:buClr>
                <a:srgbClr val="000000"/>
              </a:buClr>
              <a:buSzPts val="4822"/>
              <a:buFont typeface="Arial"/>
              <a:buNone/>
            </a:pPr>
            <a:r>
              <a:rPr b="1" i="0" lang="en-US" sz="4822" u="none" cap="none" strike="noStrike">
                <a:solidFill>
                  <a:srgbClr val="926FB1"/>
                </a:solidFill>
                <a:latin typeface="Arial"/>
                <a:ea typeface="Arial"/>
                <a:cs typeface="Arial"/>
                <a:sym typeface="Arial"/>
              </a:rPr>
              <a:t>Burnout in hybrid and digital work</a:t>
            </a:r>
            <a:endParaRPr b="0" i="0" sz="1400" u="none" cap="none" strike="noStrike">
              <a:solidFill>
                <a:srgbClr val="000000"/>
              </a:solidFill>
              <a:latin typeface="Arial"/>
              <a:ea typeface="Arial"/>
              <a:cs typeface="Arial"/>
              <a:sym typeface="Arial"/>
            </a:endParaRPr>
          </a:p>
        </p:txBody>
      </p:sp>
      <p:sp>
        <p:nvSpPr>
          <p:cNvPr id="558" name="Google Shape;558;g34bf68f3037_0_377"/>
          <p:cNvSpPr txBox="1"/>
          <p:nvPr/>
        </p:nvSpPr>
        <p:spPr>
          <a:xfrm>
            <a:off x="148605" y="3960830"/>
            <a:ext cx="12027300" cy="6228900"/>
          </a:xfrm>
          <a:prstGeom prst="rect">
            <a:avLst/>
          </a:prstGeom>
          <a:noFill/>
          <a:ln>
            <a:noFill/>
          </a:ln>
        </p:spPr>
        <p:txBody>
          <a:bodyPr anchorCtr="0" anchor="t" bIns="0" lIns="0" spcFirstLastPara="1" rIns="0" wrap="square" tIns="0">
            <a:spAutoFit/>
          </a:bodyPr>
          <a:lstStyle/>
          <a:p>
            <a:pPr indent="-447144" lvl="1" marL="894289" marR="0" rtl="0" algn="l">
              <a:lnSpc>
                <a:spcPct val="107991"/>
              </a:lnSpc>
              <a:spcBef>
                <a:spcPts val="0"/>
              </a:spcBef>
              <a:spcAft>
                <a:spcPts val="0"/>
              </a:spcAft>
              <a:buClr>
                <a:srgbClr val="000000"/>
              </a:buClr>
              <a:buSzPts val="4142"/>
              <a:buFont typeface="Arial"/>
              <a:buChar char="•"/>
            </a:pPr>
            <a:r>
              <a:rPr b="0" i="0" lang="en-US" sz="4000" u="none" cap="none" strike="noStrike">
                <a:solidFill>
                  <a:srgbClr val="000000"/>
                </a:solidFill>
                <a:latin typeface="Arial"/>
                <a:ea typeface="Arial"/>
                <a:cs typeface="Arial"/>
                <a:sym typeface="Arial"/>
              </a:rPr>
              <a:t>Blurry boundaries between personal and professional life</a:t>
            </a:r>
            <a:endParaRPr b="0" i="0" sz="4000" u="none" cap="none" strike="noStrike">
              <a:solidFill>
                <a:srgbClr val="000000"/>
              </a:solidFill>
              <a:latin typeface="Arial"/>
              <a:ea typeface="Arial"/>
              <a:cs typeface="Arial"/>
              <a:sym typeface="Arial"/>
            </a:endParaRPr>
          </a:p>
          <a:p>
            <a:pPr indent="-447144" lvl="1" marL="894289" marR="0" rtl="0" algn="l">
              <a:lnSpc>
                <a:spcPct val="107991"/>
              </a:lnSpc>
              <a:spcBef>
                <a:spcPts val="0"/>
              </a:spcBef>
              <a:spcAft>
                <a:spcPts val="0"/>
              </a:spcAft>
              <a:buClr>
                <a:srgbClr val="000000"/>
              </a:buClr>
              <a:buSzPts val="4142"/>
              <a:buFont typeface="Arial"/>
              <a:buChar char="•"/>
            </a:pPr>
            <a:r>
              <a:rPr b="0" i="0" lang="en-US" sz="4000" u="none" cap="none" strike="noStrike">
                <a:solidFill>
                  <a:srgbClr val="000000"/>
                </a:solidFill>
                <a:latin typeface="Arial"/>
                <a:ea typeface="Arial"/>
                <a:cs typeface="Arial"/>
                <a:sym typeface="Arial"/>
              </a:rPr>
              <a:t>Constant connectivity and pressure to be “always available”</a:t>
            </a:r>
            <a:endParaRPr b="0" i="0" sz="4000" u="none" cap="none" strike="noStrike">
              <a:solidFill>
                <a:srgbClr val="000000"/>
              </a:solidFill>
              <a:latin typeface="Arial"/>
              <a:ea typeface="Arial"/>
              <a:cs typeface="Arial"/>
              <a:sym typeface="Arial"/>
            </a:endParaRPr>
          </a:p>
          <a:p>
            <a:pPr indent="-447144" lvl="1" marL="894289" marR="0" rtl="0" algn="l">
              <a:lnSpc>
                <a:spcPct val="107991"/>
              </a:lnSpc>
              <a:spcBef>
                <a:spcPts val="0"/>
              </a:spcBef>
              <a:spcAft>
                <a:spcPts val="0"/>
              </a:spcAft>
              <a:buClr>
                <a:srgbClr val="000000"/>
              </a:buClr>
              <a:buSzPts val="4142"/>
              <a:buFont typeface="Arial"/>
              <a:buChar char="•"/>
            </a:pPr>
            <a:r>
              <a:rPr b="0" i="0" lang="en-US" sz="4000" u="none" cap="none" strike="noStrike">
                <a:solidFill>
                  <a:srgbClr val="000000"/>
                </a:solidFill>
                <a:latin typeface="Arial"/>
                <a:ea typeface="Arial"/>
                <a:cs typeface="Arial"/>
                <a:sym typeface="Arial"/>
              </a:rPr>
              <a:t>High workloads without sufficient support or rest</a:t>
            </a:r>
            <a:endParaRPr b="0" i="0" sz="4000" u="none" cap="none" strike="noStrike">
              <a:solidFill>
                <a:srgbClr val="000000"/>
              </a:solidFill>
              <a:latin typeface="Arial"/>
              <a:ea typeface="Arial"/>
              <a:cs typeface="Arial"/>
              <a:sym typeface="Arial"/>
            </a:endParaRPr>
          </a:p>
          <a:p>
            <a:pPr indent="-447144" lvl="1" marL="894289" marR="0" rtl="0" algn="l">
              <a:lnSpc>
                <a:spcPct val="107991"/>
              </a:lnSpc>
              <a:spcBef>
                <a:spcPts val="0"/>
              </a:spcBef>
              <a:spcAft>
                <a:spcPts val="0"/>
              </a:spcAft>
              <a:buClr>
                <a:srgbClr val="000000"/>
              </a:buClr>
              <a:buSzPts val="4142"/>
              <a:buFont typeface="Arial"/>
              <a:buChar char="•"/>
            </a:pPr>
            <a:r>
              <a:rPr b="0" i="0" lang="en-US" sz="4000" u="none" cap="none" strike="noStrike">
                <a:solidFill>
                  <a:srgbClr val="000000"/>
                </a:solidFill>
                <a:latin typeface="Arial"/>
                <a:ea typeface="Arial"/>
                <a:cs typeface="Arial"/>
                <a:sym typeface="Arial"/>
              </a:rPr>
              <a:t>Lack of control or clarity over tasks and expectations</a:t>
            </a:r>
            <a:endParaRPr b="0" i="0" sz="4000" u="none" cap="none" strike="noStrike">
              <a:solidFill>
                <a:srgbClr val="000000"/>
              </a:solidFill>
              <a:latin typeface="Arial"/>
              <a:ea typeface="Arial"/>
              <a:cs typeface="Arial"/>
              <a:sym typeface="Arial"/>
            </a:endParaRPr>
          </a:p>
          <a:p>
            <a:pPr indent="0" lvl="0" marL="914400" marR="0" rtl="0" algn="l">
              <a:lnSpc>
                <a:spcPct val="107991"/>
              </a:lnSpc>
              <a:spcBef>
                <a:spcPts val="0"/>
              </a:spcBef>
              <a:spcAft>
                <a:spcPts val="0"/>
              </a:spcAft>
              <a:buClr>
                <a:srgbClr val="000000"/>
              </a:buClr>
              <a:buSzPts val="4000"/>
              <a:buFont typeface="Arial"/>
              <a:buNone/>
            </a:pPr>
            <a:r>
              <a:t/>
            </a:r>
            <a:endParaRPr b="0" i="0" sz="4000" u="none" cap="none" strike="noStrike">
              <a:solidFill>
                <a:srgbClr val="000000"/>
              </a:solidFill>
              <a:latin typeface="Arial"/>
              <a:ea typeface="Arial"/>
              <a:cs typeface="Arial"/>
              <a:sym typeface="Arial"/>
            </a:endParaRPr>
          </a:p>
          <a:p>
            <a:pPr indent="0" lvl="0" marL="0" marR="0" rtl="0" algn="l">
              <a:lnSpc>
                <a:spcPct val="107991"/>
              </a:lnSpc>
              <a:spcBef>
                <a:spcPts val="0"/>
              </a:spcBef>
              <a:spcAft>
                <a:spcPts val="0"/>
              </a:spcAft>
              <a:buClr>
                <a:srgbClr val="000000"/>
              </a:buClr>
              <a:buSzPts val="1200"/>
              <a:buFont typeface="Arial"/>
              <a:buNone/>
            </a:pPr>
            <a:r>
              <a:t/>
            </a:r>
            <a:endParaRPr b="0" i="0" sz="1200" u="none" cap="none" strike="noStrike">
              <a:solidFill>
                <a:srgbClr val="000000"/>
              </a:solidFill>
              <a:latin typeface="Arial"/>
              <a:ea typeface="Arial"/>
              <a:cs typeface="Arial"/>
              <a:sym typeface="Arial"/>
            </a:endParaRPr>
          </a:p>
          <a:p>
            <a:pPr indent="0" lvl="0" marL="0" marR="0" rtl="0" algn="l">
              <a:lnSpc>
                <a:spcPct val="107991"/>
              </a:lnSpc>
              <a:spcBef>
                <a:spcPts val="0"/>
              </a:spcBef>
              <a:spcAft>
                <a:spcPts val="0"/>
              </a:spcAft>
              <a:buClr>
                <a:srgbClr val="000000"/>
              </a:buClr>
              <a:buSzPts val="4000"/>
              <a:buFont typeface="Arial"/>
              <a:buNone/>
            </a:pPr>
            <a:r>
              <a:t/>
            </a:r>
            <a:endParaRPr b="0" i="0" sz="4000" u="none" cap="none" strike="noStrike">
              <a:solidFill>
                <a:srgbClr val="000000"/>
              </a:solidFill>
              <a:latin typeface="Arial"/>
              <a:ea typeface="Arial"/>
              <a:cs typeface="Arial"/>
              <a:sym typeface="Arial"/>
            </a:endParaRPr>
          </a:p>
        </p:txBody>
      </p:sp>
      <p:sp>
        <p:nvSpPr>
          <p:cNvPr id="559" name="Google Shape;559;g34bf68f3037_0_377"/>
          <p:cNvSpPr/>
          <p:nvPr/>
        </p:nvSpPr>
        <p:spPr>
          <a:xfrm>
            <a:off x="12952633" y="3601222"/>
            <a:ext cx="4399280" cy="4399280"/>
          </a:xfrm>
          <a:custGeom>
            <a:rect b="b" l="l" r="r" t="t"/>
            <a:pathLst>
              <a:path extrusionOk="0" h="812800" w="812800">
                <a:moveTo>
                  <a:pt x="40467" y="0"/>
                </a:moveTo>
                <a:lnTo>
                  <a:pt x="772333" y="0"/>
                </a:lnTo>
                <a:cubicBezTo>
                  <a:pt x="783066" y="0"/>
                  <a:pt x="793359" y="4263"/>
                  <a:pt x="800948" y="11852"/>
                </a:cubicBezTo>
                <a:cubicBezTo>
                  <a:pt x="808537" y="19441"/>
                  <a:pt x="812800" y="29734"/>
                  <a:pt x="812800" y="40467"/>
                </a:cubicBezTo>
                <a:lnTo>
                  <a:pt x="812800" y="772333"/>
                </a:lnTo>
                <a:cubicBezTo>
                  <a:pt x="812800" y="783066"/>
                  <a:pt x="808537" y="793359"/>
                  <a:pt x="800948" y="800948"/>
                </a:cubicBezTo>
                <a:cubicBezTo>
                  <a:pt x="793359" y="808537"/>
                  <a:pt x="783066" y="812800"/>
                  <a:pt x="772333" y="812800"/>
                </a:cubicBezTo>
                <a:lnTo>
                  <a:pt x="40467" y="812800"/>
                </a:lnTo>
                <a:cubicBezTo>
                  <a:pt x="29734" y="812800"/>
                  <a:pt x="19441" y="808537"/>
                  <a:pt x="11852" y="800948"/>
                </a:cubicBezTo>
                <a:cubicBezTo>
                  <a:pt x="4263" y="793359"/>
                  <a:pt x="0" y="783066"/>
                  <a:pt x="0" y="772333"/>
                </a:cubicBezTo>
                <a:lnTo>
                  <a:pt x="0" y="40467"/>
                </a:lnTo>
                <a:cubicBezTo>
                  <a:pt x="0" y="29734"/>
                  <a:pt x="4263" y="19441"/>
                  <a:pt x="11852" y="11852"/>
                </a:cubicBezTo>
                <a:cubicBezTo>
                  <a:pt x="19441" y="4263"/>
                  <a:pt x="29734" y="0"/>
                  <a:pt x="40467" y="0"/>
                </a:cubicBezTo>
                <a:close/>
              </a:path>
            </a:pathLst>
          </a:custGeom>
          <a:blipFill rotWithShape="1">
            <a:blip r:embed="rId5">
              <a:alphaModFix/>
            </a:blip>
            <a:stretch>
              <a:fillRect b="0" l="-24897" r="-24886" t="0"/>
            </a:stretch>
          </a:blipFill>
          <a:ln cap="rnd" cmpd="sng" w="114300">
            <a:solidFill>
              <a:srgbClr val="926FB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 name="Google Shape;560;g34bf68f3037_0_377"/>
          <p:cNvSpPr txBox="1"/>
          <p:nvPr/>
        </p:nvSpPr>
        <p:spPr>
          <a:xfrm>
            <a:off x="2613169" y="662599"/>
            <a:ext cx="14375400" cy="5541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4000"/>
              <a:buFont typeface="Arial"/>
              <a:buNone/>
            </a:pPr>
            <a:r>
              <a:rPr b="0" i="0" lang="en-US" sz="4000" u="none" cap="none" strike="noStrike">
                <a:solidFill>
                  <a:srgbClr val="4EA72E"/>
                </a:solidFill>
                <a:latin typeface="Arial"/>
                <a:ea typeface="Arial"/>
                <a:cs typeface="Arial"/>
                <a:sym typeface="Arial"/>
              </a:rPr>
              <a:t>Topic 3: </a:t>
            </a:r>
            <a:r>
              <a:rPr b="1" i="0" lang="en-US" sz="4000" u="none" cap="none" strike="noStrike">
                <a:solidFill>
                  <a:srgbClr val="4EA72E"/>
                </a:solidFill>
                <a:latin typeface="Arial"/>
                <a:ea typeface="Arial"/>
                <a:cs typeface="Arial"/>
                <a:sym typeface="Arial"/>
              </a:rPr>
              <a:t>Balancing Technology Use and Avoiding Burnout</a:t>
            </a:r>
            <a:endParaRPr b="0" i="0" sz="1400" u="none" cap="none" strike="noStrike">
              <a:solidFill>
                <a:srgbClr val="000000"/>
              </a:solidFill>
              <a:latin typeface="Arial"/>
              <a:ea typeface="Arial"/>
              <a:cs typeface="Arial"/>
              <a:sym typeface="Arial"/>
            </a:endParaRPr>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p34"/>
          <p:cNvSpPr/>
          <p:nvPr/>
        </p:nvSpPr>
        <p:spPr>
          <a:xfrm>
            <a:off x="477360" y="9588929"/>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9" l="0" r="0" t="-27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6" name="Google Shape;566;p34"/>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7" name="Google Shape;567;p34"/>
          <p:cNvSpPr/>
          <p:nvPr/>
        </p:nvSpPr>
        <p:spPr>
          <a:xfrm>
            <a:off x="10886940" y="2063340"/>
            <a:ext cx="6465951" cy="2674620"/>
          </a:xfrm>
          <a:custGeom>
            <a:rect b="b" l="l" r="r" t="t"/>
            <a:pathLst>
              <a:path extrusionOk="0" h="3566160" w="8621268">
                <a:moveTo>
                  <a:pt x="0" y="594360"/>
                </a:moveTo>
                <a:cubicBezTo>
                  <a:pt x="0" y="266065"/>
                  <a:pt x="266065" y="0"/>
                  <a:pt x="594360" y="0"/>
                </a:cubicBezTo>
                <a:lnTo>
                  <a:pt x="8026908" y="0"/>
                </a:lnTo>
                <a:cubicBezTo>
                  <a:pt x="8355202" y="0"/>
                  <a:pt x="8621268" y="266065"/>
                  <a:pt x="8621268" y="594360"/>
                </a:cubicBezTo>
                <a:lnTo>
                  <a:pt x="8621268" y="2971800"/>
                </a:lnTo>
                <a:cubicBezTo>
                  <a:pt x="8621268" y="3300095"/>
                  <a:pt x="8355202" y="3566160"/>
                  <a:pt x="8026908" y="3566160"/>
                </a:cubicBezTo>
                <a:lnTo>
                  <a:pt x="594360" y="3566160"/>
                </a:lnTo>
                <a:cubicBezTo>
                  <a:pt x="266065" y="3566160"/>
                  <a:pt x="0" y="3300095"/>
                  <a:pt x="0" y="297180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8" name="Google Shape;568;p34"/>
          <p:cNvSpPr/>
          <p:nvPr/>
        </p:nvSpPr>
        <p:spPr>
          <a:xfrm>
            <a:off x="10886940" y="5469120"/>
            <a:ext cx="6465951" cy="4155281"/>
          </a:xfrm>
          <a:custGeom>
            <a:rect b="b" l="l" r="r" t="t"/>
            <a:pathLst>
              <a:path extrusionOk="0" h="5540375" w="8621268">
                <a:moveTo>
                  <a:pt x="0" y="923417"/>
                </a:moveTo>
                <a:cubicBezTo>
                  <a:pt x="0" y="413385"/>
                  <a:pt x="413385" y="0"/>
                  <a:pt x="923417" y="0"/>
                </a:cubicBezTo>
                <a:lnTo>
                  <a:pt x="7697851" y="0"/>
                </a:lnTo>
                <a:cubicBezTo>
                  <a:pt x="8207883" y="0"/>
                  <a:pt x="8621268" y="413385"/>
                  <a:pt x="8621268" y="923417"/>
                </a:cubicBezTo>
                <a:lnTo>
                  <a:pt x="8621268" y="4616958"/>
                </a:lnTo>
                <a:cubicBezTo>
                  <a:pt x="8621268" y="5126990"/>
                  <a:pt x="8207883" y="5540375"/>
                  <a:pt x="7697851" y="5540375"/>
                </a:cubicBezTo>
                <a:lnTo>
                  <a:pt x="923417" y="5540375"/>
                </a:lnTo>
                <a:cubicBezTo>
                  <a:pt x="413385" y="5540375"/>
                  <a:pt x="0" y="5126990"/>
                  <a:pt x="0" y="4616958"/>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9" name="Google Shape;569;p34"/>
          <p:cNvSpPr/>
          <p:nvPr/>
        </p:nvSpPr>
        <p:spPr>
          <a:xfrm>
            <a:off x="12952633" y="3742290"/>
            <a:ext cx="4400258" cy="4400258"/>
          </a:xfrm>
          <a:custGeom>
            <a:rect b="b" l="l" r="r" t="t"/>
            <a:pathLst>
              <a:path extrusionOk="0" h="812800" w="812800">
                <a:moveTo>
                  <a:pt x="40467" y="0"/>
                </a:moveTo>
                <a:lnTo>
                  <a:pt x="772333" y="0"/>
                </a:lnTo>
                <a:cubicBezTo>
                  <a:pt x="783066" y="0"/>
                  <a:pt x="793359" y="4263"/>
                  <a:pt x="800948" y="11852"/>
                </a:cubicBezTo>
                <a:cubicBezTo>
                  <a:pt x="808537" y="19441"/>
                  <a:pt x="812800" y="29734"/>
                  <a:pt x="812800" y="40467"/>
                </a:cubicBezTo>
                <a:lnTo>
                  <a:pt x="812800" y="772333"/>
                </a:lnTo>
                <a:cubicBezTo>
                  <a:pt x="812800" y="783066"/>
                  <a:pt x="808537" y="793359"/>
                  <a:pt x="800948" y="800948"/>
                </a:cubicBezTo>
                <a:cubicBezTo>
                  <a:pt x="793359" y="808537"/>
                  <a:pt x="783066" y="812800"/>
                  <a:pt x="772333" y="812800"/>
                </a:cubicBezTo>
                <a:lnTo>
                  <a:pt x="40467" y="812800"/>
                </a:lnTo>
                <a:cubicBezTo>
                  <a:pt x="29734" y="812800"/>
                  <a:pt x="19441" y="808537"/>
                  <a:pt x="11852" y="800948"/>
                </a:cubicBezTo>
                <a:cubicBezTo>
                  <a:pt x="4263" y="793359"/>
                  <a:pt x="0" y="783066"/>
                  <a:pt x="0" y="772333"/>
                </a:cubicBezTo>
                <a:lnTo>
                  <a:pt x="0" y="40467"/>
                </a:lnTo>
                <a:cubicBezTo>
                  <a:pt x="0" y="29734"/>
                  <a:pt x="4263" y="19441"/>
                  <a:pt x="11852" y="11852"/>
                </a:cubicBezTo>
                <a:cubicBezTo>
                  <a:pt x="19441" y="4263"/>
                  <a:pt x="29734" y="0"/>
                  <a:pt x="40467" y="0"/>
                </a:cubicBezTo>
                <a:close/>
              </a:path>
            </a:pathLst>
          </a:custGeom>
          <a:blipFill rotWithShape="1">
            <a:blip r:embed="rId5">
              <a:alphaModFix/>
            </a:blip>
            <a:stretch>
              <a:fillRect b="0" l="-17560" r="-17558" t="0"/>
            </a:stretch>
          </a:blipFill>
          <a:ln cap="rnd" cmpd="sng" w="114300">
            <a:solidFill>
              <a:srgbClr val="926FB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0" name="Google Shape;570;p34"/>
          <p:cNvSpPr txBox="1"/>
          <p:nvPr/>
        </p:nvSpPr>
        <p:spPr>
          <a:xfrm>
            <a:off x="631800" y="2803159"/>
            <a:ext cx="10751260" cy="1079398"/>
          </a:xfrm>
          <a:prstGeom prst="rect">
            <a:avLst/>
          </a:prstGeom>
          <a:noFill/>
          <a:ln>
            <a:noFill/>
          </a:ln>
        </p:spPr>
        <p:txBody>
          <a:bodyPr anchorCtr="0" anchor="t" bIns="0" lIns="0" spcFirstLastPara="1" rIns="0" wrap="square" tIns="0">
            <a:spAutoFit/>
          </a:bodyPr>
          <a:lstStyle/>
          <a:p>
            <a:pPr indent="0" lvl="0" marL="0" marR="0" rtl="0" algn="l">
              <a:lnSpc>
                <a:spcPct val="144015"/>
              </a:lnSpc>
              <a:spcBef>
                <a:spcPts val="0"/>
              </a:spcBef>
              <a:spcAft>
                <a:spcPts val="0"/>
              </a:spcAft>
              <a:buClr>
                <a:srgbClr val="000000"/>
              </a:buClr>
              <a:buSzPts val="4871"/>
              <a:buFont typeface="Arial"/>
              <a:buNone/>
            </a:pPr>
            <a:r>
              <a:rPr b="1" i="0" lang="en-US" sz="4871" u="none" cap="none" strike="noStrike">
                <a:solidFill>
                  <a:srgbClr val="926FB1"/>
                </a:solidFill>
                <a:latin typeface="Arial"/>
                <a:ea typeface="Arial"/>
                <a:cs typeface="Arial"/>
                <a:sym typeface="Arial"/>
              </a:rPr>
              <a:t>How can we avoid burnout?</a:t>
            </a:r>
            <a:endParaRPr b="0" i="0" sz="1400" u="none" cap="none" strike="noStrike">
              <a:solidFill>
                <a:srgbClr val="000000"/>
              </a:solidFill>
              <a:latin typeface="Arial"/>
              <a:ea typeface="Arial"/>
              <a:cs typeface="Arial"/>
              <a:sym typeface="Arial"/>
            </a:endParaRPr>
          </a:p>
        </p:txBody>
      </p:sp>
      <p:sp>
        <p:nvSpPr>
          <p:cNvPr id="571" name="Google Shape;571;p34"/>
          <p:cNvSpPr txBox="1"/>
          <p:nvPr/>
        </p:nvSpPr>
        <p:spPr>
          <a:xfrm>
            <a:off x="187417" y="4405180"/>
            <a:ext cx="11483216" cy="4130361"/>
          </a:xfrm>
          <a:prstGeom prst="rect">
            <a:avLst/>
          </a:prstGeom>
          <a:noFill/>
          <a:ln>
            <a:noFill/>
          </a:ln>
        </p:spPr>
        <p:txBody>
          <a:bodyPr anchorCtr="0" anchor="t" bIns="0" lIns="0" spcFirstLastPara="1" rIns="0" wrap="square" tIns="0">
            <a:spAutoFit/>
          </a:bodyPr>
          <a:lstStyle/>
          <a:p>
            <a:pPr indent="-447143" lvl="1" marL="894290" marR="0" rtl="0" algn="l">
              <a:lnSpc>
                <a:spcPct val="107991"/>
              </a:lnSpc>
              <a:spcBef>
                <a:spcPts val="0"/>
              </a:spcBef>
              <a:spcAft>
                <a:spcPts val="0"/>
              </a:spcAft>
              <a:buClr>
                <a:srgbClr val="000000"/>
              </a:buClr>
              <a:buSzPts val="4142"/>
              <a:buFont typeface="Arial"/>
              <a:buAutoNum type="arabicPeriod"/>
            </a:pPr>
            <a:r>
              <a:rPr b="0" i="0" lang="en-US" sz="4142" u="none" cap="none" strike="noStrike">
                <a:solidFill>
                  <a:srgbClr val="000000"/>
                </a:solidFill>
                <a:latin typeface="Arial"/>
                <a:ea typeface="Arial"/>
                <a:cs typeface="Arial"/>
                <a:sym typeface="Arial"/>
              </a:rPr>
              <a:t>By understanding what it is and its causes</a:t>
            </a:r>
            <a:endParaRPr b="0" i="0" sz="1400" u="none" cap="none" strike="noStrike">
              <a:solidFill>
                <a:srgbClr val="000000"/>
              </a:solidFill>
              <a:latin typeface="Arial"/>
              <a:ea typeface="Arial"/>
              <a:cs typeface="Arial"/>
              <a:sym typeface="Arial"/>
            </a:endParaRPr>
          </a:p>
          <a:p>
            <a:pPr indent="-447143" lvl="1" marL="894290" marR="0" rtl="0" algn="l">
              <a:lnSpc>
                <a:spcPct val="107991"/>
              </a:lnSpc>
              <a:spcBef>
                <a:spcPts val="0"/>
              </a:spcBef>
              <a:spcAft>
                <a:spcPts val="0"/>
              </a:spcAft>
              <a:buClr>
                <a:srgbClr val="000000"/>
              </a:buClr>
              <a:buSzPts val="4142"/>
              <a:buFont typeface="Arial"/>
              <a:buAutoNum type="arabicPeriod"/>
            </a:pPr>
            <a:r>
              <a:rPr b="0" i="0" lang="en-US" sz="4142" u="none" cap="none" strike="noStrike">
                <a:solidFill>
                  <a:srgbClr val="000000"/>
                </a:solidFill>
                <a:latin typeface="Arial"/>
                <a:ea typeface="Arial"/>
                <a:cs typeface="Arial"/>
                <a:sym typeface="Arial"/>
              </a:rPr>
              <a:t>Encouraging healthy work habits</a:t>
            </a:r>
            <a:endParaRPr b="0" i="0" sz="1400" u="none" cap="none" strike="noStrike">
              <a:solidFill>
                <a:srgbClr val="000000"/>
              </a:solidFill>
              <a:latin typeface="Arial"/>
              <a:ea typeface="Arial"/>
              <a:cs typeface="Arial"/>
              <a:sym typeface="Arial"/>
            </a:endParaRPr>
          </a:p>
          <a:p>
            <a:pPr indent="-447143" lvl="1" marL="894290" marR="0" rtl="0" algn="l">
              <a:lnSpc>
                <a:spcPct val="107991"/>
              </a:lnSpc>
              <a:spcBef>
                <a:spcPts val="0"/>
              </a:spcBef>
              <a:spcAft>
                <a:spcPts val="0"/>
              </a:spcAft>
              <a:buClr>
                <a:srgbClr val="000000"/>
              </a:buClr>
              <a:buSzPts val="4142"/>
              <a:buFont typeface="Arial"/>
              <a:buAutoNum type="arabicPeriod"/>
            </a:pPr>
            <a:r>
              <a:rPr b="0" i="0" lang="en-US" sz="4142" u="none" cap="none" strike="noStrike">
                <a:solidFill>
                  <a:srgbClr val="000000"/>
                </a:solidFill>
                <a:latin typeface="Arial"/>
                <a:ea typeface="Arial"/>
                <a:cs typeface="Arial"/>
                <a:sym typeface="Arial"/>
              </a:rPr>
              <a:t>Promote team collaboration and team building</a:t>
            </a:r>
            <a:endParaRPr b="0" i="0" sz="1400" u="none" cap="none" strike="noStrike">
              <a:solidFill>
                <a:srgbClr val="000000"/>
              </a:solidFill>
              <a:latin typeface="Arial"/>
              <a:ea typeface="Arial"/>
              <a:cs typeface="Arial"/>
              <a:sym typeface="Arial"/>
            </a:endParaRPr>
          </a:p>
          <a:p>
            <a:pPr indent="-447143" lvl="1" marL="894290" marR="0" rtl="0" algn="l">
              <a:lnSpc>
                <a:spcPct val="107991"/>
              </a:lnSpc>
              <a:spcBef>
                <a:spcPts val="0"/>
              </a:spcBef>
              <a:spcAft>
                <a:spcPts val="0"/>
              </a:spcAft>
              <a:buClr>
                <a:srgbClr val="000000"/>
              </a:buClr>
              <a:buSzPts val="4142"/>
              <a:buFont typeface="Arial"/>
              <a:buAutoNum type="arabicPeriod"/>
            </a:pPr>
            <a:r>
              <a:rPr b="0" i="0" lang="en-US" sz="4142" u="none" cap="none" strike="noStrike">
                <a:solidFill>
                  <a:srgbClr val="000000"/>
                </a:solidFill>
                <a:latin typeface="Arial"/>
                <a:ea typeface="Arial"/>
                <a:cs typeface="Arial"/>
                <a:sym typeface="Arial"/>
              </a:rPr>
              <a:t>Resources and practices to reduce stress</a:t>
            </a:r>
            <a:endParaRPr b="0" i="0" sz="1400" u="none" cap="none" strike="noStrike">
              <a:solidFill>
                <a:srgbClr val="000000"/>
              </a:solidFill>
              <a:latin typeface="Arial"/>
              <a:ea typeface="Arial"/>
              <a:cs typeface="Arial"/>
              <a:sym typeface="Arial"/>
            </a:endParaRPr>
          </a:p>
          <a:p>
            <a:pPr indent="0" lvl="0" marL="0" marR="0" rtl="0" algn="l">
              <a:lnSpc>
                <a:spcPct val="107991"/>
              </a:lnSpc>
              <a:spcBef>
                <a:spcPts val="0"/>
              </a:spcBef>
              <a:spcAft>
                <a:spcPts val="0"/>
              </a:spcAft>
              <a:buClr>
                <a:srgbClr val="000000"/>
              </a:buClr>
              <a:buSzPts val="4142"/>
              <a:buFont typeface="Arial"/>
              <a:buNone/>
            </a:pPr>
            <a:r>
              <a:t/>
            </a:r>
            <a:endParaRPr b="0" i="0" sz="4142" u="none" cap="none" strike="noStrike">
              <a:solidFill>
                <a:srgbClr val="000000"/>
              </a:solidFill>
              <a:latin typeface="Arial"/>
              <a:ea typeface="Arial"/>
              <a:cs typeface="Arial"/>
              <a:sym typeface="Arial"/>
            </a:endParaRPr>
          </a:p>
        </p:txBody>
      </p:sp>
      <p:sp>
        <p:nvSpPr>
          <p:cNvPr id="572" name="Google Shape;572;p34"/>
          <p:cNvSpPr txBox="1"/>
          <p:nvPr/>
        </p:nvSpPr>
        <p:spPr>
          <a:xfrm>
            <a:off x="2613169" y="662599"/>
            <a:ext cx="14375420" cy="553998"/>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4000"/>
              <a:buFont typeface="Arial"/>
              <a:buNone/>
            </a:pPr>
            <a:r>
              <a:rPr b="0" i="0" lang="en-US" sz="4000" u="none" cap="none" strike="noStrike">
                <a:solidFill>
                  <a:srgbClr val="4EA72E"/>
                </a:solidFill>
                <a:latin typeface="Arial"/>
                <a:ea typeface="Arial"/>
                <a:cs typeface="Arial"/>
                <a:sym typeface="Arial"/>
              </a:rPr>
              <a:t>Topic 3: </a:t>
            </a:r>
            <a:r>
              <a:rPr b="1" i="0" lang="en-US" sz="4000" u="none" cap="none" strike="noStrike">
                <a:solidFill>
                  <a:srgbClr val="4EA72E"/>
                </a:solidFill>
                <a:latin typeface="Arial"/>
                <a:ea typeface="Arial"/>
                <a:cs typeface="Arial"/>
                <a:sym typeface="Arial"/>
              </a:rPr>
              <a:t>Balancing Technology Use and Avoiding Burnout</a:t>
            </a:r>
            <a:endParaRPr b="0" i="0" sz="1400" u="none" cap="none" strike="noStrike">
              <a:solidFill>
                <a:srgbClr val="000000"/>
              </a:solidFill>
              <a:latin typeface="Arial"/>
              <a:ea typeface="Arial"/>
              <a:cs typeface="Arial"/>
              <a:sym typeface="Arial"/>
            </a:endParaRPr>
          </a:p>
        </p:txBody>
      </p:sp>
    </p:spTree>
  </p:cSld>
  <p:clrMapOvr>
    <a:masterClrMapping/>
  </p:clrMapOvr>
  <p:transition>
    <p:fade/>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p35"/>
          <p:cNvSpPr/>
          <p:nvPr/>
        </p:nvSpPr>
        <p:spPr>
          <a:xfrm>
            <a:off x="477360" y="9588929"/>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9" l="0" r="0" t="-27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8" name="Google Shape;578;p35"/>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9" name="Google Shape;579;p35"/>
          <p:cNvSpPr/>
          <p:nvPr/>
        </p:nvSpPr>
        <p:spPr>
          <a:xfrm>
            <a:off x="10886940" y="2063340"/>
            <a:ext cx="6465951" cy="2674620"/>
          </a:xfrm>
          <a:custGeom>
            <a:rect b="b" l="l" r="r" t="t"/>
            <a:pathLst>
              <a:path extrusionOk="0" h="3566160" w="8621268">
                <a:moveTo>
                  <a:pt x="0" y="594360"/>
                </a:moveTo>
                <a:cubicBezTo>
                  <a:pt x="0" y="266065"/>
                  <a:pt x="266065" y="0"/>
                  <a:pt x="594360" y="0"/>
                </a:cubicBezTo>
                <a:lnTo>
                  <a:pt x="8026908" y="0"/>
                </a:lnTo>
                <a:cubicBezTo>
                  <a:pt x="8355202" y="0"/>
                  <a:pt x="8621268" y="266065"/>
                  <a:pt x="8621268" y="594360"/>
                </a:cubicBezTo>
                <a:lnTo>
                  <a:pt x="8621268" y="2971800"/>
                </a:lnTo>
                <a:cubicBezTo>
                  <a:pt x="8621268" y="3300095"/>
                  <a:pt x="8355202" y="3566160"/>
                  <a:pt x="8026908" y="3566160"/>
                </a:cubicBezTo>
                <a:lnTo>
                  <a:pt x="594360" y="3566160"/>
                </a:lnTo>
                <a:cubicBezTo>
                  <a:pt x="266065" y="3566160"/>
                  <a:pt x="0" y="3300095"/>
                  <a:pt x="0" y="297180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0" name="Google Shape;580;p35"/>
          <p:cNvSpPr/>
          <p:nvPr/>
        </p:nvSpPr>
        <p:spPr>
          <a:xfrm>
            <a:off x="10886940" y="5469120"/>
            <a:ext cx="6465951" cy="4155281"/>
          </a:xfrm>
          <a:custGeom>
            <a:rect b="b" l="l" r="r" t="t"/>
            <a:pathLst>
              <a:path extrusionOk="0" h="5540375" w="8621268">
                <a:moveTo>
                  <a:pt x="0" y="923417"/>
                </a:moveTo>
                <a:cubicBezTo>
                  <a:pt x="0" y="413385"/>
                  <a:pt x="413385" y="0"/>
                  <a:pt x="923417" y="0"/>
                </a:cubicBezTo>
                <a:lnTo>
                  <a:pt x="7697851" y="0"/>
                </a:lnTo>
                <a:cubicBezTo>
                  <a:pt x="8207883" y="0"/>
                  <a:pt x="8621268" y="413385"/>
                  <a:pt x="8621268" y="923417"/>
                </a:cubicBezTo>
                <a:lnTo>
                  <a:pt x="8621268" y="4616958"/>
                </a:lnTo>
                <a:cubicBezTo>
                  <a:pt x="8621268" y="5126990"/>
                  <a:pt x="8207883" y="5540375"/>
                  <a:pt x="7697851" y="5540375"/>
                </a:cubicBezTo>
                <a:lnTo>
                  <a:pt x="923417" y="5540375"/>
                </a:lnTo>
                <a:cubicBezTo>
                  <a:pt x="413385" y="5540375"/>
                  <a:pt x="0" y="5126990"/>
                  <a:pt x="0" y="4616958"/>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 name="Google Shape;581;p35"/>
          <p:cNvSpPr/>
          <p:nvPr/>
        </p:nvSpPr>
        <p:spPr>
          <a:xfrm>
            <a:off x="13740063" y="3980745"/>
            <a:ext cx="3875658" cy="3566015"/>
          </a:xfrm>
          <a:custGeom>
            <a:rect b="b" l="l" r="r" t="t"/>
            <a:pathLst>
              <a:path extrusionOk="0" h="4578412" w="4738330">
                <a:moveTo>
                  <a:pt x="0" y="0"/>
                </a:moveTo>
                <a:lnTo>
                  <a:pt x="4738331" y="0"/>
                </a:lnTo>
                <a:lnTo>
                  <a:pt x="4738331" y="4578412"/>
                </a:lnTo>
                <a:lnTo>
                  <a:pt x="0" y="4578412"/>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2" name="Google Shape;582;p35"/>
          <p:cNvSpPr txBox="1"/>
          <p:nvPr/>
        </p:nvSpPr>
        <p:spPr>
          <a:xfrm>
            <a:off x="477360" y="4049179"/>
            <a:ext cx="11803100" cy="886397"/>
          </a:xfrm>
          <a:prstGeom prst="rect">
            <a:avLst/>
          </a:prstGeom>
          <a:noFill/>
          <a:ln>
            <a:noFill/>
          </a:ln>
        </p:spPr>
        <p:txBody>
          <a:bodyPr anchorCtr="0" anchor="t" bIns="0" lIns="0" spcFirstLastPara="1" rIns="0" wrap="square" tIns="0">
            <a:spAutoFit/>
          </a:bodyPr>
          <a:lstStyle/>
          <a:p>
            <a:pPr indent="0" lvl="1" marL="525884" marR="0" rtl="0" algn="l">
              <a:lnSpc>
                <a:spcPct val="144015"/>
              </a:lnSpc>
              <a:spcBef>
                <a:spcPts val="0"/>
              </a:spcBef>
              <a:spcAft>
                <a:spcPts val="0"/>
              </a:spcAft>
              <a:buClr>
                <a:srgbClr val="000000"/>
              </a:buClr>
              <a:buSzPts val="4000"/>
              <a:buFont typeface="Arial"/>
              <a:buNone/>
            </a:pPr>
            <a:r>
              <a:rPr b="1" i="0" lang="en-US" sz="4000" u="none" cap="none" strike="noStrike">
                <a:solidFill>
                  <a:srgbClr val="926FB1"/>
                </a:solidFill>
                <a:latin typeface="Arial"/>
                <a:ea typeface="Arial"/>
                <a:cs typeface="Arial"/>
                <a:sym typeface="Arial"/>
              </a:rPr>
              <a:t>By understanding what it is and its causes</a:t>
            </a:r>
            <a:endParaRPr b="0" i="0" sz="1050" u="none" cap="none" strike="noStrike">
              <a:solidFill>
                <a:srgbClr val="000000"/>
              </a:solidFill>
              <a:latin typeface="Arial"/>
              <a:ea typeface="Arial"/>
              <a:cs typeface="Arial"/>
              <a:sym typeface="Arial"/>
            </a:endParaRPr>
          </a:p>
        </p:txBody>
      </p:sp>
      <p:sp>
        <p:nvSpPr>
          <p:cNvPr id="583" name="Google Shape;583;p35"/>
          <p:cNvSpPr txBox="1"/>
          <p:nvPr/>
        </p:nvSpPr>
        <p:spPr>
          <a:xfrm>
            <a:off x="980703" y="5133193"/>
            <a:ext cx="11299758" cy="2991525"/>
          </a:xfrm>
          <a:prstGeom prst="rect">
            <a:avLst/>
          </a:prstGeom>
          <a:noFill/>
          <a:ln>
            <a:noFill/>
          </a:ln>
        </p:spPr>
        <p:txBody>
          <a:bodyPr anchorCtr="0" anchor="t" bIns="0" lIns="0" spcFirstLastPara="1" rIns="0" wrap="square" tIns="0">
            <a:spAutoFit/>
          </a:bodyPr>
          <a:lstStyle/>
          <a:p>
            <a:pPr indent="0" lvl="0" marL="0" marR="0" rtl="0" algn="l">
              <a:lnSpc>
                <a:spcPct val="107991"/>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It is the state of complete mental, physical and emotional exhaustion mainly caused by long working hours.</a:t>
            </a:r>
            <a:endParaRPr b="0" i="0" sz="1100" u="none" cap="none" strike="noStrike">
              <a:solidFill>
                <a:srgbClr val="000000"/>
              </a:solidFill>
              <a:latin typeface="Arial"/>
              <a:ea typeface="Arial"/>
              <a:cs typeface="Arial"/>
              <a:sym typeface="Arial"/>
            </a:endParaRPr>
          </a:p>
          <a:p>
            <a:pPr indent="0" lvl="0" marL="0" marR="0" rtl="0" algn="l">
              <a:lnSpc>
                <a:spcPct val="107991"/>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To avoid this is important to set boundaries such as setting a clear schedule and breaks.</a:t>
            </a:r>
            <a:endParaRPr b="0" i="0" sz="1100" u="none" cap="none" strike="noStrike">
              <a:solidFill>
                <a:srgbClr val="000000"/>
              </a:solidFill>
              <a:latin typeface="Arial"/>
              <a:ea typeface="Arial"/>
              <a:cs typeface="Arial"/>
              <a:sym typeface="Arial"/>
            </a:endParaRPr>
          </a:p>
        </p:txBody>
      </p:sp>
      <p:sp>
        <p:nvSpPr>
          <p:cNvPr id="584" name="Google Shape;584;p35"/>
          <p:cNvSpPr txBox="1"/>
          <p:nvPr/>
        </p:nvSpPr>
        <p:spPr>
          <a:xfrm>
            <a:off x="-4284957" y="2952276"/>
            <a:ext cx="12333714" cy="1096903"/>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Clr>
                <a:srgbClr val="000000"/>
              </a:buClr>
              <a:buSzPts val="6600"/>
              <a:buFont typeface="Arial"/>
              <a:buNone/>
            </a:pPr>
            <a:r>
              <a:rPr b="1" i="0" lang="en-US" sz="6600" u="none" cap="none" strike="noStrike">
                <a:solidFill>
                  <a:srgbClr val="A02B93"/>
                </a:solidFill>
                <a:latin typeface="Arial"/>
                <a:ea typeface="Arial"/>
                <a:cs typeface="Arial"/>
                <a:sym typeface="Arial"/>
              </a:rPr>
              <a:t>1</a:t>
            </a:r>
            <a:r>
              <a:rPr b="1" i="0" lang="en-US" sz="6600" u="none" cap="none" strike="noStrike">
                <a:solidFill>
                  <a:srgbClr val="FFFFFF"/>
                </a:solidFill>
                <a:latin typeface="Arial"/>
                <a:ea typeface="Arial"/>
                <a:cs typeface="Arial"/>
                <a:sym typeface="Arial"/>
              </a:rPr>
              <a:t>iout</a:t>
            </a:r>
            <a:endParaRPr b="0" i="0" sz="1400" u="none" cap="none" strike="noStrike">
              <a:solidFill>
                <a:srgbClr val="000000"/>
              </a:solidFill>
              <a:latin typeface="Arial"/>
              <a:ea typeface="Arial"/>
              <a:cs typeface="Arial"/>
              <a:sym typeface="Arial"/>
            </a:endParaRPr>
          </a:p>
        </p:txBody>
      </p:sp>
      <p:sp>
        <p:nvSpPr>
          <p:cNvPr id="585" name="Google Shape;585;p35"/>
          <p:cNvSpPr txBox="1"/>
          <p:nvPr/>
        </p:nvSpPr>
        <p:spPr>
          <a:xfrm>
            <a:off x="2613169" y="662599"/>
            <a:ext cx="14375420" cy="553998"/>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4000"/>
              <a:buFont typeface="Arial"/>
              <a:buNone/>
            </a:pPr>
            <a:r>
              <a:rPr b="0" i="0" lang="en-US" sz="4000" u="none" cap="none" strike="noStrike">
                <a:solidFill>
                  <a:srgbClr val="4EA72E"/>
                </a:solidFill>
                <a:latin typeface="Arial"/>
                <a:ea typeface="Arial"/>
                <a:cs typeface="Arial"/>
                <a:sym typeface="Arial"/>
              </a:rPr>
              <a:t>Topic 3: </a:t>
            </a:r>
            <a:r>
              <a:rPr b="1" i="0" lang="en-US" sz="4000" u="none" cap="none" strike="noStrike">
                <a:solidFill>
                  <a:srgbClr val="4EA72E"/>
                </a:solidFill>
                <a:latin typeface="Arial"/>
                <a:ea typeface="Arial"/>
                <a:cs typeface="Arial"/>
                <a:sym typeface="Arial"/>
              </a:rPr>
              <a:t>Balancing Technology Use and Avoiding Burnout</a:t>
            </a:r>
            <a:endParaRPr b="0" i="0" sz="1400" u="none" cap="none" strike="noStrike">
              <a:solidFill>
                <a:srgbClr val="000000"/>
              </a:solidFill>
              <a:latin typeface="Arial"/>
              <a:ea typeface="Arial"/>
              <a:cs typeface="Arial"/>
              <a:sym typeface="Arial"/>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9" l="0" r="0" t="-27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2"/>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2"/>
          <p:cNvSpPr/>
          <p:nvPr/>
        </p:nvSpPr>
        <p:spPr>
          <a:xfrm>
            <a:off x="1516860" y="2467800"/>
            <a:ext cx="6171629" cy="6171629"/>
          </a:xfrm>
          <a:custGeom>
            <a:rect b="b" l="l" r="r" t="t"/>
            <a:pathLst>
              <a:path extrusionOk="0" h="8228838" w="8228838">
                <a:moveTo>
                  <a:pt x="0" y="1371473"/>
                </a:moveTo>
                <a:cubicBezTo>
                  <a:pt x="0" y="614045"/>
                  <a:pt x="614045" y="0"/>
                  <a:pt x="1371473" y="0"/>
                </a:cubicBezTo>
                <a:lnTo>
                  <a:pt x="6857365" y="0"/>
                </a:lnTo>
                <a:cubicBezTo>
                  <a:pt x="7614793" y="0"/>
                  <a:pt x="8228838" y="614045"/>
                  <a:pt x="8228838" y="1371473"/>
                </a:cubicBezTo>
                <a:lnTo>
                  <a:pt x="8228838" y="6857365"/>
                </a:lnTo>
                <a:cubicBezTo>
                  <a:pt x="8228838" y="7614793"/>
                  <a:pt x="7614793" y="8228838"/>
                  <a:pt x="6857365" y="8228838"/>
                </a:cubicBezTo>
                <a:lnTo>
                  <a:pt x="1371473" y="8228838"/>
                </a:lnTo>
                <a:cubicBezTo>
                  <a:pt x="614045" y="8228838"/>
                  <a:pt x="0" y="7614793"/>
                  <a:pt x="0" y="6857365"/>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2"/>
          <p:cNvSpPr/>
          <p:nvPr/>
        </p:nvSpPr>
        <p:spPr>
          <a:xfrm>
            <a:off x="-2037960" y="0"/>
            <a:ext cx="8359808" cy="10286428"/>
          </a:xfrm>
          <a:custGeom>
            <a:rect b="b" l="l" r="r" t="t"/>
            <a:pathLst>
              <a:path extrusionOk="0" h="13715237" w="11146410">
                <a:moveTo>
                  <a:pt x="1857756" y="0"/>
                </a:moveTo>
                <a:cubicBezTo>
                  <a:pt x="831723" y="0"/>
                  <a:pt x="0" y="831723"/>
                  <a:pt x="0" y="1857756"/>
                </a:cubicBezTo>
                <a:lnTo>
                  <a:pt x="0" y="11857482"/>
                </a:lnTo>
                <a:cubicBezTo>
                  <a:pt x="0" y="12883514"/>
                  <a:pt x="831723" y="13715237"/>
                  <a:pt x="1857756" y="13715237"/>
                </a:cubicBezTo>
                <a:lnTo>
                  <a:pt x="9288653" y="13715237"/>
                </a:lnTo>
                <a:cubicBezTo>
                  <a:pt x="10314686" y="13715237"/>
                  <a:pt x="11146410" y="12883514"/>
                  <a:pt x="11146410" y="11857482"/>
                </a:cubicBezTo>
                <a:lnTo>
                  <a:pt x="11146410" y="1857756"/>
                </a:lnTo>
                <a:cubicBezTo>
                  <a:pt x="11146282" y="831723"/>
                  <a:pt x="10314559" y="0"/>
                  <a:pt x="9288653" y="0"/>
                </a:cubicBezTo>
                <a:close/>
              </a:path>
            </a:pathLst>
          </a:custGeom>
          <a:gradFill>
            <a:gsLst>
              <a:gs pos="0">
                <a:srgbClr val="9D76B4"/>
              </a:gs>
              <a:gs pos="100000">
                <a:srgbClr val="262266"/>
              </a:gs>
            </a:gsLst>
            <a:lin ang="189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2"/>
          <p:cNvSpPr/>
          <p:nvPr/>
        </p:nvSpPr>
        <p:spPr>
          <a:xfrm>
            <a:off x="0" y="0"/>
            <a:ext cx="540" cy="540"/>
          </a:xfrm>
          <a:custGeom>
            <a:rect b="b" l="l" r="r" t="t"/>
            <a:pathLst>
              <a:path extrusionOk="0" h="540" w="540">
                <a:moveTo>
                  <a:pt x="0" y="0"/>
                </a:moveTo>
                <a:lnTo>
                  <a:pt x="540" y="0"/>
                </a:lnTo>
                <a:lnTo>
                  <a:pt x="540" y="540"/>
                </a:lnTo>
                <a:lnTo>
                  <a:pt x="0" y="540"/>
                </a:lnTo>
                <a:lnTo>
                  <a:pt x="0" y="0"/>
                </a:lnTo>
                <a:close/>
              </a:path>
            </a:pathLst>
          </a:custGeom>
          <a:blipFill rotWithShape="1">
            <a:blip r:embed="rId5">
              <a:alphaModFix/>
            </a:blip>
            <a:stretch>
              <a:fillRect b="0" l="-25006" r="-25081"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2"/>
          <p:cNvSpPr/>
          <p:nvPr/>
        </p:nvSpPr>
        <p:spPr>
          <a:xfrm>
            <a:off x="603475" y="1656524"/>
            <a:ext cx="4655291" cy="6982936"/>
          </a:xfrm>
          <a:custGeom>
            <a:rect b="b" l="l" r="r" t="t"/>
            <a:pathLst>
              <a:path extrusionOk="0" h="9525000" w="6350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rotWithShape="1">
            <a:blip r:embed="rId6">
              <a:alphaModFix/>
            </a:blip>
            <a:stretch>
              <a:fillRect b="0" l="-33110" r="-91582"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2"/>
          <p:cNvSpPr txBox="1"/>
          <p:nvPr/>
        </p:nvSpPr>
        <p:spPr>
          <a:xfrm>
            <a:off x="6527229" y="2266438"/>
            <a:ext cx="11097658" cy="2487604"/>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4699"/>
              <a:buFont typeface="Arial"/>
              <a:buNone/>
            </a:pPr>
            <a:r>
              <a:rPr b="1" i="0" lang="en-US" sz="4699" u="none" cap="none" strike="noStrike">
                <a:solidFill>
                  <a:srgbClr val="926FB1"/>
                </a:solidFill>
                <a:latin typeface="Arial"/>
                <a:ea typeface="Arial"/>
                <a:cs typeface="Arial"/>
                <a:sym typeface="Arial"/>
              </a:rPr>
              <a:t>What is the technology´s impact on hybrid team dynamics?</a:t>
            </a:r>
            <a:endParaRPr b="0" i="0" sz="1400" u="none" cap="none" strike="noStrike">
              <a:solidFill>
                <a:srgbClr val="000000"/>
              </a:solidFill>
              <a:latin typeface="Arial"/>
              <a:ea typeface="Arial"/>
              <a:cs typeface="Arial"/>
              <a:sym typeface="Arial"/>
            </a:endParaRPr>
          </a:p>
          <a:p>
            <a:pPr indent="0" lvl="0" marL="0" marR="0" rtl="0" algn="ctr">
              <a:lnSpc>
                <a:spcPct val="144009"/>
              </a:lnSpc>
              <a:spcBef>
                <a:spcPts val="0"/>
              </a:spcBef>
              <a:spcAft>
                <a:spcPts val="0"/>
              </a:spcAft>
              <a:buClr>
                <a:srgbClr val="000000"/>
              </a:buClr>
              <a:buSzPts val="4699"/>
              <a:buFont typeface="Arial"/>
              <a:buNone/>
            </a:pPr>
            <a:r>
              <a:t/>
            </a:r>
            <a:endParaRPr b="1" i="0" sz="4699" u="none" cap="none" strike="noStrike">
              <a:solidFill>
                <a:srgbClr val="926FB1"/>
              </a:solidFill>
              <a:latin typeface="Arial"/>
              <a:ea typeface="Arial"/>
              <a:cs typeface="Arial"/>
              <a:sym typeface="Arial"/>
            </a:endParaRPr>
          </a:p>
        </p:txBody>
      </p:sp>
      <p:sp>
        <p:nvSpPr>
          <p:cNvPr id="127" name="Google Shape;127;p2"/>
          <p:cNvSpPr txBox="1"/>
          <p:nvPr/>
        </p:nvSpPr>
        <p:spPr>
          <a:xfrm>
            <a:off x="7064871" y="4552680"/>
            <a:ext cx="10022375" cy="4985384"/>
          </a:xfrm>
          <a:prstGeom prst="rect">
            <a:avLst/>
          </a:prstGeom>
          <a:noFill/>
          <a:ln>
            <a:noFill/>
          </a:ln>
        </p:spPr>
        <p:txBody>
          <a:bodyPr anchorCtr="0" anchor="t" bIns="0" lIns="0" spcFirstLastPara="1" rIns="0" wrap="square" tIns="0">
            <a:spAutoFit/>
          </a:bodyPr>
          <a:lstStyle/>
          <a:p>
            <a:pPr indent="-431793" lvl="1" marL="863587" marR="0" rtl="0" algn="l">
              <a:lnSpc>
                <a:spcPct val="108002"/>
              </a:lnSpc>
              <a:spcBef>
                <a:spcPts val="0"/>
              </a:spcBef>
              <a:spcAft>
                <a:spcPts val="0"/>
              </a:spcAft>
              <a:buClr>
                <a:srgbClr val="000000"/>
              </a:buClr>
              <a:buSzPts val="3999"/>
              <a:buFont typeface="Arial"/>
              <a:buChar char="•"/>
            </a:pPr>
            <a:r>
              <a:rPr b="0" i="0" lang="en-US" sz="3999" u="none" cap="none" strike="noStrike">
                <a:solidFill>
                  <a:srgbClr val="000000"/>
                </a:solidFill>
                <a:latin typeface="Arial"/>
                <a:ea typeface="Arial"/>
                <a:cs typeface="Arial"/>
                <a:sym typeface="Arial"/>
              </a:rPr>
              <a:t>It plays a vital role when facilitating collaboration and communication</a:t>
            </a:r>
            <a:endParaRPr b="0" i="0" sz="1400" u="none" cap="none" strike="noStrike">
              <a:solidFill>
                <a:srgbClr val="000000"/>
              </a:solidFill>
              <a:latin typeface="Arial"/>
              <a:ea typeface="Arial"/>
              <a:cs typeface="Arial"/>
              <a:sym typeface="Arial"/>
            </a:endParaRPr>
          </a:p>
          <a:p>
            <a:pPr indent="0" lvl="0" marL="0" marR="0" rtl="0" algn="l">
              <a:lnSpc>
                <a:spcPct val="108002"/>
              </a:lnSpc>
              <a:spcBef>
                <a:spcPts val="0"/>
              </a:spcBef>
              <a:spcAft>
                <a:spcPts val="0"/>
              </a:spcAft>
              <a:buClr>
                <a:srgbClr val="000000"/>
              </a:buClr>
              <a:buSzPts val="3999"/>
              <a:buFont typeface="Arial"/>
              <a:buNone/>
            </a:pPr>
            <a:r>
              <a:t/>
            </a:r>
            <a:endParaRPr b="0" i="0" sz="3999" u="none" cap="none" strike="noStrike">
              <a:solidFill>
                <a:srgbClr val="000000"/>
              </a:solidFill>
              <a:latin typeface="Arial"/>
              <a:ea typeface="Arial"/>
              <a:cs typeface="Arial"/>
              <a:sym typeface="Arial"/>
            </a:endParaRPr>
          </a:p>
          <a:p>
            <a:pPr indent="-431793" lvl="1" marL="863587" marR="0" rtl="0" algn="l">
              <a:lnSpc>
                <a:spcPct val="108002"/>
              </a:lnSpc>
              <a:spcBef>
                <a:spcPts val="0"/>
              </a:spcBef>
              <a:spcAft>
                <a:spcPts val="0"/>
              </a:spcAft>
              <a:buClr>
                <a:srgbClr val="000000"/>
              </a:buClr>
              <a:buSzPts val="3999"/>
              <a:buFont typeface="Arial"/>
              <a:buChar char="•"/>
            </a:pPr>
            <a:r>
              <a:rPr b="0" i="0" lang="en-US" sz="3999" u="none" cap="none" strike="noStrike">
                <a:solidFill>
                  <a:srgbClr val="000000"/>
                </a:solidFill>
                <a:latin typeface="Arial"/>
                <a:ea typeface="Arial"/>
                <a:cs typeface="Arial"/>
                <a:sym typeface="Arial"/>
              </a:rPr>
              <a:t>Since the pandemic there has been an increase of collaboration tools:</a:t>
            </a:r>
            <a:endParaRPr b="0" i="0" sz="1400" u="none" cap="none" strike="noStrike">
              <a:solidFill>
                <a:srgbClr val="000000"/>
              </a:solidFill>
              <a:latin typeface="Arial"/>
              <a:ea typeface="Arial"/>
              <a:cs typeface="Arial"/>
              <a:sym typeface="Arial"/>
            </a:endParaRPr>
          </a:p>
          <a:p>
            <a:pPr indent="-431793" lvl="1" marL="863587" marR="0" rtl="0" algn="l">
              <a:lnSpc>
                <a:spcPct val="108002"/>
              </a:lnSpc>
              <a:spcBef>
                <a:spcPts val="0"/>
              </a:spcBef>
              <a:spcAft>
                <a:spcPts val="0"/>
              </a:spcAft>
              <a:buClr>
                <a:srgbClr val="000000"/>
              </a:buClr>
              <a:buSzPts val="3999"/>
              <a:buFont typeface="Arial"/>
              <a:buChar char="•"/>
            </a:pPr>
            <a:r>
              <a:rPr b="0" i="0" lang="en-US" sz="3999" u="none" cap="none" strike="noStrike">
                <a:solidFill>
                  <a:srgbClr val="000000"/>
                </a:solidFill>
                <a:latin typeface="Arial"/>
                <a:ea typeface="Arial"/>
                <a:cs typeface="Arial"/>
                <a:sym typeface="Arial"/>
              </a:rPr>
              <a:t>2019          42%</a:t>
            </a:r>
            <a:endParaRPr b="0" i="0" sz="1400" u="none" cap="none" strike="noStrike">
              <a:solidFill>
                <a:srgbClr val="000000"/>
              </a:solidFill>
              <a:latin typeface="Arial"/>
              <a:ea typeface="Arial"/>
              <a:cs typeface="Arial"/>
              <a:sym typeface="Arial"/>
            </a:endParaRPr>
          </a:p>
          <a:p>
            <a:pPr indent="-431793" lvl="1" marL="863587" marR="0" rtl="0" algn="l">
              <a:lnSpc>
                <a:spcPct val="108002"/>
              </a:lnSpc>
              <a:spcBef>
                <a:spcPts val="0"/>
              </a:spcBef>
              <a:spcAft>
                <a:spcPts val="0"/>
              </a:spcAft>
              <a:buClr>
                <a:srgbClr val="000000"/>
              </a:buClr>
              <a:buSzPts val="3999"/>
              <a:buFont typeface="Arial"/>
              <a:buChar char="•"/>
            </a:pPr>
            <a:r>
              <a:rPr b="0" i="0" lang="en-US" sz="3999" u="none" cap="none" strike="noStrike">
                <a:solidFill>
                  <a:srgbClr val="000000"/>
                </a:solidFill>
                <a:latin typeface="Arial"/>
                <a:ea typeface="Arial"/>
                <a:cs typeface="Arial"/>
                <a:sym typeface="Arial"/>
              </a:rPr>
              <a:t>2020          66%</a:t>
            </a:r>
            <a:endParaRPr b="0" i="0" sz="1400" u="none" cap="none" strike="noStrike">
              <a:solidFill>
                <a:srgbClr val="000000"/>
              </a:solidFill>
              <a:latin typeface="Arial"/>
              <a:ea typeface="Arial"/>
              <a:cs typeface="Arial"/>
              <a:sym typeface="Arial"/>
            </a:endParaRPr>
          </a:p>
          <a:p>
            <a:pPr indent="0" lvl="0" marL="0" marR="0" rtl="0" algn="l">
              <a:lnSpc>
                <a:spcPct val="108002"/>
              </a:lnSpc>
              <a:spcBef>
                <a:spcPts val="0"/>
              </a:spcBef>
              <a:spcAft>
                <a:spcPts val="0"/>
              </a:spcAft>
              <a:buClr>
                <a:srgbClr val="000000"/>
              </a:buClr>
              <a:buSzPts val="3999"/>
              <a:buFont typeface="Arial"/>
              <a:buNone/>
            </a:pPr>
            <a:r>
              <a:t/>
            </a:r>
            <a:endParaRPr b="0" i="0" sz="3999" u="none" cap="none" strike="noStrike">
              <a:solidFill>
                <a:srgbClr val="000000"/>
              </a:solidFill>
              <a:latin typeface="Arial"/>
              <a:ea typeface="Arial"/>
              <a:cs typeface="Arial"/>
              <a:sym typeface="Arial"/>
            </a:endParaRPr>
          </a:p>
          <a:p>
            <a:pPr indent="0" lvl="0" marL="0" marR="0" rtl="0" algn="l">
              <a:lnSpc>
                <a:spcPct val="108002"/>
              </a:lnSpc>
              <a:spcBef>
                <a:spcPts val="0"/>
              </a:spcBef>
              <a:spcAft>
                <a:spcPts val="0"/>
              </a:spcAft>
              <a:buClr>
                <a:srgbClr val="000000"/>
              </a:buClr>
              <a:buSzPts val="3999"/>
              <a:buFont typeface="Arial"/>
              <a:buNone/>
            </a:pPr>
            <a:r>
              <a:t/>
            </a:r>
            <a:endParaRPr b="0" i="0" sz="3999" u="none" cap="none" strike="noStrike">
              <a:solidFill>
                <a:srgbClr val="000000"/>
              </a:solidFill>
              <a:latin typeface="Arial"/>
              <a:ea typeface="Arial"/>
              <a:cs typeface="Arial"/>
              <a:sym typeface="Arial"/>
            </a:endParaRPr>
          </a:p>
        </p:txBody>
      </p:sp>
      <p:sp>
        <p:nvSpPr>
          <p:cNvPr id="128" name="Google Shape;128;p2"/>
          <p:cNvSpPr/>
          <p:nvPr/>
        </p:nvSpPr>
        <p:spPr>
          <a:xfrm>
            <a:off x="9266837" y="7932974"/>
            <a:ext cx="969680" cy="423726"/>
          </a:xfrm>
          <a:custGeom>
            <a:rect b="b" l="l" r="r" t="t"/>
            <a:pathLst>
              <a:path extrusionOk="0" h="423726" w="969680">
                <a:moveTo>
                  <a:pt x="0" y="0"/>
                </a:moveTo>
                <a:lnTo>
                  <a:pt x="969680" y="0"/>
                </a:lnTo>
                <a:lnTo>
                  <a:pt x="969680" y="423726"/>
                </a:lnTo>
                <a:lnTo>
                  <a:pt x="0" y="423726"/>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2"/>
          <p:cNvSpPr/>
          <p:nvPr/>
        </p:nvSpPr>
        <p:spPr>
          <a:xfrm>
            <a:off x="9257285" y="8588669"/>
            <a:ext cx="969680" cy="423726"/>
          </a:xfrm>
          <a:custGeom>
            <a:rect b="b" l="l" r="r" t="t"/>
            <a:pathLst>
              <a:path extrusionOk="0" h="423726" w="969680">
                <a:moveTo>
                  <a:pt x="0" y="0"/>
                </a:moveTo>
                <a:lnTo>
                  <a:pt x="969680" y="0"/>
                </a:lnTo>
                <a:lnTo>
                  <a:pt x="969680" y="423726"/>
                </a:lnTo>
                <a:lnTo>
                  <a:pt x="0" y="423726"/>
                </a:lnTo>
                <a:lnTo>
                  <a:pt x="0" y="0"/>
                </a:lnTo>
                <a:close/>
              </a:path>
            </a:pathLst>
          </a:custGeom>
          <a:blipFill rotWithShape="1">
            <a:blip r:embed="rId7">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2"/>
          <p:cNvSpPr txBox="1"/>
          <p:nvPr/>
        </p:nvSpPr>
        <p:spPr>
          <a:xfrm>
            <a:off x="7064871" y="788018"/>
            <a:ext cx="10765397" cy="553998"/>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4000"/>
              <a:buFont typeface="Arial"/>
              <a:buNone/>
            </a:pPr>
            <a:r>
              <a:rPr b="0" i="0" lang="en-US" sz="4000" u="none" cap="none" strike="noStrike">
                <a:solidFill>
                  <a:srgbClr val="4EA72E"/>
                </a:solidFill>
                <a:latin typeface="Arial"/>
                <a:ea typeface="Arial"/>
                <a:cs typeface="Arial"/>
                <a:sym typeface="Arial"/>
              </a:rPr>
              <a:t>Topic 1: </a:t>
            </a:r>
            <a:r>
              <a:rPr b="1" i="0" lang="en-US" sz="4000" u="none" cap="none" strike="noStrike">
                <a:solidFill>
                  <a:srgbClr val="4EA72E"/>
                </a:solidFill>
                <a:latin typeface="Arial"/>
                <a:ea typeface="Arial"/>
                <a:cs typeface="Arial"/>
                <a:sym typeface="Arial"/>
              </a:rPr>
              <a:t>Technology’s Role in Hybrid Work</a:t>
            </a:r>
            <a:endParaRPr b="0" i="0" sz="1400" u="none" cap="none" strike="noStrike">
              <a:solidFill>
                <a:srgbClr val="000000"/>
              </a:solidFill>
              <a:latin typeface="Arial"/>
              <a:ea typeface="Arial"/>
              <a:cs typeface="Arial"/>
              <a:sym typeface="Arial"/>
            </a:endParaRPr>
          </a:p>
        </p:txBody>
      </p:sp>
      <p:sp>
        <p:nvSpPr>
          <p:cNvPr id="131" name="Google Shape;131;p2"/>
          <p:cNvSpPr/>
          <p:nvPr/>
        </p:nvSpPr>
        <p:spPr>
          <a:xfrm>
            <a:off x="629760" y="94458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9" l="0" r="0" t="-27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p:fade/>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9" name="Shape 589"/>
        <p:cNvGrpSpPr/>
        <p:nvPr/>
      </p:nvGrpSpPr>
      <p:grpSpPr>
        <a:xfrm>
          <a:off x="0" y="0"/>
          <a:ext cx="0" cy="0"/>
          <a:chOff x="0" y="0"/>
          <a:chExt cx="0" cy="0"/>
        </a:xfrm>
      </p:grpSpPr>
      <p:sp>
        <p:nvSpPr>
          <p:cNvPr id="590" name="Google Shape;590;g34bf68f3037_0_470"/>
          <p:cNvSpPr/>
          <p:nvPr/>
        </p:nvSpPr>
        <p:spPr>
          <a:xfrm>
            <a:off x="477360" y="9588929"/>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7" l="0" r="0" t="-268"/>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1" name="Google Shape;591;g34bf68f3037_0_470"/>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2" name="Google Shape;592;g34bf68f3037_0_470"/>
          <p:cNvSpPr/>
          <p:nvPr/>
        </p:nvSpPr>
        <p:spPr>
          <a:xfrm>
            <a:off x="10886940" y="2063340"/>
            <a:ext cx="6465951" cy="2674620"/>
          </a:xfrm>
          <a:custGeom>
            <a:rect b="b" l="l" r="r" t="t"/>
            <a:pathLst>
              <a:path extrusionOk="0" h="3566160" w="8621268">
                <a:moveTo>
                  <a:pt x="0" y="594360"/>
                </a:moveTo>
                <a:cubicBezTo>
                  <a:pt x="0" y="266065"/>
                  <a:pt x="266065" y="0"/>
                  <a:pt x="594360" y="0"/>
                </a:cubicBezTo>
                <a:lnTo>
                  <a:pt x="8026908" y="0"/>
                </a:lnTo>
                <a:cubicBezTo>
                  <a:pt x="8355202" y="0"/>
                  <a:pt x="8621268" y="266065"/>
                  <a:pt x="8621268" y="594360"/>
                </a:cubicBezTo>
                <a:lnTo>
                  <a:pt x="8621268" y="2971800"/>
                </a:lnTo>
                <a:cubicBezTo>
                  <a:pt x="8621268" y="3300095"/>
                  <a:pt x="8355202" y="3566160"/>
                  <a:pt x="8026908" y="3566160"/>
                </a:cubicBezTo>
                <a:lnTo>
                  <a:pt x="594360" y="3566160"/>
                </a:lnTo>
                <a:cubicBezTo>
                  <a:pt x="266065" y="3566160"/>
                  <a:pt x="0" y="3300095"/>
                  <a:pt x="0" y="297180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3" name="Google Shape;593;g34bf68f3037_0_470"/>
          <p:cNvSpPr/>
          <p:nvPr/>
        </p:nvSpPr>
        <p:spPr>
          <a:xfrm>
            <a:off x="10886940" y="5469120"/>
            <a:ext cx="6465951" cy="4155281"/>
          </a:xfrm>
          <a:custGeom>
            <a:rect b="b" l="l" r="r" t="t"/>
            <a:pathLst>
              <a:path extrusionOk="0" h="5540375" w="8621268">
                <a:moveTo>
                  <a:pt x="0" y="923417"/>
                </a:moveTo>
                <a:cubicBezTo>
                  <a:pt x="0" y="413385"/>
                  <a:pt x="413385" y="0"/>
                  <a:pt x="923417" y="0"/>
                </a:cubicBezTo>
                <a:lnTo>
                  <a:pt x="7697851" y="0"/>
                </a:lnTo>
                <a:cubicBezTo>
                  <a:pt x="8207883" y="0"/>
                  <a:pt x="8621268" y="413385"/>
                  <a:pt x="8621268" y="923417"/>
                </a:cubicBezTo>
                <a:lnTo>
                  <a:pt x="8621268" y="4616958"/>
                </a:lnTo>
                <a:cubicBezTo>
                  <a:pt x="8621268" y="5126990"/>
                  <a:pt x="8207883" y="5540375"/>
                  <a:pt x="7697851" y="5540375"/>
                </a:cubicBezTo>
                <a:lnTo>
                  <a:pt x="923417" y="5540375"/>
                </a:lnTo>
                <a:cubicBezTo>
                  <a:pt x="413385" y="5540375"/>
                  <a:pt x="0" y="5126990"/>
                  <a:pt x="0" y="4616958"/>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4" name="Google Shape;594;g34bf68f3037_0_470"/>
          <p:cNvSpPr txBox="1"/>
          <p:nvPr/>
        </p:nvSpPr>
        <p:spPr>
          <a:xfrm>
            <a:off x="291568" y="964260"/>
            <a:ext cx="12333600" cy="2113200"/>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Clr>
                <a:srgbClr val="000000"/>
              </a:buClr>
              <a:buSzPts val="6600"/>
              <a:buFont typeface="Arial"/>
              <a:buNone/>
            </a:pPr>
            <a:r>
              <a:rPr b="1" i="0" lang="en-US" sz="6600" u="none" cap="none" strike="noStrike">
                <a:solidFill>
                  <a:srgbClr val="FFFFFF"/>
                </a:solidFill>
                <a:latin typeface="Arial"/>
                <a:ea typeface="Arial"/>
                <a:cs typeface="Arial"/>
                <a:sym typeface="Arial"/>
              </a:rPr>
              <a:t>4.Balancing technology use and avoiding burnout</a:t>
            </a:r>
            <a:endParaRPr b="0" i="0" sz="1400" u="none" cap="none" strike="noStrike">
              <a:solidFill>
                <a:srgbClr val="000000"/>
              </a:solidFill>
              <a:latin typeface="Arial"/>
              <a:ea typeface="Arial"/>
              <a:cs typeface="Arial"/>
              <a:sym typeface="Arial"/>
            </a:endParaRPr>
          </a:p>
        </p:txBody>
      </p:sp>
      <p:sp>
        <p:nvSpPr>
          <p:cNvPr id="595" name="Google Shape;595;g34bf68f3037_0_470"/>
          <p:cNvSpPr/>
          <p:nvPr/>
        </p:nvSpPr>
        <p:spPr>
          <a:xfrm>
            <a:off x="477360" y="9588929"/>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7" l="0" r="0" t="-268"/>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6" name="Google Shape;596;g34bf68f3037_0_470"/>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7" name="Google Shape;597;g34bf68f3037_0_470"/>
          <p:cNvSpPr txBox="1"/>
          <p:nvPr/>
        </p:nvSpPr>
        <p:spPr>
          <a:xfrm>
            <a:off x="477360" y="4049179"/>
            <a:ext cx="11803200" cy="615600"/>
          </a:xfrm>
          <a:prstGeom prst="rect">
            <a:avLst/>
          </a:prstGeom>
          <a:noFill/>
          <a:ln>
            <a:noFill/>
          </a:ln>
        </p:spPr>
        <p:txBody>
          <a:bodyPr anchorCtr="0" anchor="t" bIns="0" lIns="0" spcFirstLastPara="1" rIns="0" wrap="square" tIns="0">
            <a:spAutoFit/>
          </a:bodyPr>
          <a:lstStyle/>
          <a:p>
            <a:pPr indent="0" lvl="1" marL="525884" marR="0" rtl="0" algn="l">
              <a:lnSpc>
                <a:spcPct val="144015"/>
              </a:lnSpc>
              <a:spcBef>
                <a:spcPts val="0"/>
              </a:spcBef>
              <a:spcAft>
                <a:spcPts val="0"/>
              </a:spcAft>
              <a:buClr>
                <a:srgbClr val="000000"/>
              </a:buClr>
              <a:buSzPts val="4000"/>
              <a:buFont typeface="Arial"/>
              <a:buNone/>
            </a:pPr>
            <a:r>
              <a:rPr b="1" i="0" lang="en-US" sz="4000" u="none" cap="none" strike="noStrike">
                <a:solidFill>
                  <a:srgbClr val="926FB1"/>
                </a:solidFill>
                <a:latin typeface="Arial"/>
                <a:ea typeface="Arial"/>
                <a:cs typeface="Arial"/>
                <a:sym typeface="Arial"/>
              </a:rPr>
              <a:t>Encouraging healthy work habits </a:t>
            </a:r>
            <a:endParaRPr b="0" i="0" sz="1400" u="none" cap="none" strike="noStrike">
              <a:solidFill>
                <a:srgbClr val="000000"/>
              </a:solidFill>
              <a:latin typeface="Arial"/>
              <a:ea typeface="Arial"/>
              <a:cs typeface="Arial"/>
              <a:sym typeface="Arial"/>
            </a:endParaRPr>
          </a:p>
        </p:txBody>
      </p:sp>
      <p:sp>
        <p:nvSpPr>
          <p:cNvPr id="598" name="Google Shape;598;g34bf68f3037_0_470"/>
          <p:cNvSpPr txBox="1"/>
          <p:nvPr/>
        </p:nvSpPr>
        <p:spPr>
          <a:xfrm>
            <a:off x="980703" y="5133193"/>
            <a:ext cx="11299800" cy="1750800"/>
          </a:xfrm>
          <a:prstGeom prst="rect">
            <a:avLst/>
          </a:prstGeom>
          <a:noFill/>
          <a:ln>
            <a:noFill/>
          </a:ln>
        </p:spPr>
        <p:txBody>
          <a:bodyPr anchorCtr="0" anchor="t" bIns="0" lIns="0" spcFirstLastPara="1" rIns="0" wrap="square" tIns="0">
            <a:spAutoFit/>
          </a:bodyPr>
          <a:lstStyle/>
          <a:p>
            <a:pPr indent="0" lvl="0" marL="0" marR="0" rtl="0" algn="l">
              <a:lnSpc>
                <a:spcPct val="107991"/>
              </a:lnSpc>
              <a:spcBef>
                <a:spcPts val="0"/>
              </a:spcBef>
              <a:spcAft>
                <a:spcPts val="0"/>
              </a:spcAft>
              <a:buClr>
                <a:srgbClr val="000000"/>
              </a:buClr>
              <a:buSzPts val="3600"/>
              <a:buFont typeface="Arial"/>
              <a:buNone/>
            </a:pPr>
            <a:r>
              <a:rPr b="0" i="0" lang="en-US" sz="3600" u="none" cap="none" strike="noStrike">
                <a:solidFill>
                  <a:srgbClr val="000000"/>
                </a:solidFill>
                <a:latin typeface="Arial"/>
                <a:ea typeface="Arial"/>
                <a:cs typeface="Arial"/>
                <a:sym typeface="Arial"/>
              </a:rPr>
              <a:t> How?</a:t>
            </a:r>
            <a:endParaRPr b="0" i="0" sz="1400" u="none" cap="none" strike="noStrike">
              <a:solidFill>
                <a:srgbClr val="000000"/>
              </a:solidFill>
              <a:latin typeface="Arial"/>
              <a:ea typeface="Arial"/>
              <a:cs typeface="Arial"/>
              <a:sym typeface="Arial"/>
            </a:endParaRPr>
          </a:p>
          <a:p>
            <a:pPr indent="-571500" lvl="0" marL="571500" marR="0" rtl="0" algn="l">
              <a:lnSpc>
                <a:spcPct val="107991"/>
              </a:lnSpc>
              <a:spcBef>
                <a:spcPts val="0"/>
              </a:spcBef>
              <a:spcAft>
                <a:spcPts val="0"/>
              </a:spcAft>
              <a:buClr>
                <a:srgbClr val="000000"/>
              </a:buClr>
              <a:buSzPts val="3600"/>
              <a:buFont typeface="Arial"/>
              <a:buChar char="•"/>
            </a:pPr>
            <a:r>
              <a:rPr b="0" i="0" lang="en-US" sz="3600" u="none" cap="none" strike="noStrike">
                <a:solidFill>
                  <a:srgbClr val="000000"/>
                </a:solidFill>
                <a:latin typeface="Arial"/>
                <a:ea typeface="Arial"/>
                <a:cs typeface="Arial"/>
                <a:sym typeface="Arial"/>
              </a:rPr>
              <a:t>setting boundaries such as setting a clear schedule and breaks.</a:t>
            </a:r>
            <a:endParaRPr b="0" i="0" sz="1100" u="none" cap="none" strike="noStrike">
              <a:solidFill>
                <a:srgbClr val="000000"/>
              </a:solidFill>
              <a:latin typeface="Arial"/>
              <a:ea typeface="Arial"/>
              <a:cs typeface="Arial"/>
              <a:sym typeface="Arial"/>
            </a:endParaRPr>
          </a:p>
        </p:txBody>
      </p:sp>
      <p:sp>
        <p:nvSpPr>
          <p:cNvPr id="599" name="Google Shape;599;g34bf68f3037_0_470"/>
          <p:cNvSpPr txBox="1"/>
          <p:nvPr/>
        </p:nvSpPr>
        <p:spPr>
          <a:xfrm>
            <a:off x="-4837818" y="3049472"/>
            <a:ext cx="12333600" cy="1015800"/>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Clr>
                <a:srgbClr val="000000"/>
              </a:buClr>
              <a:buSzPts val="6600"/>
              <a:buFont typeface="Arial"/>
              <a:buNone/>
            </a:pPr>
            <a:r>
              <a:rPr b="1" i="0" lang="en-US" sz="6600" u="none" cap="none" strike="noStrike">
                <a:solidFill>
                  <a:srgbClr val="A02B93"/>
                </a:solidFill>
                <a:latin typeface="Arial"/>
                <a:ea typeface="Arial"/>
                <a:cs typeface="Arial"/>
                <a:sym typeface="Arial"/>
              </a:rPr>
              <a:t>2</a:t>
            </a:r>
            <a:r>
              <a:rPr b="1" i="0" lang="en-US" sz="6600" u="none" cap="none" strike="noStrike">
                <a:solidFill>
                  <a:srgbClr val="FFFFFF"/>
                </a:solidFill>
                <a:latin typeface="Arial"/>
                <a:ea typeface="Arial"/>
                <a:cs typeface="Arial"/>
                <a:sym typeface="Arial"/>
              </a:rPr>
              <a:t>t</a:t>
            </a:r>
            <a:endParaRPr b="0" i="0" sz="1400" u="none" cap="none" strike="noStrike">
              <a:solidFill>
                <a:srgbClr val="000000"/>
              </a:solidFill>
              <a:latin typeface="Arial"/>
              <a:ea typeface="Arial"/>
              <a:cs typeface="Arial"/>
              <a:sym typeface="Arial"/>
            </a:endParaRPr>
          </a:p>
        </p:txBody>
      </p:sp>
      <p:sp>
        <p:nvSpPr>
          <p:cNvPr id="600" name="Google Shape;600;g34bf68f3037_0_470"/>
          <p:cNvSpPr txBox="1"/>
          <p:nvPr/>
        </p:nvSpPr>
        <p:spPr>
          <a:xfrm>
            <a:off x="2613169" y="662599"/>
            <a:ext cx="14375400" cy="5541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4000"/>
              <a:buFont typeface="Arial"/>
              <a:buNone/>
            </a:pPr>
            <a:r>
              <a:rPr b="0" i="0" lang="en-US" sz="4000" u="none" cap="none" strike="noStrike">
                <a:solidFill>
                  <a:srgbClr val="4EA72E"/>
                </a:solidFill>
                <a:latin typeface="Arial"/>
                <a:ea typeface="Arial"/>
                <a:cs typeface="Arial"/>
                <a:sym typeface="Arial"/>
              </a:rPr>
              <a:t>Topic 3: </a:t>
            </a:r>
            <a:r>
              <a:rPr b="1" i="0" lang="en-US" sz="4000" u="none" cap="none" strike="noStrike">
                <a:solidFill>
                  <a:srgbClr val="4EA72E"/>
                </a:solidFill>
                <a:latin typeface="Arial"/>
                <a:ea typeface="Arial"/>
                <a:cs typeface="Arial"/>
                <a:sym typeface="Arial"/>
              </a:rPr>
              <a:t>Balancing Technology Use and Avoiding Burnout</a:t>
            </a:r>
            <a:endParaRPr b="0" i="0" sz="1400" u="none" cap="none" strike="noStrike">
              <a:solidFill>
                <a:srgbClr val="000000"/>
              </a:solidFill>
              <a:latin typeface="Arial"/>
              <a:ea typeface="Arial"/>
              <a:cs typeface="Arial"/>
              <a:sym typeface="Arial"/>
            </a:endParaRPr>
          </a:p>
        </p:txBody>
      </p:sp>
      <p:pic>
        <p:nvPicPr>
          <p:cNvPr id="601" name="Google Shape;601;g34bf68f3037_0_470" title="visual-representation-time-tracking-personal-productivity_1314467-213866.jpg"/>
          <p:cNvPicPr preferRelativeResize="0"/>
          <p:nvPr/>
        </p:nvPicPr>
        <p:blipFill rotWithShape="1">
          <a:blip r:embed="rId5">
            <a:alphaModFix/>
          </a:blip>
          <a:srcRect b="0" l="0" r="0" t="0"/>
          <a:stretch/>
        </p:blipFill>
        <p:spPr>
          <a:xfrm>
            <a:off x="13194599" y="4292103"/>
            <a:ext cx="4280400" cy="4280400"/>
          </a:xfrm>
          <a:prstGeom prst="rect">
            <a:avLst/>
          </a:prstGeom>
          <a:noFill/>
          <a:ln>
            <a:noFill/>
          </a:ln>
        </p:spPr>
      </p:pic>
    </p:spTree>
  </p:cSld>
  <p:clrMapOvr>
    <a:masterClrMapping/>
  </p:clrMapOvr>
  <p:transition>
    <p:fade/>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sp>
        <p:nvSpPr>
          <p:cNvPr id="606" name="Google Shape;606;g34bf68f3037_0_567"/>
          <p:cNvSpPr/>
          <p:nvPr/>
        </p:nvSpPr>
        <p:spPr>
          <a:xfrm>
            <a:off x="477360" y="9588929"/>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7" l="0" r="0" t="-268"/>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7" name="Google Shape;607;g34bf68f3037_0_567"/>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8" name="Google Shape;608;g34bf68f3037_0_567"/>
          <p:cNvSpPr/>
          <p:nvPr/>
        </p:nvSpPr>
        <p:spPr>
          <a:xfrm>
            <a:off x="10886940" y="2063340"/>
            <a:ext cx="6465951" cy="2674620"/>
          </a:xfrm>
          <a:custGeom>
            <a:rect b="b" l="l" r="r" t="t"/>
            <a:pathLst>
              <a:path extrusionOk="0" h="3566160" w="8621268">
                <a:moveTo>
                  <a:pt x="0" y="594360"/>
                </a:moveTo>
                <a:cubicBezTo>
                  <a:pt x="0" y="266065"/>
                  <a:pt x="266065" y="0"/>
                  <a:pt x="594360" y="0"/>
                </a:cubicBezTo>
                <a:lnTo>
                  <a:pt x="8026908" y="0"/>
                </a:lnTo>
                <a:cubicBezTo>
                  <a:pt x="8355202" y="0"/>
                  <a:pt x="8621268" y="266065"/>
                  <a:pt x="8621268" y="594360"/>
                </a:cubicBezTo>
                <a:lnTo>
                  <a:pt x="8621268" y="2971800"/>
                </a:lnTo>
                <a:cubicBezTo>
                  <a:pt x="8621268" y="3300095"/>
                  <a:pt x="8355202" y="3566160"/>
                  <a:pt x="8026908" y="3566160"/>
                </a:cubicBezTo>
                <a:lnTo>
                  <a:pt x="594360" y="3566160"/>
                </a:lnTo>
                <a:cubicBezTo>
                  <a:pt x="266065" y="3566160"/>
                  <a:pt x="0" y="3300095"/>
                  <a:pt x="0" y="297180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9" name="Google Shape;609;g34bf68f3037_0_567"/>
          <p:cNvSpPr/>
          <p:nvPr/>
        </p:nvSpPr>
        <p:spPr>
          <a:xfrm>
            <a:off x="10886940" y="5469120"/>
            <a:ext cx="6465951" cy="4155281"/>
          </a:xfrm>
          <a:custGeom>
            <a:rect b="b" l="l" r="r" t="t"/>
            <a:pathLst>
              <a:path extrusionOk="0" h="5540375" w="8621268">
                <a:moveTo>
                  <a:pt x="0" y="923417"/>
                </a:moveTo>
                <a:cubicBezTo>
                  <a:pt x="0" y="413385"/>
                  <a:pt x="413385" y="0"/>
                  <a:pt x="923417" y="0"/>
                </a:cubicBezTo>
                <a:lnTo>
                  <a:pt x="7697851" y="0"/>
                </a:lnTo>
                <a:cubicBezTo>
                  <a:pt x="8207883" y="0"/>
                  <a:pt x="8621268" y="413385"/>
                  <a:pt x="8621268" y="923417"/>
                </a:cubicBezTo>
                <a:lnTo>
                  <a:pt x="8621268" y="4616958"/>
                </a:lnTo>
                <a:cubicBezTo>
                  <a:pt x="8621268" y="5126990"/>
                  <a:pt x="8207883" y="5540375"/>
                  <a:pt x="7697851" y="5540375"/>
                </a:cubicBezTo>
                <a:lnTo>
                  <a:pt x="923417" y="5540375"/>
                </a:lnTo>
                <a:cubicBezTo>
                  <a:pt x="413385" y="5540375"/>
                  <a:pt x="0" y="5126990"/>
                  <a:pt x="0" y="4616958"/>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0" name="Google Shape;610;g34bf68f3037_0_567"/>
          <p:cNvSpPr/>
          <p:nvPr/>
        </p:nvSpPr>
        <p:spPr>
          <a:xfrm>
            <a:off x="12859042" y="4646443"/>
            <a:ext cx="4399280" cy="4399280"/>
          </a:xfrm>
          <a:custGeom>
            <a:rect b="b" l="l" r="r" t="t"/>
            <a:pathLst>
              <a:path extrusionOk="0" h="812800" w="812800">
                <a:moveTo>
                  <a:pt x="40467" y="0"/>
                </a:moveTo>
                <a:lnTo>
                  <a:pt x="772333" y="0"/>
                </a:lnTo>
                <a:cubicBezTo>
                  <a:pt x="783066" y="0"/>
                  <a:pt x="793359" y="4263"/>
                  <a:pt x="800948" y="11852"/>
                </a:cubicBezTo>
                <a:cubicBezTo>
                  <a:pt x="808537" y="19441"/>
                  <a:pt x="812800" y="29734"/>
                  <a:pt x="812800" y="40467"/>
                </a:cubicBezTo>
                <a:lnTo>
                  <a:pt x="812800" y="772333"/>
                </a:lnTo>
                <a:cubicBezTo>
                  <a:pt x="812800" y="783066"/>
                  <a:pt x="808537" y="793359"/>
                  <a:pt x="800948" y="800948"/>
                </a:cubicBezTo>
                <a:cubicBezTo>
                  <a:pt x="793359" y="808537"/>
                  <a:pt x="783066" y="812800"/>
                  <a:pt x="772333" y="812800"/>
                </a:cubicBezTo>
                <a:lnTo>
                  <a:pt x="40467" y="812800"/>
                </a:lnTo>
                <a:cubicBezTo>
                  <a:pt x="29734" y="812800"/>
                  <a:pt x="19441" y="808537"/>
                  <a:pt x="11852" y="800948"/>
                </a:cubicBezTo>
                <a:cubicBezTo>
                  <a:pt x="4263" y="793359"/>
                  <a:pt x="0" y="783066"/>
                  <a:pt x="0" y="772333"/>
                </a:cubicBezTo>
                <a:lnTo>
                  <a:pt x="0" y="40467"/>
                </a:lnTo>
                <a:cubicBezTo>
                  <a:pt x="0" y="29734"/>
                  <a:pt x="4263" y="19441"/>
                  <a:pt x="11852" y="11852"/>
                </a:cubicBezTo>
                <a:cubicBezTo>
                  <a:pt x="19441" y="4263"/>
                  <a:pt x="29734" y="0"/>
                  <a:pt x="40467" y="0"/>
                </a:cubicBezTo>
                <a:close/>
              </a:path>
            </a:pathLst>
          </a:custGeom>
          <a:blipFill rotWithShape="1">
            <a:blip r:embed="rId5">
              <a:alphaModFix/>
            </a:blip>
            <a:stretch>
              <a:fillRect b="0" l="-8817" r="-8817" t="0"/>
            </a:stretch>
          </a:blipFill>
          <a:ln cap="rnd" cmpd="sng" w="114300">
            <a:solidFill>
              <a:srgbClr val="926FB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1" name="Google Shape;611;g34bf68f3037_0_567"/>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2" name="Google Shape;612;g34bf68f3037_0_567"/>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3" name="Google Shape;613;g34bf68f3037_0_567"/>
          <p:cNvSpPr txBox="1"/>
          <p:nvPr/>
        </p:nvSpPr>
        <p:spPr>
          <a:xfrm>
            <a:off x="477360" y="4049179"/>
            <a:ext cx="11803200" cy="615600"/>
          </a:xfrm>
          <a:prstGeom prst="rect">
            <a:avLst/>
          </a:prstGeom>
          <a:noFill/>
          <a:ln>
            <a:noFill/>
          </a:ln>
        </p:spPr>
        <p:txBody>
          <a:bodyPr anchorCtr="0" anchor="t" bIns="0" lIns="0" spcFirstLastPara="1" rIns="0" wrap="square" tIns="0">
            <a:spAutoFit/>
          </a:bodyPr>
          <a:lstStyle/>
          <a:p>
            <a:pPr indent="0" lvl="1" marL="525884" marR="0" rtl="0" algn="l">
              <a:lnSpc>
                <a:spcPct val="144015"/>
              </a:lnSpc>
              <a:spcBef>
                <a:spcPts val="0"/>
              </a:spcBef>
              <a:spcAft>
                <a:spcPts val="0"/>
              </a:spcAft>
              <a:buClr>
                <a:srgbClr val="000000"/>
              </a:buClr>
              <a:buSzPts val="4000"/>
              <a:buFont typeface="Arial"/>
              <a:buNone/>
            </a:pPr>
            <a:r>
              <a:rPr b="1" i="0" lang="en-US" sz="4000" u="none" cap="none" strike="noStrike">
                <a:solidFill>
                  <a:srgbClr val="926FB1"/>
                </a:solidFill>
                <a:latin typeface="Arial"/>
                <a:ea typeface="Arial"/>
                <a:cs typeface="Arial"/>
                <a:sym typeface="Arial"/>
              </a:rPr>
              <a:t>Promote team collaboration and team building</a:t>
            </a:r>
            <a:endParaRPr b="0" i="0" sz="1400" u="none" cap="none" strike="noStrike">
              <a:solidFill>
                <a:srgbClr val="000000"/>
              </a:solidFill>
              <a:latin typeface="Arial"/>
              <a:ea typeface="Arial"/>
              <a:cs typeface="Arial"/>
              <a:sym typeface="Arial"/>
            </a:endParaRPr>
          </a:p>
        </p:txBody>
      </p:sp>
      <p:sp>
        <p:nvSpPr>
          <p:cNvPr id="614" name="Google Shape;614;g34bf68f3037_0_567"/>
          <p:cNvSpPr txBox="1"/>
          <p:nvPr/>
        </p:nvSpPr>
        <p:spPr>
          <a:xfrm>
            <a:off x="980703" y="5133193"/>
            <a:ext cx="11299800" cy="3552900"/>
          </a:xfrm>
          <a:prstGeom prst="rect">
            <a:avLst/>
          </a:prstGeom>
          <a:noFill/>
          <a:ln>
            <a:noFill/>
          </a:ln>
        </p:spPr>
        <p:txBody>
          <a:bodyPr anchorCtr="0" anchor="t" bIns="0" lIns="0" spcFirstLastPara="1" rIns="0" wrap="square" tIns="0">
            <a:spAutoFit/>
          </a:bodyPr>
          <a:lstStyle/>
          <a:p>
            <a:pPr indent="0" lvl="0" marL="0" marR="0" rtl="0" algn="just">
              <a:lnSpc>
                <a:spcPct val="107997"/>
              </a:lnSpc>
              <a:spcBef>
                <a:spcPts val="0"/>
              </a:spcBef>
              <a:spcAft>
                <a:spcPts val="0"/>
              </a:spcAft>
              <a:buClr>
                <a:srgbClr val="000000"/>
              </a:buClr>
              <a:buSzPts val="4339"/>
              <a:buFont typeface="Arial"/>
              <a:buNone/>
            </a:pPr>
            <a:r>
              <a:rPr b="0" i="0" lang="en-US" sz="4339" u="none" cap="none" strike="noStrike">
                <a:solidFill>
                  <a:srgbClr val="000000"/>
                </a:solidFill>
                <a:latin typeface="Arial"/>
                <a:ea typeface="Arial"/>
                <a:cs typeface="Arial"/>
                <a:sym typeface="Arial"/>
              </a:rPr>
              <a:t> How?</a:t>
            </a:r>
            <a:endParaRPr b="0" i="0" sz="1400" u="none" cap="none" strike="noStrike">
              <a:solidFill>
                <a:srgbClr val="000000"/>
              </a:solidFill>
              <a:latin typeface="Arial"/>
              <a:ea typeface="Arial"/>
              <a:cs typeface="Arial"/>
              <a:sym typeface="Arial"/>
            </a:endParaRPr>
          </a:p>
          <a:p>
            <a:pPr indent="-468424" lvl="1" marL="936848" marR="0" rtl="0" algn="l">
              <a:lnSpc>
                <a:spcPct val="107997"/>
              </a:lnSpc>
              <a:spcBef>
                <a:spcPts val="0"/>
              </a:spcBef>
              <a:spcAft>
                <a:spcPts val="0"/>
              </a:spcAft>
              <a:buClr>
                <a:srgbClr val="000000"/>
              </a:buClr>
              <a:buSzPts val="4339"/>
              <a:buFont typeface="Arial"/>
              <a:buChar char="•"/>
            </a:pPr>
            <a:r>
              <a:rPr b="0" i="0" lang="en-US" sz="4339" u="none" cap="none" strike="noStrike">
                <a:solidFill>
                  <a:srgbClr val="000000"/>
                </a:solidFill>
                <a:latin typeface="Arial"/>
                <a:ea typeface="Arial"/>
                <a:cs typeface="Arial"/>
                <a:sym typeface="Arial"/>
              </a:rPr>
              <a:t>Developing team activities</a:t>
            </a:r>
            <a:endParaRPr b="0" i="0" sz="1400" u="none" cap="none" strike="noStrike">
              <a:solidFill>
                <a:srgbClr val="000000"/>
              </a:solidFill>
              <a:latin typeface="Arial"/>
              <a:ea typeface="Arial"/>
              <a:cs typeface="Arial"/>
              <a:sym typeface="Arial"/>
            </a:endParaRPr>
          </a:p>
          <a:p>
            <a:pPr indent="-468424" lvl="1" marL="936848" marR="0" rtl="0" algn="l">
              <a:lnSpc>
                <a:spcPct val="107997"/>
              </a:lnSpc>
              <a:spcBef>
                <a:spcPts val="0"/>
              </a:spcBef>
              <a:spcAft>
                <a:spcPts val="0"/>
              </a:spcAft>
              <a:buClr>
                <a:srgbClr val="000000"/>
              </a:buClr>
              <a:buSzPts val="4339"/>
              <a:buFont typeface="Arial"/>
              <a:buChar char="•"/>
            </a:pPr>
            <a:r>
              <a:rPr b="0" i="0" lang="en-US" sz="4339" u="none" cap="none" strike="noStrike">
                <a:solidFill>
                  <a:srgbClr val="000000"/>
                </a:solidFill>
                <a:latin typeface="Arial"/>
                <a:ea typeface="Arial"/>
                <a:cs typeface="Arial"/>
                <a:sym typeface="Arial"/>
              </a:rPr>
              <a:t>Getting to know the employees</a:t>
            </a:r>
            <a:endParaRPr b="0" i="0" sz="1400" u="none" cap="none" strike="noStrike">
              <a:solidFill>
                <a:srgbClr val="000000"/>
              </a:solidFill>
              <a:latin typeface="Arial"/>
              <a:ea typeface="Arial"/>
              <a:cs typeface="Arial"/>
              <a:sym typeface="Arial"/>
            </a:endParaRPr>
          </a:p>
          <a:p>
            <a:pPr indent="-468424" lvl="1" marL="936848" marR="0" rtl="0" algn="l">
              <a:lnSpc>
                <a:spcPct val="107997"/>
              </a:lnSpc>
              <a:spcBef>
                <a:spcPts val="0"/>
              </a:spcBef>
              <a:spcAft>
                <a:spcPts val="0"/>
              </a:spcAft>
              <a:buClr>
                <a:srgbClr val="000000"/>
              </a:buClr>
              <a:buSzPts val="4339"/>
              <a:buFont typeface="Arial"/>
              <a:buChar char="•"/>
            </a:pPr>
            <a:r>
              <a:rPr b="0" i="0" lang="en-US" sz="4339" u="none" cap="none" strike="noStrike">
                <a:solidFill>
                  <a:srgbClr val="000000"/>
                </a:solidFill>
                <a:latin typeface="Arial"/>
                <a:ea typeface="Arial"/>
                <a:cs typeface="Arial"/>
                <a:sym typeface="Arial"/>
              </a:rPr>
              <a:t>Prioritizing social interaction, even in digital settings</a:t>
            </a:r>
            <a:endParaRPr b="0" i="0" sz="1100" u="none" cap="none" strike="noStrike">
              <a:solidFill>
                <a:srgbClr val="000000"/>
              </a:solidFill>
              <a:latin typeface="Arial"/>
              <a:ea typeface="Arial"/>
              <a:cs typeface="Arial"/>
              <a:sym typeface="Arial"/>
            </a:endParaRPr>
          </a:p>
        </p:txBody>
      </p:sp>
      <p:sp>
        <p:nvSpPr>
          <p:cNvPr id="615" name="Google Shape;615;g34bf68f3037_0_567"/>
          <p:cNvSpPr txBox="1"/>
          <p:nvPr/>
        </p:nvSpPr>
        <p:spPr>
          <a:xfrm>
            <a:off x="-4837818" y="3049472"/>
            <a:ext cx="12333600" cy="1015800"/>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Clr>
                <a:srgbClr val="000000"/>
              </a:buClr>
              <a:buSzPts val="6600"/>
              <a:buFont typeface="Arial"/>
              <a:buNone/>
            </a:pPr>
            <a:r>
              <a:rPr b="1" i="0" lang="en-US" sz="6600" u="none" cap="none" strike="noStrike">
                <a:solidFill>
                  <a:srgbClr val="A02B93"/>
                </a:solidFill>
                <a:latin typeface="Arial"/>
                <a:ea typeface="Arial"/>
                <a:cs typeface="Arial"/>
                <a:sym typeface="Arial"/>
              </a:rPr>
              <a:t>3</a:t>
            </a:r>
            <a:endParaRPr b="0" i="0" sz="1400" u="none" cap="none" strike="noStrike">
              <a:solidFill>
                <a:srgbClr val="000000"/>
              </a:solidFill>
              <a:latin typeface="Arial"/>
              <a:ea typeface="Arial"/>
              <a:cs typeface="Arial"/>
              <a:sym typeface="Arial"/>
            </a:endParaRPr>
          </a:p>
        </p:txBody>
      </p:sp>
      <p:sp>
        <p:nvSpPr>
          <p:cNvPr id="616" name="Google Shape;616;g34bf68f3037_0_567"/>
          <p:cNvSpPr txBox="1"/>
          <p:nvPr/>
        </p:nvSpPr>
        <p:spPr>
          <a:xfrm>
            <a:off x="2613169" y="662599"/>
            <a:ext cx="14375400" cy="5541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4000"/>
              <a:buFont typeface="Arial"/>
              <a:buNone/>
            </a:pPr>
            <a:r>
              <a:rPr b="0" i="0" lang="en-US" sz="4000" u="none" cap="none" strike="noStrike">
                <a:solidFill>
                  <a:srgbClr val="4EA72E"/>
                </a:solidFill>
                <a:latin typeface="Arial"/>
                <a:ea typeface="Arial"/>
                <a:cs typeface="Arial"/>
                <a:sym typeface="Arial"/>
              </a:rPr>
              <a:t>Topic 3: </a:t>
            </a:r>
            <a:r>
              <a:rPr b="1" i="0" lang="en-US" sz="4000" u="none" cap="none" strike="noStrike">
                <a:solidFill>
                  <a:srgbClr val="4EA72E"/>
                </a:solidFill>
                <a:latin typeface="Arial"/>
                <a:ea typeface="Arial"/>
                <a:cs typeface="Arial"/>
                <a:sym typeface="Arial"/>
              </a:rPr>
              <a:t>Balancing Technology Use and Avoiding Burnout</a:t>
            </a:r>
            <a:endParaRPr b="0" i="0" sz="1400" u="none" cap="none" strike="noStrike">
              <a:solidFill>
                <a:srgbClr val="000000"/>
              </a:solidFill>
              <a:latin typeface="Arial"/>
              <a:ea typeface="Arial"/>
              <a:cs typeface="Arial"/>
              <a:sym typeface="Arial"/>
            </a:endParaRPr>
          </a:p>
        </p:txBody>
      </p:sp>
    </p:spTree>
  </p:cSld>
  <p:clrMapOvr>
    <a:masterClrMapping/>
  </p:clrMapOvr>
  <p:transition>
    <p:fade/>
  </p:transition>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0" name="Shape 620"/>
        <p:cNvGrpSpPr/>
        <p:nvPr/>
      </p:nvGrpSpPr>
      <p:grpSpPr>
        <a:xfrm>
          <a:off x="0" y="0"/>
          <a:ext cx="0" cy="0"/>
          <a:chOff x="0" y="0"/>
          <a:chExt cx="0" cy="0"/>
        </a:xfrm>
      </p:grpSpPr>
      <p:sp>
        <p:nvSpPr>
          <p:cNvPr id="621" name="Google Shape;621;g34bf68f3037_0_663"/>
          <p:cNvSpPr/>
          <p:nvPr/>
        </p:nvSpPr>
        <p:spPr>
          <a:xfrm>
            <a:off x="477360" y="9588929"/>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7" l="0" r="0" t="-268"/>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2" name="Google Shape;622;g34bf68f3037_0_663"/>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3" name="Google Shape;623;g34bf68f3037_0_663"/>
          <p:cNvSpPr/>
          <p:nvPr/>
        </p:nvSpPr>
        <p:spPr>
          <a:xfrm>
            <a:off x="10886940" y="2063340"/>
            <a:ext cx="6465951" cy="2674620"/>
          </a:xfrm>
          <a:custGeom>
            <a:rect b="b" l="l" r="r" t="t"/>
            <a:pathLst>
              <a:path extrusionOk="0" h="3566160" w="8621268">
                <a:moveTo>
                  <a:pt x="0" y="594360"/>
                </a:moveTo>
                <a:cubicBezTo>
                  <a:pt x="0" y="266065"/>
                  <a:pt x="266065" y="0"/>
                  <a:pt x="594360" y="0"/>
                </a:cubicBezTo>
                <a:lnTo>
                  <a:pt x="8026908" y="0"/>
                </a:lnTo>
                <a:cubicBezTo>
                  <a:pt x="8355202" y="0"/>
                  <a:pt x="8621268" y="266065"/>
                  <a:pt x="8621268" y="594360"/>
                </a:cubicBezTo>
                <a:lnTo>
                  <a:pt x="8621268" y="2971800"/>
                </a:lnTo>
                <a:cubicBezTo>
                  <a:pt x="8621268" y="3300095"/>
                  <a:pt x="8355202" y="3566160"/>
                  <a:pt x="8026908" y="3566160"/>
                </a:cubicBezTo>
                <a:lnTo>
                  <a:pt x="594360" y="3566160"/>
                </a:lnTo>
                <a:cubicBezTo>
                  <a:pt x="266065" y="3566160"/>
                  <a:pt x="0" y="3300095"/>
                  <a:pt x="0" y="297180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4" name="Google Shape;624;g34bf68f3037_0_663"/>
          <p:cNvSpPr/>
          <p:nvPr/>
        </p:nvSpPr>
        <p:spPr>
          <a:xfrm>
            <a:off x="10886940" y="5469120"/>
            <a:ext cx="6465951" cy="4155281"/>
          </a:xfrm>
          <a:custGeom>
            <a:rect b="b" l="l" r="r" t="t"/>
            <a:pathLst>
              <a:path extrusionOk="0" h="5540375" w="8621268">
                <a:moveTo>
                  <a:pt x="0" y="923417"/>
                </a:moveTo>
                <a:cubicBezTo>
                  <a:pt x="0" y="413385"/>
                  <a:pt x="413385" y="0"/>
                  <a:pt x="923417" y="0"/>
                </a:cubicBezTo>
                <a:lnTo>
                  <a:pt x="7697851" y="0"/>
                </a:lnTo>
                <a:cubicBezTo>
                  <a:pt x="8207883" y="0"/>
                  <a:pt x="8621268" y="413385"/>
                  <a:pt x="8621268" y="923417"/>
                </a:cubicBezTo>
                <a:lnTo>
                  <a:pt x="8621268" y="4616958"/>
                </a:lnTo>
                <a:cubicBezTo>
                  <a:pt x="8621268" y="5126990"/>
                  <a:pt x="8207883" y="5540375"/>
                  <a:pt x="7697851" y="5540375"/>
                </a:cubicBezTo>
                <a:lnTo>
                  <a:pt x="923417" y="5540375"/>
                </a:lnTo>
                <a:cubicBezTo>
                  <a:pt x="413385" y="5540375"/>
                  <a:pt x="0" y="5126990"/>
                  <a:pt x="0" y="4616958"/>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5" name="Google Shape;625;g34bf68f3037_0_663"/>
          <p:cNvSpPr/>
          <p:nvPr/>
        </p:nvSpPr>
        <p:spPr>
          <a:xfrm>
            <a:off x="12515466" y="3359810"/>
            <a:ext cx="4602419" cy="4863850"/>
          </a:xfrm>
          <a:custGeom>
            <a:rect b="b" l="l" r="r" t="t"/>
            <a:pathLst>
              <a:path extrusionOk="0" h="4863850" w="4602419">
                <a:moveTo>
                  <a:pt x="0" y="0"/>
                </a:moveTo>
                <a:lnTo>
                  <a:pt x="4602418" y="0"/>
                </a:lnTo>
                <a:lnTo>
                  <a:pt x="4602418" y="4863851"/>
                </a:lnTo>
                <a:lnTo>
                  <a:pt x="0" y="4863851"/>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6" name="Google Shape;626;g34bf68f3037_0_663"/>
          <p:cNvSpPr txBox="1"/>
          <p:nvPr/>
        </p:nvSpPr>
        <p:spPr>
          <a:xfrm>
            <a:off x="477360" y="5119635"/>
            <a:ext cx="12496500" cy="5034900"/>
          </a:xfrm>
          <a:prstGeom prst="rect">
            <a:avLst/>
          </a:prstGeom>
          <a:noFill/>
          <a:ln>
            <a:noFill/>
          </a:ln>
        </p:spPr>
        <p:txBody>
          <a:bodyPr anchorCtr="0" anchor="t" bIns="0" lIns="0" spcFirstLastPara="1" rIns="0" wrap="square" tIns="0">
            <a:spAutoFit/>
          </a:bodyPr>
          <a:lstStyle/>
          <a:p>
            <a:pPr indent="0" lvl="0" marL="0" marR="0" rtl="0" algn="just">
              <a:lnSpc>
                <a:spcPct val="107991"/>
              </a:lnSpc>
              <a:spcBef>
                <a:spcPts val="0"/>
              </a:spcBef>
              <a:spcAft>
                <a:spcPts val="0"/>
              </a:spcAft>
              <a:buClr>
                <a:srgbClr val="000000"/>
              </a:buClr>
              <a:buSzPts val="4142"/>
              <a:buFont typeface="Arial"/>
              <a:buNone/>
            </a:pPr>
            <a:r>
              <a:rPr b="0" i="0" lang="en-US" sz="4142" u="none" cap="none" strike="noStrike">
                <a:solidFill>
                  <a:srgbClr val="000000"/>
                </a:solidFill>
                <a:latin typeface="Arial"/>
                <a:ea typeface="Arial"/>
                <a:cs typeface="Arial"/>
                <a:sym typeface="Arial"/>
              </a:rPr>
              <a:t>     How?</a:t>
            </a:r>
            <a:endParaRPr b="0" i="0" sz="1400" u="none" cap="none" strike="noStrike">
              <a:solidFill>
                <a:srgbClr val="000000"/>
              </a:solidFill>
              <a:latin typeface="Arial"/>
              <a:ea typeface="Arial"/>
              <a:cs typeface="Arial"/>
              <a:sym typeface="Arial"/>
            </a:endParaRPr>
          </a:p>
          <a:p>
            <a:pPr indent="-447142" lvl="1" marL="894289" marR="0" rtl="0" algn="l">
              <a:lnSpc>
                <a:spcPct val="107991"/>
              </a:lnSpc>
              <a:spcBef>
                <a:spcPts val="0"/>
              </a:spcBef>
              <a:spcAft>
                <a:spcPts val="0"/>
              </a:spcAft>
              <a:buClr>
                <a:srgbClr val="000000"/>
              </a:buClr>
              <a:buSzPts val="4142"/>
              <a:buFont typeface="Arial"/>
              <a:buChar char="•"/>
            </a:pPr>
            <a:r>
              <a:rPr b="0" i="0" lang="en-US" sz="4142" u="none" cap="none" strike="noStrike">
                <a:solidFill>
                  <a:srgbClr val="000000"/>
                </a:solidFill>
                <a:latin typeface="Arial"/>
                <a:ea typeface="Arial"/>
                <a:cs typeface="Arial"/>
                <a:sym typeface="Arial"/>
              </a:rPr>
              <a:t>Providing support to the employees, with clear hybrid work management policies</a:t>
            </a:r>
            <a:endParaRPr b="0" i="0" sz="4142" u="none" cap="none" strike="noStrike">
              <a:solidFill>
                <a:srgbClr val="000000"/>
              </a:solidFill>
              <a:latin typeface="Arial"/>
              <a:ea typeface="Arial"/>
              <a:cs typeface="Arial"/>
              <a:sym typeface="Arial"/>
            </a:endParaRPr>
          </a:p>
          <a:p>
            <a:pPr indent="0" lvl="0" marL="914400" marR="0" rtl="0" algn="l">
              <a:lnSpc>
                <a:spcPct val="107991"/>
              </a:lnSpc>
              <a:spcBef>
                <a:spcPts val="0"/>
              </a:spcBef>
              <a:spcAft>
                <a:spcPts val="0"/>
              </a:spcAft>
              <a:buClr>
                <a:srgbClr val="000000"/>
              </a:buClr>
              <a:buSzPts val="4142"/>
              <a:buFont typeface="Arial"/>
              <a:buNone/>
            </a:pPr>
            <a:r>
              <a:t/>
            </a:r>
            <a:endParaRPr b="0" i="0" sz="4142" u="none" cap="none" strike="noStrike">
              <a:solidFill>
                <a:srgbClr val="000000"/>
              </a:solidFill>
              <a:latin typeface="Arial"/>
              <a:ea typeface="Arial"/>
              <a:cs typeface="Arial"/>
              <a:sym typeface="Arial"/>
            </a:endParaRPr>
          </a:p>
          <a:p>
            <a:pPr indent="-447142" lvl="1" marL="894289" marR="0" rtl="0" algn="l">
              <a:lnSpc>
                <a:spcPct val="107991"/>
              </a:lnSpc>
              <a:spcBef>
                <a:spcPts val="0"/>
              </a:spcBef>
              <a:spcAft>
                <a:spcPts val="0"/>
              </a:spcAft>
              <a:buClr>
                <a:srgbClr val="000000"/>
              </a:buClr>
              <a:buSzPts val="4142"/>
              <a:buFont typeface="Arial"/>
              <a:buChar char="•"/>
            </a:pPr>
            <a:r>
              <a:rPr b="0" i="0" lang="en-US" sz="4142" u="none" cap="none" strike="noStrike">
                <a:solidFill>
                  <a:srgbClr val="000000"/>
                </a:solidFill>
                <a:latin typeface="Arial"/>
                <a:ea typeface="Arial"/>
                <a:cs typeface="Arial"/>
                <a:sym typeface="Arial"/>
              </a:rPr>
              <a:t>Provide guidance to the employees, on how managing their ‘time off’</a:t>
            </a:r>
            <a:endParaRPr b="0" i="0" sz="4142" u="none" cap="none" strike="noStrike">
              <a:solidFill>
                <a:srgbClr val="000000"/>
              </a:solidFill>
              <a:latin typeface="Arial"/>
              <a:ea typeface="Arial"/>
              <a:cs typeface="Arial"/>
              <a:sym typeface="Arial"/>
            </a:endParaRPr>
          </a:p>
          <a:p>
            <a:pPr indent="0" lvl="0" marL="914400" marR="0" rtl="0" algn="l">
              <a:lnSpc>
                <a:spcPct val="107991"/>
              </a:lnSpc>
              <a:spcBef>
                <a:spcPts val="0"/>
              </a:spcBef>
              <a:spcAft>
                <a:spcPts val="0"/>
              </a:spcAft>
              <a:buClr>
                <a:srgbClr val="000000"/>
              </a:buClr>
              <a:buSzPts val="4142"/>
              <a:buFont typeface="Arial"/>
              <a:buNone/>
            </a:pPr>
            <a:r>
              <a:t/>
            </a:r>
            <a:endParaRPr b="0" i="0" sz="4142" u="none" cap="none" strike="noStrike">
              <a:solidFill>
                <a:srgbClr val="000000"/>
              </a:solidFill>
              <a:latin typeface="Arial"/>
              <a:ea typeface="Arial"/>
              <a:cs typeface="Arial"/>
              <a:sym typeface="Arial"/>
            </a:endParaRPr>
          </a:p>
          <a:p>
            <a:pPr indent="0" lvl="0" marL="914400" marR="0" rtl="0" algn="l">
              <a:lnSpc>
                <a:spcPct val="107991"/>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7" name="Google Shape;627;g34bf68f3037_0_663"/>
          <p:cNvSpPr txBox="1"/>
          <p:nvPr/>
        </p:nvSpPr>
        <p:spPr>
          <a:xfrm>
            <a:off x="477360" y="4049179"/>
            <a:ext cx="11803200" cy="615600"/>
          </a:xfrm>
          <a:prstGeom prst="rect">
            <a:avLst/>
          </a:prstGeom>
          <a:noFill/>
          <a:ln>
            <a:noFill/>
          </a:ln>
        </p:spPr>
        <p:txBody>
          <a:bodyPr anchorCtr="0" anchor="t" bIns="0" lIns="0" spcFirstLastPara="1" rIns="0" wrap="square" tIns="0">
            <a:spAutoFit/>
          </a:bodyPr>
          <a:lstStyle/>
          <a:p>
            <a:pPr indent="0" lvl="1" marL="525884" marR="0" rtl="0" algn="l">
              <a:lnSpc>
                <a:spcPct val="144015"/>
              </a:lnSpc>
              <a:spcBef>
                <a:spcPts val="0"/>
              </a:spcBef>
              <a:spcAft>
                <a:spcPts val="0"/>
              </a:spcAft>
              <a:buClr>
                <a:srgbClr val="000000"/>
              </a:buClr>
              <a:buSzPts val="4000"/>
              <a:buFont typeface="Arial"/>
              <a:buNone/>
            </a:pPr>
            <a:r>
              <a:rPr b="1" i="0" lang="en-US" sz="4000" u="none" cap="none" strike="noStrike">
                <a:solidFill>
                  <a:srgbClr val="926FB1"/>
                </a:solidFill>
                <a:latin typeface="Arial"/>
                <a:ea typeface="Arial"/>
                <a:cs typeface="Arial"/>
                <a:sym typeface="Arial"/>
              </a:rPr>
              <a:t>Resources and practices to reduce stress</a:t>
            </a:r>
            <a:endParaRPr b="0" i="0" sz="1400" u="none" cap="none" strike="noStrike">
              <a:solidFill>
                <a:srgbClr val="000000"/>
              </a:solidFill>
              <a:latin typeface="Arial"/>
              <a:ea typeface="Arial"/>
              <a:cs typeface="Arial"/>
              <a:sym typeface="Arial"/>
            </a:endParaRPr>
          </a:p>
        </p:txBody>
      </p:sp>
      <p:sp>
        <p:nvSpPr>
          <p:cNvPr id="628" name="Google Shape;628;g34bf68f3037_0_663"/>
          <p:cNvSpPr txBox="1"/>
          <p:nvPr/>
        </p:nvSpPr>
        <p:spPr>
          <a:xfrm>
            <a:off x="-4837818" y="3049472"/>
            <a:ext cx="12333600" cy="1015800"/>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Clr>
                <a:srgbClr val="000000"/>
              </a:buClr>
              <a:buSzPts val="6600"/>
              <a:buFont typeface="Arial"/>
              <a:buNone/>
            </a:pPr>
            <a:r>
              <a:rPr b="1" i="0" lang="en-US" sz="6600" u="none" cap="none" strike="noStrike">
                <a:solidFill>
                  <a:srgbClr val="A02B93"/>
                </a:solidFill>
                <a:latin typeface="Arial"/>
                <a:ea typeface="Arial"/>
                <a:cs typeface="Arial"/>
                <a:sym typeface="Arial"/>
              </a:rPr>
              <a:t>4</a:t>
            </a:r>
            <a:endParaRPr b="0" i="0" sz="1400" u="none" cap="none" strike="noStrike">
              <a:solidFill>
                <a:srgbClr val="000000"/>
              </a:solidFill>
              <a:latin typeface="Arial"/>
              <a:ea typeface="Arial"/>
              <a:cs typeface="Arial"/>
              <a:sym typeface="Arial"/>
            </a:endParaRPr>
          </a:p>
        </p:txBody>
      </p:sp>
      <p:sp>
        <p:nvSpPr>
          <p:cNvPr id="629" name="Google Shape;629;g34bf68f3037_0_663"/>
          <p:cNvSpPr txBox="1"/>
          <p:nvPr/>
        </p:nvSpPr>
        <p:spPr>
          <a:xfrm>
            <a:off x="2613169" y="662599"/>
            <a:ext cx="14375400" cy="5541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4000"/>
              <a:buFont typeface="Arial"/>
              <a:buNone/>
            </a:pPr>
            <a:r>
              <a:rPr b="0" i="0" lang="en-US" sz="4000" u="none" cap="none" strike="noStrike">
                <a:solidFill>
                  <a:srgbClr val="4EA72E"/>
                </a:solidFill>
                <a:latin typeface="Arial"/>
                <a:ea typeface="Arial"/>
                <a:cs typeface="Arial"/>
                <a:sym typeface="Arial"/>
              </a:rPr>
              <a:t>Topic 3: </a:t>
            </a:r>
            <a:r>
              <a:rPr b="1" i="0" lang="en-US" sz="4000" u="none" cap="none" strike="noStrike">
                <a:solidFill>
                  <a:srgbClr val="4EA72E"/>
                </a:solidFill>
                <a:latin typeface="Arial"/>
                <a:ea typeface="Arial"/>
                <a:cs typeface="Arial"/>
                <a:sym typeface="Arial"/>
              </a:rPr>
              <a:t>Balancing Technology Use and Avoiding Burnout</a:t>
            </a:r>
            <a:endParaRPr b="0" i="0" sz="1400" u="none" cap="none" strike="noStrike">
              <a:solidFill>
                <a:srgbClr val="000000"/>
              </a:solidFill>
              <a:latin typeface="Arial"/>
              <a:ea typeface="Arial"/>
              <a:cs typeface="Arial"/>
              <a:sym typeface="Arial"/>
            </a:endParaRPr>
          </a:p>
        </p:txBody>
      </p:sp>
    </p:spTree>
  </p:cSld>
  <p:clrMapOvr>
    <a:masterClrMapping/>
  </p:clrMapOvr>
  <p:transition>
    <p:fade/>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sp>
        <p:nvSpPr>
          <p:cNvPr id="634" name="Google Shape;634;p61"/>
          <p:cNvSpPr/>
          <p:nvPr/>
        </p:nvSpPr>
        <p:spPr>
          <a:xfrm>
            <a:off x="477360" y="9588929"/>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9" l="0" r="0" t="-27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5" name="Google Shape;635;p61"/>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6" name="Google Shape;636;p61"/>
          <p:cNvSpPr/>
          <p:nvPr/>
        </p:nvSpPr>
        <p:spPr>
          <a:xfrm>
            <a:off x="10886940" y="2063340"/>
            <a:ext cx="6465951" cy="2674620"/>
          </a:xfrm>
          <a:custGeom>
            <a:rect b="b" l="l" r="r" t="t"/>
            <a:pathLst>
              <a:path extrusionOk="0" h="3566160" w="8621268">
                <a:moveTo>
                  <a:pt x="0" y="594360"/>
                </a:moveTo>
                <a:cubicBezTo>
                  <a:pt x="0" y="266065"/>
                  <a:pt x="266065" y="0"/>
                  <a:pt x="594360" y="0"/>
                </a:cubicBezTo>
                <a:lnTo>
                  <a:pt x="8026908" y="0"/>
                </a:lnTo>
                <a:cubicBezTo>
                  <a:pt x="8355202" y="0"/>
                  <a:pt x="8621268" y="266065"/>
                  <a:pt x="8621268" y="594360"/>
                </a:cubicBezTo>
                <a:lnTo>
                  <a:pt x="8621268" y="2971800"/>
                </a:lnTo>
                <a:cubicBezTo>
                  <a:pt x="8621268" y="3300095"/>
                  <a:pt x="8355202" y="3566160"/>
                  <a:pt x="8026908" y="3566160"/>
                </a:cubicBezTo>
                <a:lnTo>
                  <a:pt x="594360" y="3566160"/>
                </a:lnTo>
                <a:cubicBezTo>
                  <a:pt x="266065" y="3566160"/>
                  <a:pt x="0" y="3300095"/>
                  <a:pt x="0" y="297180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7" name="Google Shape;637;p61"/>
          <p:cNvSpPr/>
          <p:nvPr/>
        </p:nvSpPr>
        <p:spPr>
          <a:xfrm>
            <a:off x="10886940" y="5469120"/>
            <a:ext cx="6465951" cy="4155281"/>
          </a:xfrm>
          <a:custGeom>
            <a:rect b="b" l="l" r="r" t="t"/>
            <a:pathLst>
              <a:path extrusionOk="0" h="5540375" w="8621268">
                <a:moveTo>
                  <a:pt x="0" y="923417"/>
                </a:moveTo>
                <a:cubicBezTo>
                  <a:pt x="0" y="413385"/>
                  <a:pt x="413385" y="0"/>
                  <a:pt x="923417" y="0"/>
                </a:cubicBezTo>
                <a:lnTo>
                  <a:pt x="7697851" y="0"/>
                </a:lnTo>
                <a:cubicBezTo>
                  <a:pt x="8207883" y="0"/>
                  <a:pt x="8621268" y="413385"/>
                  <a:pt x="8621268" y="923417"/>
                </a:cubicBezTo>
                <a:lnTo>
                  <a:pt x="8621268" y="4616958"/>
                </a:lnTo>
                <a:cubicBezTo>
                  <a:pt x="8621268" y="5126990"/>
                  <a:pt x="8207883" y="5540375"/>
                  <a:pt x="7697851" y="5540375"/>
                </a:cubicBezTo>
                <a:lnTo>
                  <a:pt x="923417" y="5540375"/>
                </a:lnTo>
                <a:cubicBezTo>
                  <a:pt x="413385" y="5540375"/>
                  <a:pt x="0" y="5126990"/>
                  <a:pt x="0" y="4616958"/>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8" name="Google Shape;638;p61"/>
          <p:cNvSpPr txBox="1"/>
          <p:nvPr/>
        </p:nvSpPr>
        <p:spPr>
          <a:xfrm>
            <a:off x="2613169" y="662599"/>
            <a:ext cx="14375420" cy="553998"/>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4000"/>
              <a:buFont typeface="Arial"/>
              <a:buNone/>
            </a:pPr>
            <a:r>
              <a:rPr b="0" i="0" lang="en-US" sz="4000" u="none" cap="none" strike="noStrike">
                <a:solidFill>
                  <a:srgbClr val="4EA72E"/>
                </a:solidFill>
                <a:latin typeface="Arial"/>
                <a:ea typeface="Arial"/>
                <a:cs typeface="Arial"/>
                <a:sym typeface="Arial"/>
              </a:rPr>
              <a:t>Activity #4: </a:t>
            </a:r>
            <a:r>
              <a:rPr b="1" i="0" lang="en-US" sz="4000" u="none" cap="none" strike="noStrike">
                <a:solidFill>
                  <a:srgbClr val="4EA72E"/>
                </a:solidFill>
                <a:latin typeface="Arial"/>
                <a:ea typeface="Arial"/>
                <a:cs typeface="Arial"/>
                <a:sym typeface="Arial"/>
              </a:rPr>
              <a:t>The Happiest Team Tech Balance Challenge</a:t>
            </a:r>
            <a:endParaRPr b="0" i="0" sz="1400" u="none" cap="none" strike="noStrike">
              <a:solidFill>
                <a:srgbClr val="000000"/>
              </a:solidFill>
              <a:latin typeface="Arial"/>
              <a:ea typeface="Arial"/>
              <a:cs typeface="Arial"/>
              <a:sym typeface="Arial"/>
            </a:endParaRPr>
          </a:p>
        </p:txBody>
      </p:sp>
      <p:sp>
        <p:nvSpPr>
          <p:cNvPr id="639" name="Google Shape;639;p61"/>
          <p:cNvSpPr/>
          <p:nvPr/>
        </p:nvSpPr>
        <p:spPr>
          <a:xfrm>
            <a:off x="1516860" y="2467800"/>
            <a:ext cx="6171629" cy="6171629"/>
          </a:xfrm>
          <a:custGeom>
            <a:rect b="b" l="l" r="r" t="t"/>
            <a:pathLst>
              <a:path extrusionOk="0" h="8228838" w="8228838">
                <a:moveTo>
                  <a:pt x="0" y="1371473"/>
                </a:moveTo>
                <a:cubicBezTo>
                  <a:pt x="0" y="614045"/>
                  <a:pt x="614045" y="0"/>
                  <a:pt x="1371473" y="0"/>
                </a:cubicBezTo>
                <a:lnTo>
                  <a:pt x="6857365" y="0"/>
                </a:lnTo>
                <a:cubicBezTo>
                  <a:pt x="7614793" y="0"/>
                  <a:pt x="8228838" y="614045"/>
                  <a:pt x="8228838" y="1371473"/>
                </a:cubicBezTo>
                <a:lnTo>
                  <a:pt x="8228838" y="6857365"/>
                </a:lnTo>
                <a:cubicBezTo>
                  <a:pt x="8228838" y="7614793"/>
                  <a:pt x="7614793" y="8228838"/>
                  <a:pt x="6857365" y="8228838"/>
                </a:cubicBezTo>
                <a:lnTo>
                  <a:pt x="1371473" y="8228838"/>
                </a:lnTo>
                <a:cubicBezTo>
                  <a:pt x="614045" y="8228838"/>
                  <a:pt x="0" y="7614793"/>
                  <a:pt x="0" y="6857365"/>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0" name="Google Shape;640;p61"/>
          <p:cNvSpPr txBox="1"/>
          <p:nvPr/>
        </p:nvSpPr>
        <p:spPr>
          <a:xfrm>
            <a:off x="9155724" y="6253051"/>
            <a:ext cx="13348490" cy="886397"/>
          </a:xfrm>
          <a:prstGeom prst="rect">
            <a:avLst/>
          </a:prstGeom>
          <a:noFill/>
          <a:ln>
            <a:noFill/>
          </a:ln>
        </p:spPr>
        <p:txBody>
          <a:bodyPr anchorCtr="0" anchor="t" bIns="0" lIns="0" spcFirstLastPara="1" rIns="0" wrap="square" tIns="0">
            <a:spAutoFit/>
          </a:bodyPr>
          <a:lstStyle/>
          <a:p>
            <a:pPr indent="0" lvl="0" marL="0" marR="0" rtl="0" algn="l">
              <a:lnSpc>
                <a:spcPct val="144009"/>
              </a:lnSpc>
              <a:spcBef>
                <a:spcPts val="0"/>
              </a:spcBef>
              <a:spcAft>
                <a:spcPts val="0"/>
              </a:spcAft>
              <a:buClr>
                <a:srgbClr val="000000"/>
              </a:buClr>
              <a:buSzPts val="4000"/>
              <a:buFont typeface="Arial"/>
              <a:buNone/>
            </a:pPr>
            <a:r>
              <a:rPr b="1" i="0" lang="en-US" sz="4000" u="none" cap="none" strike="noStrike">
                <a:solidFill>
                  <a:srgbClr val="926FB1"/>
                </a:solidFill>
                <a:latin typeface="Arial"/>
                <a:ea typeface="Arial"/>
                <a:cs typeface="Arial"/>
                <a:sym typeface="Arial"/>
              </a:rPr>
              <a:t>Activity Outline</a:t>
            </a:r>
            <a:endParaRPr b="0" i="0" sz="1100" u="none" cap="none" strike="noStrike">
              <a:solidFill>
                <a:srgbClr val="000000"/>
              </a:solidFill>
              <a:latin typeface="Arial"/>
              <a:ea typeface="Arial"/>
              <a:cs typeface="Arial"/>
              <a:sym typeface="Arial"/>
            </a:endParaRPr>
          </a:p>
        </p:txBody>
      </p:sp>
      <p:sp>
        <p:nvSpPr>
          <p:cNvPr id="641" name="Google Shape;641;p61"/>
          <p:cNvSpPr txBox="1"/>
          <p:nvPr/>
        </p:nvSpPr>
        <p:spPr>
          <a:xfrm>
            <a:off x="8748412" y="7293766"/>
            <a:ext cx="8328339" cy="2326919"/>
          </a:xfrm>
          <a:prstGeom prst="rect">
            <a:avLst/>
          </a:prstGeom>
          <a:noFill/>
          <a:ln>
            <a:noFill/>
          </a:ln>
        </p:spPr>
        <p:txBody>
          <a:bodyPr anchorCtr="0" anchor="t" bIns="0" lIns="0" spcFirstLastPara="1" rIns="0" wrap="square" tIns="0">
            <a:spAutoFit/>
          </a:bodyPr>
          <a:lstStyle/>
          <a:p>
            <a:pPr indent="0" lvl="1" marL="431794" marR="0" rtl="0" algn="l">
              <a:lnSpc>
                <a:spcPct val="108002"/>
              </a:lnSpc>
              <a:spcBef>
                <a:spcPts val="0"/>
              </a:spcBef>
              <a:spcAft>
                <a:spcPts val="0"/>
              </a:spcAft>
              <a:buClr>
                <a:srgbClr val="000000"/>
              </a:buClr>
              <a:buSzPts val="2800"/>
              <a:buFont typeface="Arial"/>
              <a:buNone/>
            </a:pPr>
            <a:r>
              <a:rPr b="0" i="0" lang="en-US" sz="2800" u="none" cap="none" strike="noStrike">
                <a:solidFill>
                  <a:srgbClr val="000000"/>
                </a:solidFill>
                <a:latin typeface="Arial"/>
                <a:ea typeface="Arial"/>
                <a:cs typeface="Arial"/>
                <a:sym typeface="Arial"/>
              </a:rPr>
              <a:t>Participants will work in groups to create a "Happiest Team" board with tech balance strategies. Each team will share their commitments, fostering collaboration and accountability.</a:t>
            </a:r>
            <a:endParaRPr b="0" i="0" sz="2800" u="none" cap="none" strike="noStrike">
              <a:solidFill>
                <a:srgbClr val="4EA72E"/>
              </a:solidFill>
              <a:latin typeface="Arial"/>
              <a:ea typeface="Arial"/>
              <a:cs typeface="Arial"/>
              <a:sym typeface="Arial"/>
            </a:endParaRPr>
          </a:p>
        </p:txBody>
      </p:sp>
      <p:sp>
        <p:nvSpPr>
          <p:cNvPr id="642" name="Google Shape;642;p61"/>
          <p:cNvSpPr txBox="1"/>
          <p:nvPr/>
        </p:nvSpPr>
        <p:spPr>
          <a:xfrm>
            <a:off x="9144000" y="3026108"/>
            <a:ext cx="13348490" cy="886397"/>
          </a:xfrm>
          <a:prstGeom prst="rect">
            <a:avLst/>
          </a:prstGeom>
          <a:noFill/>
          <a:ln>
            <a:noFill/>
          </a:ln>
        </p:spPr>
        <p:txBody>
          <a:bodyPr anchorCtr="0" anchor="t" bIns="0" lIns="0" spcFirstLastPara="1" rIns="0" wrap="square" tIns="0">
            <a:spAutoFit/>
          </a:bodyPr>
          <a:lstStyle/>
          <a:p>
            <a:pPr indent="0" lvl="0" marL="0" marR="0" rtl="0" algn="l">
              <a:lnSpc>
                <a:spcPct val="144009"/>
              </a:lnSpc>
              <a:spcBef>
                <a:spcPts val="0"/>
              </a:spcBef>
              <a:spcAft>
                <a:spcPts val="0"/>
              </a:spcAft>
              <a:buClr>
                <a:srgbClr val="000000"/>
              </a:buClr>
              <a:buSzPts val="4000"/>
              <a:buFont typeface="Arial"/>
              <a:buNone/>
            </a:pPr>
            <a:r>
              <a:rPr b="1" i="0" lang="en-US" sz="4000" u="none" cap="none" strike="noStrike">
                <a:solidFill>
                  <a:srgbClr val="926FB1"/>
                </a:solidFill>
                <a:latin typeface="Arial"/>
                <a:ea typeface="Arial"/>
                <a:cs typeface="Arial"/>
                <a:sym typeface="Arial"/>
              </a:rPr>
              <a:t>Activity Objective</a:t>
            </a:r>
            <a:endParaRPr b="0" i="0" sz="1100" u="none" cap="none" strike="noStrike">
              <a:solidFill>
                <a:srgbClr val="000000"/>
              </a:solidFill>
              <a:latin typeface="Arial"/>
              <a:ea typeface="Arial"/>
              <a:cs typeface="Arial"/>
              <a:sym typeface="Arial"/>
            </a:endParaRPr>
          </a:p>
        </p:txBody>
      </p:sp>
      <p:sp>
        <p:nvSpPr>
          <p:cNvPr id="643" name="Google Shape;643;p61"/>
          <p:cNvSpPr txBox="1"/>
          <p:nvPr/>
        </p:nvSpPr>
        <p:spPr>
          <a:xfrm>
            <a:off x="9144000" y="4038226"/>
            <a:ext cx="8125257" cy="1723549"/>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000000"/>
                </a:solidFill>
                <a:latin typeface="Arial"/>
                <a:ea typeface="Arial"/>
                <a:cs typeface="Arial"/>
                <a:sym typeface="Arial"/>
              </a:rPr>
              <a:t>This activity’ goal is for participants to reflect on their tech habits and burnout signs, then create actionable strategies to balance technology use and avoid burnout.</a:t>
            </a:r>
            <a:endParaRPr b="0" i="0" sz="1400" u="none" cap="none" strike="noStrike">
              <a:solidFill>
                <a:srgbClr val="000000"/>
              </a:solidFill>
              <a:latin typeface="Arial"/>
              <a:ea typeface="Arial"/>
              <a:cs typeface="Arial"/>
              <a:sym typeface="Arial"/>
            </a:endParaRPr>
          </a:p>
        </p:txBody>
      </p:sp>
      <p:sp>
        <p:nvSpPr>
          <p:cNvPr id="644" name="Google Shape;644;p61"/>
          <p:cNvSpPr/>
          <p:nvPr/>
        </p:nvSpPr>
        <p:spPr>
          <a:xfrm>
            <a:off x="1513106" y="3257946"/>
            <a:ext cx="5475835" cy="4656958"/>
          </a:xfrm>
          <a:custGeom>
            <a:rect b="b" l="l" r="r" t="t"/>
            <a:pathLst>
              <a:path extrusionOk="0" h="4471797" w="4887210">
                <a:moveTo>
                  <a:pt x="0" y="0"/>
                </a:moveTo>
                <a:lnTo>
                  <a:pt x="4887210" y="0"/>
                </a:lnTo>
                <a:lnTo>
                  <a:pt x="4887210" y="4471797"/>
                </a:lnTo>
                <a:lnTo>
                  <a:pt x="0" y="4471797"/>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p:fade/>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sp>
        <p:nvSpPr>
          <p:cNvPr id="649" name="Google Shape;649;p62"/>
          <p:cNvSpPr/>
          <p:nvPr/>
        </p:nvSpPr>
        <p:spPr>
          <a:xfrm>
            <a:off x="477360" y="9588929"/>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9" l="0" r="0" t="-27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0" name="Google Shape;650;p62"/>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1" name="Google Shape;651;p62"/>
          <p:cNvSpPr txBox="1"/>
          <p:nvPr/>
        </p:nvSpPr>
        <p:spPr>
          <a:xfrm>
            <a:off x="2613169" y="662599"/>
            <a:ext cx="14375420" cy="553998"/>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4000"/>
              <a:buFont typeface="Arial"/>
              <a:buNone/>
            </a:pPr>
            <a:r>
              <a:rPr b="0" i="0" lang="en-US" sz="4000" u="none" cap="none" strike="noStrike">
                <a:solidFill>
                  <a:srgbClr val="4EA72E"/>
                </a:solidFill>
                <a:latin typeface="Arial"/>
                <a:ea typeface="Arial"/>
                <a:cs typeface="Arial"/>
                <a:sym typeface="Arial"/>
              </a:rPr>
              <a:t>Activity #4: </a:t>
            </a:r>
            <a:r>
              <a:rPr b="1" i="0" lang="en-US" sz="4000" u="none" cap="none" strike="noStrike">
                <a:solidFill>
                  <a:srgbClr val="4EA72E"/>
                </a:solidFill>
                <a:latin typeface="Arial"/>
                <a:ea typeface="Arial"/>
                <a:cs typeface="Arial"/>
                <a:sym typeface="Arial"/>
              </a:rPr>
              <a:t>The Happiest Team Tech Balance Challenge</a:t>
            </a:r>
            <a:endParaRPr b="0" i="0" sz="1400" u="none" cap="none" strike="noStrike">
              <a:solidFill>
                <a:srgbClr val="000000"/>
              </a:solidFill>
              <a:latin typeface="Arial"/>
              <a:ea typeface="Arial"/>
              <a:cs typeface="Arial"/>
              <a:sym typeface="Arial"/>
            </a:endParaRPr>
          </a:p>
        </p:txBody>
      </p:sp>
      <p:sp>
        <p:nvSpPr>
          <p:cNvPr id="652" name="Google Shape;652;p62"/>
          <p:cNvSpPr/>
          <p:nvPr/>
        </p:nvSpPr>
        <p:spPr>
          <a:xfrm>
            <a:off x="1516860" y="2467800"/>
            <a:ext cx="6171629" cy="6171629"/>
          </a:xfrm>
          <a:custGeom>
            <a:rect b="b" l="l" r="r" t="t"/>
            <a:pathLst>
              <a:path extrusionOk="0" h="8228838" w="8228838">
                <a:moveTo>
                  <a:pt x="0" y="1371473"/>
                </a:moveTo>
                <a:cubicBezTo>
                  <a:pt x="0" y="614045"/>
                  <a:pt x="614045" y="0"/>
                  <a:pt x="1371473" y="0"/>
                </a:cubicBezTo>
                <a:lnTo>
                  <a:pt x="6857365" y="0"/>
                </a:lnTo>
                <a:cubicBezTo>
                  <a:pt x="7614793" y="0"/>
                  <a:pt x="8228838" y="614045"/>
                  <a:pt x="8228838" y="1371473"/>
                </a:cubicBezTo>
                <a:lnTo>
                  <a:pt x="8228838" y="6857365"/>
                </a:lnTo>
                <a:cubicBezTo>
                  <a:pt x="8228838" y="7614793"/>
                  <a:pt x="7614793" y="8228838"/>
                  <a:pt x="6857365" y="8228838"/>
                </a:cubicBezTo>
                <a:lnTo>
                  <a:pt x="1371473" y="8228838"/>
                </a:lnTo>
                <a:cubicBezTo>
                  <a:pt x="614045" y="8228838"/>
                  <a:pt x="0" y="7614793"/>
                  <a:pt x="0" y="6857365"/>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3" name="Google Shape;653;p62"/>
          <p:cNvSpPr txBox="1"/>
          <p:nvPr/>
        </p:nvSpPr>
        <p:spPr>
          <a:xfrm>
            <a:off x="993028" y="3138707"/>
            <a:ext cx="13348490" cy="1041311"/>
          </a:xfrm>
          <a:prstGeom prst="rect">
            <a:avLst/>
          </a:prstGeom>
          <a:noFill/>
          <a:ln>
            <a:noFill/>
          </a:ln>
        </p:spPr>
        <p:txBody>
          <a:bodyPr anchorCtr="0" anchor="t" bIns="0" lIns="0" spcFirstLastPara="1" rIns="0" wrap="square" tIns="0">
            <a:spAutoFit/>
          </a:bodyPr>
          <a:lstStyle/>
          <a:p>
            <a:pPr indent="0" lvl="0" marL="0" marR="0" rtl="0" algn="l">
              <a:lnSpc>
                <a:spcPct val="144009"/>
              </a:lnSpc>
              <a:spcBef>
                <a:spcPts val="0"/>
              </a:spcBef>
              <a:spcAft>
                <a:spcPts val="0"/>
              </a:spcAft>
              <a:buClr>
                <a:srgbClr val="000000"/>
              </a:buClr>
              <a:buSzPts val="4699"/>
              <a:buFont typeface="Arial"/>
              <a:buNone/>
            </a:pPr>
            <a:r>
              <a:rPr b="1" i="0" lang="en-US" sz="4699" u="none" cap="none" strike="noStrike">
                <a:solidFill>
                  <a:srgbClr val="926FB1"/>
                </a:solidFill>
                <a:latin typeface="Arial"/>
                <a:ea typeface="Arial"/>
                <a:cs typeface="Arial"/>
                <a:sym typeface="Arial"/>
              </a:rPr>
              <a:t>Team Reflection</a:t>
            </a:r>
            <a:endParaRPr b="0" i="0" sz="1400" u="none" cap="none" strike="noStrike">
              <a:solidFill>
                <a:srgbClr val="000000"/>
              </a:solidFill>
              <a:latin typeface="Arial"/>
              <a:ea typeface="Arial"/>
              <a:cs typeface="Arial"/>
              <a:sym typeface="Arial"/>
            </a:endParaRPr>
          </a:p>
        </p:txBody>
      </p:sp>
      <p:sp>
        <p:nvSpPr>
          <p:cNvPr id="654" name="Google Shape;654;p62"/>
          <p:cNvSpPr txBox="1"/>
          <p:nvPr/>
        </p:nvSpPr>
        <p:spPr>
          <a:xfrm>
            <a:off x="993028" y="4180018"/>
            <a:ext cx="16078093" cy="3877985"/>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3600"/>
              <a:buFont typeface="Arial"/>
              <a:buChar char="•"/>
            </a:pPr>
            <a:r>
              <a:rPr b="1" i="0" lang="en-US" sz="3600" u="none" cap="none" strike="noStrike">
                <a:solidFill>
                  <a:schemeClr val="dk1"/>
                </a:solidFill>
                <a:latin typeface="Arial"/>
                <a:ea typeface="Arial"/>
                <a:cs typeface="Arial"/>
                <a:sym typeface="Arial"/>
              </a:rPr>
              <a:t>What is one tech habit you would like to change or improve?</a:t>
            </a:r>
            <a:r>
              <a:rPr b="0" i="0" lang="en-US" sz="36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Arial"/>
                <a:ea typeface="Arial"/>
                <a:cs typeface="Arial"/>
                <a:sym typeface="Arial"/>
              </a:rPr>
              <a:t>(e.g., reducing screen time, taking more breaks, not using social media before bed)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600"/>
              <a:buFont typeface="Arial"/>
              <a:buChar char="•"/>
            </a:pPr>
            <a:r>
              <a:rPr b="1" i="0" lang="en-US" sz="3600" u="none" cap="none" strike="noStrike">
                <a:solidFill>
                  <a:schemeClr val="dk1"/>
                </a:solidFill>
                <a:latin typeface="Arial"/>
                <a:ea typeface="Arial"/>
                <a:cs typeface="Arial"/>
                <a:sym typeface="Arial"/>
              </a:rPr>
              <a:t>What is one activity or habit you will incorporate into your daily routine to help balance your tech use?</a:t>
            </a:r>
            <a:r>
              <a:rPr b="0" i="0" lang="en-US" sz="36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chemeClr val="dk1"/>
                </a:solidFill>
                <a:latin typeface="Arial"/>
                <a:ea typeface="Arial"/>
                <a:cs typeface="Arial"/>
                <a:sym typeface="Arial"/>
              </a:rPr>
              <a:t>(e.g., going for a walk, practicing mindfulness, setting screen time limits) </a:t>
            </a:r>
            <a:endParaRPr b="0" i="0" sz="1400" u="none" cap="none" strike="noStrike">
              <a:solidFill>
                <a:srgbClr val="000000"/>
              </a:solidFill>
              <a:latin typeface="Arial"/>
              <a:ea typeface="Arial"/>
              <a:cs typeface="Arial"/>
              <a:sym typeface="Arial"/>
            </a:endParaRPr>
          </a:p>
        </p:txBody>
      </p:sp>
      <p:pic>
        <p:nvPicPr>
          <p:cNvPr descr="Ampulheta 90% com preenchimento sólido" id="655" name="Google Shape;655;p62"/>
          <p:cNvPicPr preferRelativeResize="0"/>
          <p:nvPr>
            <p:ph idx="4294967295" type="body"/>
          </p:nvPr>
        </p:nvPicPr>
        <p:blipFill rotWithShape="1">
          <a:blip r:embed="rId5">
            <a:alphaModFix/>
          </a:blip>
          <a:srcRect b="0" l="0" r="0" t="0"/>
          <a:stretch/>
        </p:blipFill>
        <p:spPr>
          <a:xfrm>
            <a:off x="14771495" y="1646453"/>
            <a:ext cx="1383300" cy="1161900"/>
          </a:xfrm>
          <a:prstGeom prst="rect">
            <a:avLst/>
          </a:prstGeom>
          <a:noFill/>
          <a:ln>
            <a:noFill/>
          </a:ln>
        </p:spPr>
      </p:pic>
      <p:sp>
        <p:nvSpPr>
          <p:cNvPr id="656" name="Google Shape;656;p62"/>
          <p:cNvSpPr txBox="1"/>
          <p:nvPr/>
        </p:nvSpPr>
        <p:spPr>
          <a:xfrm>
            <a:off x="16333739" y="2469643"/>
            <a:ext cx="12783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800" u="none" cap="none" strike="noStrike">
                <a:solidFill>
                  <a:srgbClr val="4EA72E"/>
                </a:solidFill>
                <a:latin typeface="Open Sans"/>
                <a:ea typeface="Open Sans"/>
                <a:cs typeface="Open Sans"/>
                <a:sym typeface="Open Sans"/>
              </a:rPr>
              <a:t>0h:30m</a:t>
            </a:r>
            <a:endParaRPr b="1" i="0" sz="1800" u="none" cap="none" strike="noStrike">
              <a:solidFill>
                <a:srgbClr val="4EA72E"/>
              </a:solidFill>
              <a:latin typeface="Arial"/>
              <a:ea typeface="Arial"/>
              <a:cs typeface="Arial"/>
              <a:sym typeface="Arial"/>
            </a:endParaRPr>
          </a:p>
        </p:txBody>
      </p:sp>
    </p:spTree>
  </p:cSld>
  <p:clrMapOvr>
    <a:masterClrMapping/>
  </p:clrMapOvr>
  <p:transition>
    <p:fade/>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0" name="Shape 660"/>
        <p:cNvGrpSpPr/>
        <p:nvPr/>
      </p:nvGrpSpPr>
      <p:grpSpPr>
        <a:xfrm>
          <a:off x="0" y="0"/>
          <a:ext cx="0" cy="0"/>
          <a:chOff x="0" y="0"/>
          <a:chExt cx="0" cy="0"/>
        </a:xfrm>
      </p:grpSpPr>
      <p:sp>
        <p:nvSpPr>
          <p:cNvPr id="661" name="Google Shape;661;p63"/>
          <p:cNvSpPr/>
          <p:nvPr/>
        </p:nvSpPr>
        <p:spPr>
          <a:xfrm>
            <a:off x="477360" y="9588929"/>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9" l="0" r="0" t="-27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2" name="Google Shape;662;p63"/>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3" name="Google Shape;663;p63"/>
          <p:cNvSpPr txBox="1"/>
          <p:nvPr/>
        </p:nvSpPr>
        <p:spPr>
          <a:xfrm>
            <a:off x="2613169" y="662599"/>
            <a:ext cx="14375420" cy="553998"/>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4000"/>
              <a:buFont typeface="Arial"/>
              <a:buNone/>
            </a:pPr>
            <a:r>
              <a:rPr b="0" i="0" lang="en-US" sz="4000" u="none" cap="none" strike="noStrike">
                <a:solidFill>
                  <a:srgbClr val="4EA72E"/>
                </a:solidFill>
                <a:latin typeface="Arial"/>
                <a:ea typeface="Arial"/>
                <a:cs typeface="Arial"/>
                <a:sym typeface="Arial"/>
              </a:rPr>
              <a:t>Activity #4: </a:t>
            </a:r>
            <a:r>
              <a:rPr b="1" i="0" lang="en-US" sz="4000" u="none" cap="none" strike="noStrike">
                <a:solidFill>
                  <a:srgbClr val="4EA72E"/>
                </a:solidFill>
                <a:latin typeface="Arial"/>
                <a:ea typeface="Arial"/>
                <a:cs typeface="Arial"/>
                <a:sym typeface="Arial"/>
              </a:rPr>
              <a:t>The Happiest Team Tech Balance Challenge</a:t>
            </a:r>
            <a:endParaRPr b="0" i="0" sz="1400" u="none" cap="none" strike="noStrike">
              <a:solidFill>
                <a:srgbClr val="000000"/>
              </a:solidFill>
              <a:latin typeface="Arial"/>
              <a:ea typeface="Arial"/>
              <a:cs typeface="Arial"/>
              <a:sym typeface="Arial"/>
            </a:endParaRPr>
          </a:p>
        </p:txBody>
      </p:sp>
      <p:sp>
        <p:nvSpPr>
          <p:cNvPr id="664" name="Google Shape;664;p63"/>
          <p:cNvSpPr txBox="1"/>
          <p:nvPr/>
        </p:nvSpPr>
        <p:spPr>
          <a:xfrm>
            <a:off x="993028" y="3138707"/>
            <a:ext cx="13348490" cy="1041311"/>
          </a:xfrm>
          <a:prstGeom prst="rect">
            <a:avLst/>
          </a:prstGeom>
          <a:noFill/>
          <a:ln>
            <a:noFill/>
          </a:ln>
        </p:spPr>
        <p:txBody>
          <a:bodyPr anchorCtr="0" anchor="t" bIns="0" lIns="0" spcFirstLastPara="1" rIns="0" wrap="square" tIns="0">
            <a:spAutoFit/>
          </a:bodyPr>
          <a:lstStyle/>
          <a:p>
            <a:pPr indent="0" lvl="0" marL="0" marR="0" rtl="0" algn="l">
              <a:lnSpc>
                <a:spcPct val="144009"/>
              </a:lnSpc>
              <a:spcBef>
                <a:spcPts val="0"/>
              </a:spcBef>
              <a:spcAft>
                <a:spcPts val="0"/>
              </a:spcAft>
              <a:buClr>
                <a:srgbClr val="000000"/>
              </a:buClr>
              <a:buSzPts val="4699"/>
              <a:buFont typeface="Arial"/>
              <a:buNone/>
            </a:pPr>
            <a:r>
              <a:rPr b="1" i="0" lang="en-US" sz="4699" u="none" cap="none" strike="noStrike">
                <a:solidFill>
                  <a:srgbClr val="926FB1"/>
                </a:solidFill>
                <a:latin typeface="Arial"/>
                <a:ea typeface="Arial"/>
                <a:cs typeface="Arial"/>
                <a:sym typeface="Arial"/>
              </a:rPr>
              <a:t> Create the "Happiest Team" Board </a:t>
            </a:r>
            <a:endParaRPr b="0" i="0" sz="1400" u="none" cap="none" strike="noStrike">
              <a:solidFill>
                <a:srgbClr val="000000"/>
              </a:solidFill>
              <a:latin typeface="Arial"/>
              <a:ea typeface="Arial"/>
              <a:cs typeface="Arial"/>
              <a:sym typeface="Arial"/>
            </a:endParaRPr>
          </a:p>
        </p:txBody>
      </p:sp>
      <p:sp>
        <p:nvSpPr>
          <p:cNvPr id="665" name="Google Shape;665;p63"/>
          <p:cNvSpPr txBox="1"/>
          <p:nvPr/>
        </p:nvSpPr>
        <p:spPr>
          <a:xfrm>
            <a:off x="1216879" y="4509699"/>
            <a:ext cx="14736995" cy="221599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3600"/>
              <a:buFont typeface="Arial"/>
              <a:buChar char="•"/>
            </a:pPr>
            <a:r>
              <a:rPr b="1" i="0" lang="en-US" sz="3600" u="none" cap="none" strike="noStrike">
                <a:solidFill>
                  <a:schemeClr val="dk1"/>
                </a:solidFill>
                <a:latin typeface="Arial"/>
                <a:ea typeface="Arial"/>
                <a:cs typeface="Arial"/>
                <a:sym typeface="Arial"/>
              </a:rPr>
              <a:t>The Team Name:</a:t>
            </a:r>
            <a:r>
              <a:rPr b="0" i="0" lang="en-US" sz="3600" u="none" cap="none" strike="noStrike">
                <a:solidFill>
                  <a:schemeClr val="dk1"/>
                </a:solidFill>
                <a:latin typeface="Arial"/>
                <a:ea typeface="Arial"/>
                <a:cs typeface="Arial"/>
                <a:sym typeface="Arial"/>
              </a:rPr>
              <a:t> eg. «The Happiest Team»</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3600"/>
              <a:buFont typeface="Arial"/>
              <a:buChar char="•"/>
            </a:pPr>
            <a:r>
              <a:rPr b="1" i="0" lang="en-US" sz="3600" u="none" cap="none" strike="noStrike">
                <a:solidFill>
                  <a:schemeClr val="dk1"/>
                </a:solidFill>
                <a:latin typeface="Arial"/>
                <a:ea typeface="Arial"/>
                <a:cs typeface="Arial"/>
                <a:sym typeface="Arial"/>
              </a:rPr>
              <a:t>The Team's Commitments:</a:t>
            </a:r>
            <a:r>
              <a:rPr b="0" i="0" lang="en-US" sz="3600" u="none" cap="none" strike="noStrike">
                <a:solidFill>
                  <a:schemeClr val="dk1"/>
                </a:solidFill>
                <a:latin typeface="Arial"/>
                <a:ea typeface="Arial"/>
                <a:cs typeface="Arial"/>
                <a:sym typeface="Arial"/>
              </a:rPr>
              <a:t> A list of tech balance and burnout prevention strategies the group agreed on. </a:t>
            </a:r>
            <a:endParaRPr b="0" i="0" sz="1400" u="none" cap="none" strike="noStrike">
              <a:solidFill>
                <a:srgbClr val="000000"/>
              </a:solidFill>
              <a:latin typeface="Arial"/>
              <a:ea typeface="Arial"/>
              <a:cs typeface="Arial"/>
              <a:sym typeface="Arial"/>
            </a:endParaRPr>
          </a:p>
        </p:txBody>
      </p:sp>
      <p:sp>
        <p:nvSpPr>
          <p:cNvPr id="666" name="Google Shape;666;p63"/>
          <p:cNvSpPr txBox="1"/>
          <p:nvPr/>
        </p:nvSpPr>
        <p:spPr>
          <a:xfrm>
            <a:off x="10630360" y="7575740"/>
            <a:ext cx="9041184" cy="1063689"/>
          </a:xfrm>
          <a:prstGeom prst="rect">
            <a:avLst/>
          </a:prstGeom>
          <a:noFill/>
          <a:ln>
            <a:noFill/>
          </a:ln>
        </p:spPr>
        <p:txBody>
          <a:bodyPr anchorCtr="0" anchor="t" bIns="0" lIns="0" spcFirstLastPara="1" rIns="0" wrap="square" tIns="0">
            <a:spAutoFit/>
          </a:bodyPr>
          <a:lstStyle/>
          <a:p>
            <a:pPr indent="0" lvl="0" marL="0" marR="0" rtl="0" algn="l">
              <a:lnSpc>
                <a:spcPct val="144009"/>
              </a:lnSpc>
              <a:spcBef>
                <a:spcPts val="0"/>
              </a:spcBef>
              <a:spcAft>
                <a:spcPts val="0"/>
              </a:spcAft>
              <a:buClr>
                <a:srgbClr val="000000"/>
              </a:buClr>
              <a:buSzPts val="4800"/>
              <a:buFont typeface="Arial"/>
              <a:buNone/>
            </a:pPr>
            <a:r>
              <a:rPr b="1" i="0" lang="en-US" sz="4800" u="none" cap="none" strike="noStrike">
                <a:solidFill>
                  <a:srgbClr val="A02B93"/>
                </a:solidFill>
                <a:latin typeface="Arial"/>
                <a:ea typeface="Arial"/>
                <a:cs typeface="Arial"/>
                <a:sym typeface="Arial"/>
              </a:rPr>
              <a:t>Share and Commit</a:t>
            </a:r>
            <a:endParaRPr b="1" i="0" sz="1100" u="none" cap="none" strike="noStrike">
              <a:solidFill>
                <a:srgbClr val="A02B93"/>
              </a:solidFill>
              <a:latin typeface="Arial"/>
              <a:ea typeface="Arial"/>
              <a:cs typeface="Arial"/>
              <a:sym typeface="Arial"/>
            </a:endParaRPr>
          </a:p>
        </p:txBody>
      </p:sp>
      <p:sp>
        <p:nvSpPr>
          <p:cNvPr id="667" name="Google Shape;667;p63"/>
          <p:cNvSpPr/>
          <p:nvPr/>
        </p:nvSpPr>
        <p:spPr>
          <a:xfrm>
            <a:off x="7146759" y="7575740"/>
            <a:ext cx="2801001" cy="1283215"/>
          </a:xfrm>
          <a:custGeom>
            <a:rect b="b" l="l" r="r" t="t"/>
            <a:pathLst>
              <a:path extrusionOk="0" h="423726" w="969680">
                <a:moveTo>
                  <a:pt x="0" y="0"/>
                </a:moveTo>
                <a:lnTo>
                  <a:pt x="969680" y="0"/>
                </a:lnTo>
                <a:lnTo>
                  <a:pt x="969680" y="423726"/>
                </a:lnTo>
                <a:lnTo>
                  <a:pt x="0" y="423726"/>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Ampulheta 90% com preenchimento sólido" id="668" name="Google Shape;668;p63"/>
          <p:cNvPicPr preferRelativeResize="0"/>
          <p:nvPr>
            <p:ph idx="4294967295" type="body"/>
          </p:nvPr>
        </p:nvPicPr>
        <p:blipFill rotWithShape="1">
          <a:blip r:embed="rId6">
            <a:alphaModFix/>
          </a:blip>
          <a:srcRect b="0" l="0" r="0" t="0"/>
          <a:stretch/>
        </p:blipFill>
        <p:spPr>
          <a:xfrm>
            <a:off x="14771495" y="1646453"/>
            <a:ext cx="1383300" cy="1161900"/>
          </a:xfrm>
          <a:prstGeom prst="rect">
            <a:avLst/>
          </a:prstGeom>
          <a:noFill/>
          <a:ln>
            <a:noFill/>
          </a:ln>
        </p:spPr>
      </p:pic>
      <p:sp>
        <p:nvSpPr>
          <p:cNvPr id="669" name="Google Shape;669;p63"/>
          <p:cNvSpPr txBox="1"/>
          <p:nvPr/>
        </p:nvSpPr>
        <p:spPr>
          <a:xfrm>
            <a:off x="16333739" y="2469643"/>
            <a:ext cx="12783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US" sz="1800" u="none" cap="none" strike="noStrike">
                <a:solidFill>
                  <a:srgbClr val="4EA72E"/>
                </a:solidFill>
                <a:latin typeface="Open Sans"/>
                <a:ea typeface="Open Sans"/>
                <a:cs typeface="Open Sans"/>
                <a:sym typeface="Open Sans"/>
              </a:rPr>
              <a:t>0h:15m</a:t>
            </a:r>
            <a:endParaRPr b="1" i="0" sz="1800" u="none" cap="none" strike="noStrike">
              <a:solidFill>
                <a:srgbClr val="4EA72E"/>
              </a:solidFill>
              <a:latin typeface="Arial"/>
              <a:ea typeface="Arial"/>
              <a:cs typeface="Arial"/>
              <a:sym typeface="Arial"/>
            </a:endParaRPr>
          </a:p>
        </p:txBody>
      </p:sp>
    </p:spTree>
  </p:cSld>
  <p:clrMapOvr>
    <a:masterClrMapping/>
  </p:clrMapOvr>
  <p:transition>
    <p:fade/>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3" name="Shape 673"/>
        <p:cNvGrpSpPr/>
        <p:nvPr/>
      </p:nvGrpSpPr>
      <p:grpSpPr>
        <a:xfrm>
          <a:off x="0" y="0"/>
          <a:ext cx="0" cy="0"/>
          <a:chOff x="0" y="0"/>
          <a:chExt cx="0" cy="0"/>
        </a:xfrm>
      </p:grpSpPr>
      <p:sp>
        <p:nvSpPr>
          <p:cNvPr id="674" name="Google Shape;674;g34bf68f3037_0_757"/>
          <p:cNvSpPr/>
          <p:nvPr/>
        </p:nvSpPr>
        <p:spPr>
          <a:xfrm>
            <a:off x="477360" y="9588929"/>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7" l="0" r="0" t="-268"/>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5" name="Google Shape;675;g34bf68f3037_0_757"/>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6" name="Google Shape;676;g34bf68f3037_0_757"/>
          <p:cNvSpPr txBox="1"/>
          <p:nvPr/>
        </p:nvSpPr>
        <p:spPr>
          <a:xfrm>
            <a:off x="2613169" y="662599"/>
            <a:ext cx="14375400" cy="5541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4000"/>
              <a:buFont typeface="Arial"/>
              <a:buNone/>
            </a:pPr>
            <a:r>
              <a:rPr b="0" i="0" lang="en-US" sz="4000" u="none" cap="none" strike="noStrike">
                <a:solidFill>
                  <a:srgbClr val="4EA72E"/>
                </a:solidFill>
                <a:latin typeface="Arial"/>
                <a:ea typeface="Arial"/>
                <a:cs typeface="Arial"/>
                <a:sym typeface="Arial"/>
              </a:rPr>
              <a:t>Activity #4: </a:t>
            </a:r>
            <a:r>
              <a:rPr b="1" i="0" lang="en-US" sz="4000" u="none" cap="none" strike="noStrike">
                <a:solidFill>
                  <a:srgbClr val="4EA72E"/>
                </a:solidFill>
                <a:latin typeface="Arial"/>
                <a:ea typeface="Arial"/>
                <a:cs typeface="Arial"/>
                <a:sym typeface="Arial"/>
              </a:rPr>
              <a:t>The Happiest Team Tech Balance Challenge</a:t>
            </a:r>
            <a:endParaRPr b="0" i="0" sz="1400" u="none" cap="none" strike="noStrike">
              <a:solidFill>
                <a:srgbClr val="000000"/>
              </a:solidFill>
              <a:latin typeface="Arial"/>
              <a:ea typeface="Arial"/>
              <a:cs typeface="Arial"/>
              <a:sym typeface="Arial"/>
            </a:endParaRPr>
          </a:p>
        </p:txBody>
      </p:sp>
      <p:sp>
        <p:nvSpPr>
          <p:cNvPr id="677" name="Google Shape;677;g34bf68f3037_0_757"/>
          <p:cNvSpPr txBox="1"/>
          <p:nvPr/>
        </p:nvSpPr>
        <p:spPr>
          <a:xfrm>
            <a:off x="871428" y="2056457"/>
            <a:ext cx="13348500" cy="723300"/>
          </a:xfrm>
          <a:prstGeom prst="rect">
            <a:avLst/>
          </a:prstGeom>
          <a:noFill/>
          <a:ln>
            <a:noFill/>
          </a:ln>
        </p:spPr>
        <p:txBody>
          <a:bodyPr anchorCtr="0" anchor="t" bIns="0" lIns="0" spcFirstLastPara="1" rIns="0" wrap="square" tIns="0">
            <a:spAutoFit/>
          </a:bodyPr>
          <a:lstStyle/>
          <a:p>
            <a:pPr indent="0" lvl="0" marL="0" marR="0" rtl="0" algn="l">
              <a:lnSpc>
                <a:spcPct val="144009"/>
              </a:lnSpc>
              <a:spcBef>
                <a:spcPts val="0"/>
              </a:spcBef>
              <a:spcAft>
                <a:spcPts val="0"/>
              </a:spcAft>
              <a:buClr>
                <a:srgbClr val="000000"/>
              </a:buClr>
              <a:buSzPts val="4699"/>
              <a:buFont typeface="Arial"/>
              <a:buNone/>
            </a:pPr>
            <a:r>
              <a:rPr b="1" i="0" lang="en-US" sz="4699" u="none" cap="none" strike="noStrike">
                <a:solidFill>
                  <a:srgbClr val="926FB1"/>
                </a:solidFill>
                <a:latin typeface="Arial"/>
                <a:ea typeface="Arial"/>
                <a:cs typeface="Arial"/>
                <a:sym typeface="Arial"/>
              </a:rPr>
              <a:t>Additional Resources</a:t>
            </a:r>
            <a:endParaRPr b="0" i="0" sz="1400" u="none" cap="none" strike="noStrike">
              <a:solidFill>
                <a:srgbClr val="000000"/>
              </a:solidFill>
              <a:latin typeface="Arial"/>
              <a:ea typeface="Arial"/>
              <a:cs typeface="Arial"/>
              <a:sym typeface="Arial"/>
            </a:endParaRPr>
          </a:p>
        </p:txBody>
      </p:sp>
      <p:graphicFrame>
        <p:nvGraphicFramePr>
          <p:cNvPr id="678" name="Google Shape;678;g34bf68f3037_0_757"/>
          <p:cNvGraphicFramePr/>
          <p:nvPr/>
        </p:nvGraphicFramePr>
        <p:xfrm>
          <a:off x="952500" y="2983363"/>
          <a:ext cx="3000000" cy="3000000"/>
        </p:xfrm>
        <a:graphic>
          <a:graphicData uri="http://schemas.openxmlformats.org/drawingml/2006/table">
            <a:tbl>
              <a:tblPr>
                <a:noFill/>
                <a:tableStyleId>{3A178248-0EBD-411F-A3BD-95879B24BA85}</a:tableStyleId>
              </a:tblPr>
              <a:tblGrid>
                <a:gridCol w="3276600"/>
                <a:gridCol w="3276600"/>
                <a:gridCol w="3276600"/>
                <a:gridCol w="3276600"/>
                <a:gridCol w="3276600"/>
              </a:tblGrid>
              <a:tr h="381000">
                <a:tc>
                  <a:txBody>
                    <a:bodyPr/>
                    <a:lstStyle/>
                    <a:p>
                      <a:pPr indent="0" lvl="0" marL="0" marR="0" rtl="0" algn="ctr">
                        <a:lnSpc>
                          <a:spcPct val="115000"/>
                        </a:lnSpc>
                        <a:spcBef>
                          <a:spcPts val="0"/>
                        </a:spcBef>
                        <a:spcAft>
                          <a:spcPts val="0"/>
                        </a:spcAft>
                        <a:buClr>
                          <a:srgbClr val="000000"/>
                        </a:buClr>
                        <a:buSzPts val="1400"/>
                        <a:buFont typeface="Arial"/>
                        <a:buNone/>
                      </a:pPr>
                      <a:r>
                        <a:rPr b="1" lang="en-US" sz="1400" u="none" cap="none" strike="noStrike">
                          <a:solidFill>
                            <a:srgbClr val="0563C1"/>
                          </a:solidFill>
                        </a:rPr>
                        <a:t>Author(s)      </a:t>
                      </a:r>
                      <a:endParaRPr b="1" sz="1400" u="none" cap="none" strike="noStrike">
                        <a:solidFill>
                          <a:srgbClr val="0563C1"/>
                        </a:solidFill>
                      </a:endParaRPr>
                    </a:p>
                  </a:txBody>
                  <a:tcPr marT="91425" marB="91425" marR="91425" marL="91425"/>
                </a:tc>
                <a:tc>
                  <a:txBody>
                    <a:bodyPr/>
                    <a:lstStyle/>
                    <a:p>
                      <a:pPr indent="0" lvl="0" marL="0" marR="0" rtl="0" algn="ctr">
                        <a:lnSpc>
                          <a:spcPct val="115000"/>
                        </a:lnSpc>
                        <a:spcBef>
                          <a:spcPts val="0"/>
                        </a:spcBef>
                        <a:spcAft>
                          <a:spcPts val="0"/>
                        </a:spcAft>
                        <a:buClr>
                          <a:srgbClr val="000000"/>
                        </a:buClr>
                        <a:buSzPts val="1400"/>
                        <a:buFont typeface="Arial"/>
                        <a:buNone/>
                      </a:pPr>
                      <a:r>
                        <a:rPr b="1" lang="en-US" sz="1400" u="none" cap="none" strike="noStrike">
                          <a:solidFill>
                            <a:srgbClr val="0563C1"/>
                          </a:solidFill>
                        </a:rPr>
                        <a:t>Title                    </a:t>
                      </a:r>
                      <a:endParaRPr b="1" sz="1400" u="none" cap="none" strike="noStrike">
                        <a:solidFill>
                          <a:srgbClr val="0563C1"/>
                        </a:solidFill>
                      </a:endParaRPr>
                    </a:p>
                  </a:txBody>
                  <a:tcPr marT="91425" marB="91425" marR="91425" marL="91425"/>
                </a:tc>
                <a:tc>
                  <a:txBody>
                    <a:bodyPr/>
                    <a:lstStyle/>
                    <a:p>
                      <a:pPr indent="0" lvl="0" marL="0" marR="0" rtl="0" algn="ctr">
                        <a:lnSpc>
                          <a:spcPct val="115000"/>
                        </a:lnSpc>
                        <a:spcBef>
                          <a:spcPts val="0"/>
                        </a:spcBef>
                        <a:spcAft>
                          <a:spcPts val="0"/>
                        </a:spcAft>
                        <a:buClr>
                          <a:srgbClr val="000000"/>
                        </a:buClr>
                        <a:buSzPts val="1400"/>
                        <a:buFont typeface="Arial"/>
                        <a:buNone/>
                      </a:pPr>
                      <a:r>
                        <a:rPr b="1" lang="en-US" sz="1400" u="none" cap="none" strike="noStrike">
                          <a:solidFill>
                            <a:srgbClr val="0563C1"/>
                          </a:solidFill>
                        </a:rPr>
                        <a:t>Source / Publisher     </a:t>
                      </a:r>
                      <a:endParaRPr b="1" sz="1400" u="none" cap="none" strike="noStrike">
                        <a:solidFill>
                          <a:srgbClr val="0563C1"/>
                        </a:solidFill>
                      </a:endParaRPr>
                    </a:p>
                  </a:txBody>
                  <a:tcPr marT="91425" marB="91425" marR="91425" marL="91425"/>
                </a:tc>
                <a:tc>
                  <a:txBody>
                    <a:bodyPr/>
                    <a:lstStyle/>
                    <a:p>
                      <a:pPr indent="0" lvl="0" marL="0" marR="0" rtl="0" algn="ctr">
                        <a:lnSpc>
                          <a:spcPct val="115000"/>
                        </a:lnSpc>
                        <a:spcBef>
                          <a:spcPts val="0"/>
                        </a:spcBef>
                        <a:spcAft>
                          <a:spcPts val="0"/>
                        </a:spcAft>
                        <a:buClr>
                          <a:srgbClr val="000000"/>
                        </a:buClr>
                        <a:buSzPts val="1400"/>
                        <a:buFont typeface="Arial"/>
                        <a:buNone/>
                      </a:pPr>
                      <a:r>
                        <a:rPr b="1" lang="en-US" sz="1400" u="none" cap="none" strike="noStrike">
                          <a:solidFill>
                            <a:srgbClr val="0563C1"/>
                          </a:solidFill>
                        </a:rPr>
                        <a:t>Date   </a:t>
                      </a:r>
                      <a:endParaRPr b="1" sz="1400" u="none" cap="none" strike="noStrike">
                        <a:solidFill>
                          <a:srgbClr val="0563C1"/>
                        </a:solidFill>
                      </a:endParaRPr>
                    </a:p>
                  </a:txBody>
                  <a:tcPr marT="91425" marB="91425" marR="91425" marL="91425"/>
                </a:tc>
                <a:tc>
                  <a:txBody>
                    <a:bodyPr/>
                    <a:lstStyle/>
                    <a:p>
                      <a:pPr indent="0" lvl="0" marL="0" marR="0" rtl="0" algn="ctr">
                        <a:lnSpc>
                          <a:spcPct val="115000"/>
                        </a:lnSpc>
                        <a:spcBef>
                          <a:spcPts val="0"/>
                        </a:spcBef>
                        <a:spcAft>
                          <a:spcPts val="0"/>
                        </a:spcAft>
                        <a:buClr>
                          <a:srgbClr val="000000"/>
                        </a:buClr>
                        <a:buSzPts val="1400"/>
                        <a:buFont typeface="Arial"/>
                        <a:buNone/>
                      </a:pPr>
                      <a:r>
                        <a:rPr b="1" lang="en-US" sz="1400" u="none" cap="none" strike="noStrike">
                          <a:solidFill>
                            <a:srgbClr val="0563C1"/>
                          </a:solidFill>
                        </a:rPr>
                        <a:t>Link</a:t>
                      </a:r>
                      <a:endParaRPr b="1" sz="1400" u="none" cap="none" strike="noStrike">
                        <a:solidFill>
                          <a:srgbClr val="0563C1"/>
                        </a:solidFill>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Bloom, N., Liang, J., Roberts, J., &amp; Ying, Z. J. 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Does working from home work? Evidence from a Chinese experiment 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National Bureau of Economic Research (NBER) 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2013 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100"/>
                        <a:buFont typeface="Arial"/>
                        <a:buNone/>
                      </a:pPr>
                      <a:r>
                        <a:rPr lang="en-US" sz="1100" u="sng" cap="none" strike="noStrike">
                          <a:solidFill>
                            <a:schemeClr val="hlink"/>
                          </a:solidFill>
                          <a:hlinkClick r:id="rId5"/>
                        </a:rPr>
                        <a:t>https://www.nber.org/papers/w18871</a:t>
                      </a:r>
                      <a:endParaRPr sz="1100" u="sng" cap="none" strike="noStrike">
                        <a:solidFill>
                          <a:schemeClr val="hlink"/>
                        </a:solidFill>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Gratton, L.         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How to do hybrid right             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Harvard Business Review       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2023 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100"/>
                        <a:buFont typeface="Arial"/>
                        <a:buNone/>
                      </a:pPr>
                      <a:r>
                        <a:rPr lang="en-US" sz="1100" u="sng" cap="none" strike="noStrike">
                          <a:solidFill>
                            <a:schemeClr val="hlink"/>
                          </a:solidFill>
                          <a:hlinkClick r:id="rId6"/>
                        </a:rPr>
                        <a:t>https://hbr.org/2021/05/how-to-do-hybrid-right</a:t>
                      </a:r>
                      <a:endParaRPr sz="1100" u="sng" cap="none" strike="noStrike">
                        <a:solidFill>
                          <a:schemeClr val="hlink"/>
                        </a:solidFill>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Heinze, C.          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Best practices to build a sustainable hybrid work model 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en-US" sz="1400" u="none" cap="none" strike="noStrike">
                          <a:solidFill>
                            <a:schemeClr val="dk1"/>
                          </a:solidFill>
                        </a:rPr>
                        <a:t>Tech Target</a:t>
                      </a:r>
                      <a:endParaRPr sz="1400" u="none" cap="none" strike="noStrike">
                        <a:solidFill>
                          <a:schemeClr val="dk1"/>
                        </a:solidFill>
                      </a:endParaRPr>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Sep 13, 2022 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sng" cap="none" strike="noStrike">
                          <a:solidFill>
                            <a:schemeClr val="hlink"/>
                          </a:solidFill>
                          <a:hlinkClick r:id="rId7"/>
                        </a:rPr>
                        <a:t>https://www.techtarget.com/searchhrsoftware/tip/Best-practices-to-build-a-sustainable-hybrid-work-model</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Choudhury, P., Khanna, T., Makridis, C. A., &amp; Schirmann, K. 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Is Hybrid Work the Best of Both Worlds? Evidence from a Field Experiment 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Harvard Business School Working Paper No. 22-063 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Mar 2022 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https://www.hbs.edu/faculty/Pages/item.aspx?num=58284</a:t>
                      </a:r>
                      <a:endParaRPr sz="14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Martin, J.         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Home Working Hours, Rewards, and Opportunities in the UK: 2011 to 2020 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Office for National Statistics  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2021 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https://www.ons.gov.uk/.../2021-04-19</a:t>
                      </a:r>
                      <a:endParaRPr sz="14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McKinsey &amp; Company 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Employers are ready to get back to significant in-person presence. Employees aren’t. 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McKinsey &amp; Company       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Oct 2021 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sng" cap="none" strike="noStrike">
                          <a:solidFill>
                            <a:schemeClr val="hlink"/>
                          </a:solidFill>
                          <a:hlinkClick r:id="rId8"/>
                        </a:rPr>
                        <a:t>https://www.mckinsey.com/capabilities/people-and-organizational-performance/our-insights/its-time-for-leaders-to-get-real-about-hybrid</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McLaren, S.        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4 Best Practices for Building a Successful Hybrid Work Culture 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 Linkedin Talent Blog       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none" cap="none" strike="noStrike"/>
                        <a:t>Jul 22, 2021 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rPr lang="en-US" sz="1400" u="sng" cap="none" strike="noStrike">
                          <a:solidFill>
                            <a:schemeClr val="hlink"/>
                          </a:solidFill>
                          <a:hlinkClick r:id="rId9"/>
                        </a:rPr>
                        <a:t>https://www.linkedin.com/business/talent/blog/talent-management/best-practices-for-successful-hybrid-work-culture</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r>
            </a:tbl>
          </a:graphicData>
        </a:graphic>
      </p:graphicFrame>
    </p:spTree>
  </p:cSld>
  <p:clrMapOvr>
    <a:masterClrMapping/>
  </p:clrMapOvr>
  <p:transition>
    <p:fade/>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sp>
        <p:nvSpPr>
          <p:cNvPr id="683" name="Google Shape;683;p39"/>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9" l="0" r="0" t="-27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4" name="Google Shape;684;p39"/>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5" name="Google Shape;685;p39"/>
          <p:cNvSpPr/>
          <p:nvPr/>
        </p:nvSpPr>
        <p:spPr>
          <a:xfrm>
            <a:off x="10358280" y="2467800"/>
            <a:ext cx="6171628" cy="6171629"/>
          </a:xfrm>
          <a:custGeom>
            <a:rect b="b" l="l" r="r" t="t"/>
            <a:pathLst>
              <a:path extrusionOk="0" h="8228838" w="8228838">
                <a:moveTo>
                  <a:pt x="0" y="1371473"/>
                </a:moveTo>
                <a:cubicBezTo>
                  <a:pt x="0" y="614045"/>
                  <a:pt x="614045" y="0"/>
                  <a:pt x="1371473" y="0"/>
                </a:cubicBezTo>
                <a:lnTo>
                  <a:pt x="6857365" y="0"/>
                </a:lnTo>
                <a:cubicBezTo>
                  <a:pt x="7614793" y="0"/>
                  <a:pt x="8228838" y="614045"/>
                  <a:pt x="8228838" y="1371473"/>
                </a:cubicBezTo>
                <a:lnTo>
                  <a:pt x="8228838" y="6857365"/>
                </a:lnTo>
                <a:cubicBezTo>
                  <a:pt x="8228838" y="7614793"/>
                  <a:pt x="7614793" y="8228838"/>
                  <a:pt x="6857365" y="8228838"/>
                </a:cubicBezTo>
                <a:lnTo>
                  <a:pt x="1371473" y="8228838"/>
                </a:lnTo>
                <a:cubicBezTo>
                  <a:pt x="614045" y="8228838"/>
                  <a:pt x="0" y="7614793"/>
                  <a:pt x="0" y="6857365"/>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6" name="Google Shape;686;p39"/>
          <p:cNvSpPr/>
          <p:nvPr/>
        </p:nvSpPr>
        <p:spPr>
          <a:xfrm>
            <a:off x="10855876" y="1"/>
            <a:ext cx="7432124" cy="10287000"/>
          </a:xfrm>
          <a:custGeom>
            <a:rect b="b" l="l" r="r" t="t"/>
            <a:pathLst>
              <a:path extrusionOk="0" h="17459820" w="13096620">
                <a:moveTo>
                  <a:pt x="0" y="0"/>
                </a:moveTo>
                <a:lnTo>
                  <a:pt x="13096620" y="0"/>
                </a:lnTo>
                <a:lnTo>
                  <a:pt x="13096620" y="17459820"/>
                </a:lnTo>
                <a:lnTo>
                  <a:pt x="0" y="1745982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7" name="Google Shape;687;p39"/>
          <p:cNvSpPr txBox="1"/>
          <p:nvPr/>
        </p:nvSpPr>
        <p:spPr>
          <a:xfrm>
            <a:off x="477360" y="4595048"/>
            <a:ext cx="9292282" cy="1096903"/>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Clr>
                <a:srgbClr val="000000"/>
              </a:buClr>
              <a:buSzPts val="6600"/>
              <a:buFont typeface="Arial"/>
              <a:buNone/>
            </a:pPr>
            <a:r>
              <a:rPr b="1" i="0" lang="en-US" sz="6600" u="none" cap="none" strike="noStrike">
                <a:solidFill>
                  <a:srgbClr val="000000"/>
                </a:solidFill>
                <a:latin typeface="Arial"/>
                <a:ea typeface="Arial"/>
                <a:cs typeface="Arial"/>
                <a:sym typeface="Arial"/>
              </a:rPr>
              <a:t>Thank You!</a:t>
            </a:r>
            <a:endParaRPr b="0" i="0" sz="1400" u="none" cap="none" strike="noStrike">
              <a:solidFill>
                <a:srgbClr val="000000"/>
              </a:solidFill>
              <a:latin typeface="Arial"/>
              <a:ea typeface="Arial"/>
              <a:cs typeface="Arial"/>
              <a:sym typeface="Arial"/>
            </a:endParaRPr>
          </a:p>
        </p:txBody>
      </p:sp>
      <p:sp>
        <p:nvSpPr>
          <p:cNvPr id="688" name="Google Shape;688;p39"/>
          <p:cNvSpPr/>
          <p:nvPr/>
        </p:nvSpPr>
        <p:spPr>
          <a:xfrm>
            <a:off x="3973031" y="5691951"/>
            <a:ext cx="2300940" cy="740340"/>
          </a:xfrm>
          <a:custGeom>
            <a:rect b="b" l="l" r="r" t="t"/>
            <a:pathLst>
              <a:path extrusionOk="0" h="740340" w="2300940">
                <a:moveTo>
                  <a:pt x="0" y="0"/>
                </a:moveTo>
                <a:lnTo>
                  <a:pt x="2300940" y="0"/>
                </a:lnTo>
                <a:lnTo>
                  <a:pt x="2300940" y="740340"/>
                </a:lnTo>
                <a:lnTo>
                  <a:pt x="0" y="740340"/>
                </a:lnTo>
                <a:lnTo>
                  <a:pt x="0" y="0"/>
                </a:lnTo>
                <a:close/>
              </a:path>
            </a:pathLst>
          </a:custGeom>
          <a:blipFill rotWithShape="1">
            <a:blip r:embed="rId6">
              <a:alphaModFix/>
            </a:blip>
            <a:stretch>
              <a:fillRect b="0" l="-17" r="-16"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p:fade/>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2" name="Shape 692"/>
        <p:cNvGrpSpPr/>
        <p:nvPr/>
      </p:nvGrpSpPr>
      <p:grpSpPr>
        <a:xfrm>
          <a:off x="0" y="0"/>
          <a:ext cx="0" cy="0"/>
          <a:chOff x="0" y="0"/>
          <a:chExt cx="0" cy="0"/>
        </a:xfrm>
      </p:grpSpPr>
      <p:sp>
        <p:nvSpPr>
          <p:cNvPr id="693" name="Google Shape;693;p40"/>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9" l="0" r="0" t="-27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4" name="Google Shape;694;p40"/>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5" name="Google Shape;695;p40"/>
          <p:cNvSpPr/>
          <p:nvPr/>
        </p:nvSpPr>
        <p:spPr>
          <a:xfrm>
            <a:off x="10358280" y="2467800"/>
            <a:ext cx="6171628" cy="6171629"/>
          </a:xfrm>
          <a:custGeom>
            <a:rect b="b" l="l" r="r" t="t"/>
            <a:pathLst>
              <a:path extrusionOk="0" h="8228838" w="8228838">
                <a:moveTo>
                  <a:pt x="0" y="1371473"/>
                </a:moveTo>
                <a:cubicBezTo>
                  <a:pt x="0" y="614045"/>
                  <a:pt x="614045" y="0"/>
                  <a:pt x="1371473" y="0"/>
                </a:cubicBezTo>
                <a:lnTo>
                  <a:pt x="6857365" y="0"/>
                </a:lnTo>
                <a:cubicBezTo>
                  <a:pt x="7614793" y="0"/>
                  <a:pt x="8228838" y="614045"/>
                  <a:pt x="8228838" y="1371473"/>
                </a:cubicBezTo>
                <a:lnTo>
                  <a:pt x="8228838" y="6857365"/>
                </a:lnTo>
                <a:cubicBezTo>
                  <a:pt x="8228838" y="7614793"/>
                  <a:pt x="7614793" y="8228838"/>
                  <a:pt x="6857365" y="8228838"/>
                </a:cubicBezTo>
                <a:lnTo>
                  <a:pt x="1371473" y="8228838"/>
                </a:lnTo>
                <a:cubicBezTo>
                  <a:pt x="614045" y="8228838"/>
                  <a:pt x="0" y="7614793"/>
                  <a:pt x="0" y="6857365"/>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6" name="Google Shape;696;p40"/>
          <p:cNvSpPr/>
          <p:nvPr/>
        </p:nvSpPr>
        <p:spPr>
          <a:xfrm>
            <a:off x="312120" y="326160"/>
            <a:ext cx="2144839" cy="1859756"/>
          </a:xfrm>
          <a:custGeom>
            <a:rect b="b" l="l" r="r" t="t"/>
            <a:pathLst>
              <a:path extrusionOk="0" h="2479675" w="2859786">
                <a:moveTo>
                  <a:pt x="0" y="0"/>
                </a:moveTo>
                <a:lnTo>
                  <a:pt x="2859786" y="0"/>
                </a:lnTo>
                <a:lnTo>
                  <a:pt x="2859786" y="2479675"/>
                </a:lnTo>
                <a:lnTo>
                  <a:pt x="0" y="2479675"/>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7" name="Google Shape;697;p40"/>
          <p:cNvSpPr/>
          <p:nvPr/>
        </p:nvSpPr>
        <p:spPr>
          <a:xfrm>
            <a:off x="312120" y="8200440"/>
            <a:ext cx="2824163" cy="1859756"/>
          </a:xfrm>
          <a:custGeom>
            <a:rect b="b" l="l" r="r" t="t"/>
            <a:pathLst>
              <a:path extrusionOk="0" h="2479675" w="3765550">
                <a:moveTo>
                  <a:pt x="0" y="0"/>
                </a:moveTo>
                <a:lnTo>
                  <a:pt x="3765550" y="0"/>
                </a:lnTo>
                <a:lnTo>
                  <a:pt x="3765550" y="2479675"/>
                </a:lnTo>
                <a:lnTo>
                  <a:pt x="0" y="2479675"/>
                </a:lnTo>
                <a:close/>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8" name="Google Shape;698;p40"/>
          <p:cNvSpPr/>
          <p:nvPr/>
        </p:nvSpPr>
        <p:spPr>
          <a:xfrm>
            <a:off x="5344920" y="-383400"/>
            <a:ext cx="7117200" cy="7117200"/>
          </a:xfrm>
          <a:custGeom>
            <a:rect b="b" l="l" r="r" t="t"/>
            <a:pathLst>
              <a:path extrusionOk="0" h="7117200" w="7117200">
                <a:moveTo>
                  <a:pt x="0" y="0"/>
                </a:moveTo>
                <a:lnTo>
                  <a:pt x="7117200" y="0"/>
                </a:lnTo>
                <a:lnTo>
                  <a:pt x="7117200" y="7117200"/>
                </a:lnTo>
                <a:lnTo>
                  <a:pt x="0" y="7117200"/>
                </a:lnTo>
                <a:lnTo>
                  <a:pt x="0" y="0"/>
                </a:lnTo>
                <a:close/>
              </a:path>
            </a:pathLst>
          </a:cu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9" name="Google Shape;699;p40"/>
          <p:cNvSpPr/>
          <p:nvPr/>
        </p:nvSpPr>
        <p:spPr>
          <a:xfrm>
            <a:off x="15095700" y="6848280"/>
            <a:ext cx="1638360" cy="595620"/>
          </a:xfrm>
          <a:custGeom>
            <a:rect b="b" l="l" r="r" t="t"/>
            <a:pathLst>
              <a:path extrusionOk="0" h="595620" w="1638360">
                <a:moveTo>
                  <a:pt x="0" y="0"/>
                </a:moveTo>
                <a:lnTo>
                  <a:pt x="1638360" y="0"/>
                </a:lnTo>
                <a:lnTo>
                  <a:pt x="1638360" y="595620"/>
                </a:lnTo>
                <a:lnTo>
                  <a:pt x="0" y="595620"/>
                </a:lnTo>
                <a:lnTo>
                  <a:pt x="0" y="0"/>
                </a:lnTo>
                <a:close/>
              </a:path>
            </a:pathLst>
          </a:custGeom>
          <a:blipFill rotWithShape="1">
            <a:blip r:embed="rId6">
              <a:alphaModFix/>
            </a:blip>
            <a:stretch>
              <a:fillRect b="0" l="-319" r="-318"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0" name="Google Shape;700;p40"/>
          <p:cNvSpPr/>
          <p:nvPr/>
        </p:nvSpPr>
        <p:spPr>
          <a:xfrm>
            <a:off x="3358260" y="6989760"/>
            <a:ext cx="1389960" cy="595620"/>
          </a:xfrm>
          <a:custGeom>
            <a:rect b="b" l="l" r="r" t="t"/>
            <a:pathLst>
              <a:path extrusionOk="0" h="595620" w="1389960">
                <a:moveTo>
                  <a:pt x="0" y="0"/>
                </a:moveTo>
                <a:lnTo>
                  <a:pt x="1389960" y="0"/>
                </a:lnTo>
                <a:lnTo>
                  <a:pt x="1389960" y="595620"/>
                </a:lnTo>
                <a:lnTo>
                  <a:pt x="0" y="595620"/>
                </a:lnTo>
                <a:lnTo>
                  <a:pt x="0" y="0"/>
                </a:lnTo>
                <a:close/>
              </a:path>
            </a:pathLst>
          </a:custGeom>
          <a:blipFill rotWithShape="1">
            <a:blip r:embed="rId7">
              <a:alphaModFix/>
            </a:blip>
            <a:stretch>
              <a:fillRect b="-226" l="0" r="0" t="-225"/>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1" name="Google Shape;701;p40"/>
          <p:cNvSpPr/>
          <p:nvPr/>
        </p:nvSpPr>
        <p:spPr>
          <a:xfrm>
            <a:off x="5341140" y="6903900"/>
            <a:ext cx="1557900" cy="733860"/>
          </a:xfrm>
          <a:custGeom>
            <a:rect b="b" l="l" r="r" t="t"/>
            <a:pathLst>
              <a:path extrusionOk="0" h="733860" w="1557900">
                <a:moveTo>
                  <a:pt x="0" y="0"/>
                </a:moveTo>
                <a:lnTo>
                  <a:pt x="1557900" y="0"/>
                </a:lnTo>
                <a:lnTo>
                  <a:pt x="1557900" y="733860"/>
                </a:lnTo>
                <a:lnTo>
                  <a:pt x="0" y="733860"/>
                </a:lnTo>
                <a:lnTo>
                  <a:pt x="0" y="0"/>
                </a:lnTo>
                <a:close/>
              </a:path>
            </a:pathLst>
          </a:custGeom>
          <a:blipFill rotWithShape="1">
            <a:blip r:embed="rId8">
              <a:alphaModFix/>
            </a:blip>
            <a:stretch>
              <a:fillRect b="-95" l="0" r="0" t="-97"/>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2" name="Google Shape;702;p40"/>
          <p:cNvSpPr/>
          <p:nvPr/>
        </p:nvSpPr>
        <p:spPr>
          <a:xfrm>
            <a:off x="10391760" y="6688980"/>
            <a:ext cx="1058940" cy="1058940"/>
          </a:xfrm>
          <a:custGeom>
            <a:rect b="b" l="l" r="r" t="t"/>
            <a:pathLst>
              <a:path extrusionOk="0" h="1058940" w="1058940">
                <a:moveTo>
                  <a:pt x="0" y="0"/>
                </a:moveTo>
                <a:lnTo>
                  <a:pt x="1058940" y="0"/>
                </a:lnTo>
                <a:lnTo>
                  <a:pt x="1058940" y="1058940"/>
                </a:lnTo>
                <a:lnTo>
                  <a:pt x="0" y="1058940"/>
                </a:lnTo>
                <a:lnTo>
                  <a:pt x="0" y="0"/>
                </a:lnTo>
                <a:close/>
              </a:path>
            </a:pathLst>
          </a:custGeom>
          <a:blipFill rotWithShape="1">
            <a:blip r:embed="rId9">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3" name="Google Shape;703;p40"/>
          <p:cNvSpPr/>
          <p:nvPr/>
        </p:nvSpPr>
        <p:spPr>
          <a:xfrm>
            <a:off x="12259080" y="6848280"/>
            <a:ext cx="2300940" cy="740340"/>
          </a:xfrm>
          <a:custGeom>
            <a:rect b="b" l="l" r="r" t="t"/>
            <a:pathLst>
              <a:path extrusionOk="0" h="740340" w="2300940">
                <a:moveTo>
                  <a:pt x="0" y="0"/>
                </a:moveTo>
                <a:lnTo>
                  <a:pt x="2300940" y="0"/>
                </a:lnTo>
                <a:lnTo>
                  <a:pt x="2300940" y="740340"/>
                </a:lnTo>
                <a:lnTo>
                  <a:pt x="0" y="740340"/>
                </a:lnTo>
                <a:lnTo>
                  <a:pt x="0" y="0"/>
                </a:lnTo>
                <a:close/>
              </a:path>
            </a:pathLst>
          </a:custGeom>
          <a:blipFill rotWithShape="1">
            <a:blip r:embed="rId10">
              <a:alphaModFix/>
            </a:blip>
            <a:stretch>
              <a:fillRect b="0" l="-17" r="-16"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4" name="Google Shape;704;p40"/>
          <p:cNvSpPr/>
          <p:nvPr/>
        </p:nvSpPr>
        <p:spPr>
          <a:xfrm>
            <a:off x="1425600" y="7018920"/>
            <a:ext cx="1392120" cy="638280"/>
          </a:xfrm>
          <a:custGeom>
            <a:rect b="b" l="l" r="r" t="t"/>
            <a:pathLst>
              <a:path extrusionOk="0" h="638280" w="1392120">
                <a:moveTo>
                  <a:pt x="0" y="0"/>
                </a:moveTo>
                <a:lnTo>
                  <a:pt x="1392120" y="0"/>
                </a:lnTo>
                <a:lnTo>
                  <a:pt x="1392120" y="638280"/>
                </a:lnTo>
                <a:lnTo>
                  <a:pt x="0" y="638280"/>
                </a:lnTo>
                <a:lnTo>
                  <a:pt x="0" y="0"/>
                </a:lnTo>
                <a:close/>
              </a:path>
            </a:pathLst>
          </a:custGeom>
          <a:blipFill rotWithShape="1">
            <a:blip r:embed="rId11">
              <a:alphaModFix/>
            </a:blip>
            <a:stretch>
              <a:fillRect b="-110" l="0" r="0" t="-11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705" name="Google Shape;705;p40"/>
          <p:cNvGraphicFramePr/>
          <p:nvPr/>
        </p:nvGraphicFramePr>
        <p:xfrm>
          <a:off x="8085420" y="8610840"/>
          <a:ext cx="3000000" cy="3000000"/>
        </p:xfrm>
        <a:graphic>
          <a:graphicData uri="http://schemas.openxmlformats.org/drawingml/2006/table">
            <a:tbl>
              <a:tblPr>
                <a:noFill/>
                <a:tableStyleId>{3EC0B0E2-D651-4D4E-A1C4-F7D8732ED3F7}</a:tableStyleId>
              </a:tblPr>
              <a:tblGrid>
                <a:gridCol w="9067800"/>
              </a:tblGrid>
              <a:tr h="876300">
                <a:tc>
                  <a:txBody>
                    <a:bodyPr/>
                    <a:lstStyle/>
                    <a:p>
                      <a:pPr indent="0" lvl="0" marL="0" marR="0" rtl="0" algn="ctr">
                        <a:lnSpc>
                          <a:spcPct val="119916"/>
                        </a:lnSpc>
                        <a:spcBef>
                          <a:spcPts val="0"/>
                        </a:spcBef>
                        <a:spcAft>
                          <a:spcPts val="0"/>
                        </a:spcAft>
                        <a:buClr>
                          <a:srgbClr val="000000"/>
                        </a:buClr>
                        <a:buSzPts val="1200"/>
                        <a:buFont typeface="Arial"/>
                        <a:buNone/>
                      </a:pPr>
                      <a:r>
                        <a:rPr lang="en-US" sz="1200" u="none" cap="none" strike="noStrike">
                          <a:solidFill>
                            <a:srgbClr val="000000"/>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sz="1100" u="none" cap="none" strike="noStrike"/>
                    </a:p>
                    <a:p>
                      <a:pPr indent="0" lvl="0" marL="0" marR="0" rtl="0" algn="ctr">
                        <a:lnSpc>
                          <a:spcPct val="137916"/>
                        </a:lnSpc>
                        <a:spcBef>
                          <a:spcPts val="0"/>
                        </a:spcBef>
                        <a:spcAft>
                          <a:spcPts val="0"/>
                        </a:spcAft>
                        <a:buClr>
                          <a:srgbClr val="000000"/>
                        </a:buClr>
                        <a:buSzPts val="1200"/>
                        <a:buFont typeface="Arial"/>
                        <a:buNone/>
                      </a:pPr>
                      <a:r>
                        <a:rPr lang="en-US" sz="1200" u="none" cap="none" strike="noStrike">
                          <a:solidFill>
                            <a:srgbClr val="000000"/>
                          </a:solidFill>
                          <a:latin typeface="Arial"/>
                          <a:ea typeface="Arial"/>
                          <a:cs typeface="Arial"/>
                          <a:sym typeface="Arial"/>
                        </a:rPr>
                        <a:t>Project Number: 2023-1-BG01-KA220-VET-000153460</a:t>
                      </a:r>
                      <a:endParaRPr sz="1400" u="none" cap="none" strike="noStrike"/>
                    </a:p>
                  </a:txBody>
                  <a:tcPr marT="91450" marB="91450" marR="91450" marL="914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E7EAEC"/>
                    </a:solidFill>
                  </a:tcPr>
                </a:tc>
              </a:tr>
            </a:tbl>
          </a:graphicData>
        </a:graphic>
      </p:graphicFrame>
      <p:sp>
        <p:nvSpPr>
          <p:cNvPr id="706" name="Google Shape;706;p40"/>
          <p:cNvSpPr/>
          <p:nvPr/>
        </p:nvSpPr>
        <p:spPr>
          <a:xfrm>
            <a:off x="1326780" y="8669700"/>
            <a:ext cx="3619620" cy="758700"/>
          </a:xfrm>
          <a:custGeom>
            <a:rect b="b" l="l" r="r" t="t"/>
            <a:pathLst>
              <a:path extrusionOk="0" h="758700" w="3619620">
                <a:moveTo>
                  <a:pt x="0" y="0"/>
                </a:moveTo>
                <a:lnTo>
                  <a:pt x="3619620" y="0"/>
                </a:lnTo>
                <a:lnTo>
                  <a:pt x="3619620" y="758700"/>
                </a:lnTo>
                <a:lnTo>
                  <a:pt x="0" y="758700"/>
                </a:lnTo>
                <a:lnTo>
                  <a:pt x="0" y="0"/>
                </a:lnTo>
                <a:close/>
              </a:path>
            </a:pathLst>
          </a:custGeom>
          <a:blipFill rotWithShape="1">
            <a:blip r:embed="rId12">
              <a:alphaModFix/>
            </a:blip>
            <a:stretch>
              <a:fillRect b="-84" l="0" r="0" t="-86"/>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7" name="Google Shape;707;p40"/>
          <p:cNvSpPr/>
          <p:nvPr/>
        </p:nvSpPr>
        <p:spPr>
          <a:xfrm>
            <a:off x="7707960" y="6922800"/>
            <a:ext cx="1746900" cy="623160"/>
          </a:xfrm>
          <a:custGeom>
            <a:rect b="b" l="l" r="r" t="t"/>
            <a:pathLst>
              <a:path extrusionOk="0" h="623160" w="1746900">
                <a:moveTo>
                  <a:pt x="0" y="0"/>
                </a:moveTo>
                <a:lnTo>
                  <a:pt x="1746900" y="0"/>
                </a:lnTo>
                <a:lnTo>
                  <a:pt x="1746900" y="623160"/>
                </a:lnTo>
                <a:lnTo>
                  <a:pt x="0" y="623160"/>
                </a:lnTo>
                <a:lnTo>
                  <a:pt x="0" y="0"/>
                </a:lnTo>
                <a:close/>
              </a:path>
            </a:pathLst>
          </a:custGeom>
          <a:blipFill rotWithShape="1">
            <a:blip r:embed="rId13">
              <a:alphaModFix/>
            </a:blip>
            <a:stretch>
              <a:fillRect b="-22" l="0" r="0" t="-2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3"/>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9" l="0" r="0" t="-27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3"/>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3"/>
          <p:cNvSpPr/>
          <p:nvPr/>
        </p:nvSpPr>
        <p:spPr>
          <a:xfrm>
            <a:off x="1516860" y="2467800"/>
            <a:ext cx="6171629" cy="6171629"/>
          </a:xfrm>
          <a:custGeom>
            <a:rect b="b" l="l" r="r" t="t"/>
            <a:pathLst>
              <a:path extrusionOk="0" h="8228838" w="8228838">
                <a:moveTo>
                  <a:pt x="0" y="1371473"/>
                </a:moveTo>
                <a:cubicBezTo>
                  <a:pt x="0" y="614045"/>
                  <a:pt x="614045" y="0"/>
                  <a:pt x="1371473" y="0"/>
                </a:cubicBezTo>
                <a:lnTo>
                  <a:pt x="6857365" y="0"/>
                </a:lnTo>
                <a:cubicBezTo>
                  <a:pt x="7614793" y="0"/>
                  <a:pt x="8228838" y="614045"/>
                  <a:pt x="8228838" y="1371473"/>
                </a:cubicBezTo>
                <a:lnTo>
                  <a:pt x="8228838" y="6857365"/>
                </a:lnTo>
                <a:cubicBezTo>
                  <a:pt x="8228838" y="7614793"/>
                  <a:pt x="7614793" y="8228838"/>
                  <a:pt x="6857365" y="8228838"/>
                </a:cubicBezTo>
                <a:lnTo>
                  <a:pt x="1371473" y="8228838"/>
                </a:lnTo>
                <a:cubicBezTo>
                  <a:pt x="614045" y="8228838"/>
                  <a:pt x="0" y="7614793"/>
                  <a:pt x="0" y="6857365"/>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3"/>
          <p:cNvSpPr/>
          <p:nvPr/>
        </p:nvSpPr>
        <p:spPr>
          <a:xfrm>
            <a:off x="-2037960" y="0"/>
            <a:ext cx="8359808" cy="10286428"/>
          </a:xfrm>
          <a:custGeom>
            <a:rect b="b" l="l" r="r" t="t"/>
            <a:pathLst>
              <a:path extrusionOk="0" h="13715237" w="11146410">
                <a:moveTo>
                  <a:pt x="1857756" y="0"/>
                </a:moveTo>
                <a:cubicBezTo>
                  <a:pt x="831723" y="0"/>
                  <a:pt x="0" y="831723"/>
                  <a:pt x="0" y="1857756"/>
                </a:cubicBezTo>
                <a:lnTo>
                  <a:pt x="0" y="11857482"/>
                </a:lnTo>
                <a:cubicBezTo>
                  <a:pt x="0" y="12883514"/>
                  <a:pt x="831723" y="13715237"/>
                  <a:pt x="1857756" y="13715237"/>
                </a:cubicBezTo>
                <a:lnTo>
                  <a:pt x="9288653" y="13715237"/>
                </a:lnTo>
                <a:cubicBezTo>
                  <a:pt x="10314686" y="13715237"/>
                  <a:pt x="11146410" y="12883514"/>
                  <a:pt x="11146410" y="11857482"/>
                </a:cubicBezTo>
                <a:lnTo>
                  <a:pt x="11146410" y="1857756"/>
                </a:lnTo>
                <a:cubicBezTo>
                  <a:pt x="11146282" y="831723"/>
                  <a:pt x="10314559" y="0"/>
                  <a:pt x="9288653" y="0"/>
                </a:cubicBezTo>
                <a:close/>
              </a:path>
            </a:pathLst>
          </a:custGeom>
          <a:gradFill>
            <a:gsLst>
              <a:gs pos="0">
                <a:srgbClr val="9D76B4"/>
              </a:gs>
              <a:gs pos="100000">
                <a:srgbClr val="262266"/>
              </a:gs>
            </a:gsLst>
            <a:lin ang="189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3"/>
          <p:cNvSpPr/>
          <p:nvPr/>
        </p:nvSpPr>
        <p:spPr>
          <a:xfrm>
            <a:off x="0" y="0"/>
            <a:ext cx="540" cy="540"/>
          </a:xfrm>
          <a:custGeom>
            <a:rect b="b" l="l" r="r" t="t"/>
            <a:pathLst>
              <a:path extrusionOk="0" h="540" w="540">
                <a:moveTo>
                  <a:pt x="0" y="0"/>
                </a:moveTo>
                <a:lnTo>
                  <a:pt x="540" y="0"/>
                </a:lnTo>
                <a:lnTo>
                  <a:pt x="540" y="540"/>
                </a:lnTo>
                <a:lnTo>
                  <a:pt x="0" y="540"/>
                </a:lnTo>
                <a:lnTo>
                  <a:pt x="0" y="0"/>
                </a:lnTo>
                <a:close/>
              </a:path>
            </a:pathLst>
          </a:custGeom>
          <a:blipFill rotWithShape="1">
            <a:blip r:embed="rId5">
              <a:alphaModFix/>
            </a:blip>
            <a:stretch>
              <a:fillRect b="0" l="-25006" r="-25081"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3"/>
          <p:cNvSpPr/>
          <p:nvPr/>
        </p:nvSpPr>
        <p:spPr>
          <a:xfrm>
            <a:off x="603475" y="1656524"/>
            <a:ext cx="4655291" cy="6982936"/>
          </a:xfrm>
          <a:custGeom>
            <a:rect b="b" l="l" r="r" t="t"/>
            <a:pathLst>
              <a:path extrusionOk="0" h="9525000" w="6350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rotWithShape="1">
            <a:blip r:embed="rId6">
              <a:alphaModFix/>
            </a:blip>
            <a:stretch>
              <a:fillRect b="0" l="-33110" r="-91582"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3"/>
          <p:cNvSpPr txBox="1"/>
          <p:nvPr/>
        </p:nvSpPr>
        <p:spPr>
          <a:xfrm>
            <a:off x="6527229" y="2035170"/>
            <a:ext cx="11097658" cy="1446293"/>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4699"/>
              <a:buFont typeface="Arial"/>
              <a:buNone/>
            </a:pPr>
            <a:r>
              <a:rPr b="1" i="0" lang="en-US" sz="4699" u="none" cap="none" strike="noStrike">
                <a:solidFill>
                  <a:srgbClr val="926FB1"/>
                </a:solidFill>
                <a:latin typeface="Arial"/>
                <a:ea typeface="Arial"/>
                <a:cs typeface="Arial"/>
                <a:sym typeface="Arial"/>
              </a:rPr>
              <a:t>What are the purposes of using advanced tools?</a:t>
            </a:r>
            <a:endParaRPr b="0" i="0" sz="1400" u="none" cap="none" strike="noStrike">
              <a:solidFill>
                <a:srgbClr val="000000"/>
              </a:solidFill>
              <a:latin typeface="Arial"/>
              <a:ea typeface="Arial"/>
              <a:cs typeface="Arial"/>
              <a:sym typeface="Arial"/>
            </a:endParaRPr>
          </a:p>
        </p:txBody>
      </p:sp>
      <p:sp>
        <p:nvSpPr>
          <p:cNvPr id="143" name="Google Shape;143;p3"/>
          <p:cNvSpPr txBox="1"/>
          <p:nvPr/>
        </p:nvSpPr>
        <p:spPr>
          <a:xfrm>
            <a:off x="7064871" y="4174618"/>
            <a:ext cx="10022375" cy="7344768"/>
          </a:xfrm>
          <a:prstGeom prst="rect">
            <a:avLst/>
          </a:prstGeom>
          <a:noFill/>
          <a:ln>
            <a:noFill/>
          </a:ln>
        </p:spPr>
        <p:txBody>
          <a:bodyPr anchorCtr="0" anchor="t" bIns="0" lIns="0" spcFirstLastPara="1" rIns="0" wrap="square" tIns="0">
            <a:spAutoFit/>
          </a:bodyPr>
          <a:lstStyle/>
          <a:p>
            <a:pPr indent="-431793" lvl="1" marL="863587" marR="0" rtl="0" algn="l">
              <a:lnSpc>
                <a:spcPct val="108002"/>
              </a:lnSpc>
              <a:spcBef>
                <a:spcPts val="0"/>
              </a:spcBef>
              <a:spcAft>
                <a:spcPts val="0"/>
              </a:spcAft>
              <a:buClr>
                <a:srgbClr val="000000"/>
              </a:buClr>
              <a:buSzPts val="3999"/>
              <a:buFont typeface="Arial"/>
              <a:buChar char="•"/>
            </a:pPr>
            <a:r>
              <a:rPr b="0" i="0" lang="en-US" sz="3999" u="none" cap="none" strike="noStrike">
                <a:solidFill>
                  <a:srgbClr val="000000"/>
                </a:solidFill>
                <a:latin typeface="Arial"/>
                <a:ea typeface="Arial"/>
                <a:cs typeface="Arial"/>
                <a:sym typeface="Arial"/>
              </a:rPr>
              <a:t>Creation of an immersive virtual environment</a:t>
            </a:r>
            <a:endParaRPr b="0" i="0" sz="1400" u="none" cap="none" strike="noStrike">
              <a:solidFill>
                <a:srgbClr val="000000"/>
              </a:solidFill>
              <a:latin typeface="Arial"/>
              <a:ea typeface="Arial"/>
              <a:cs typeface="Arial"/>
              <a:sym typeface="Arial"/>
            </a:endParaRPr>
          </a:p>
          <a:p>
            <a:pPr indent="-177856" lvl="1" marL="863587" marR="0" rtl="0" algn="l">
              <a:lnSpc>
                <a:spcPct val="108002"/>
              </a:lnSpc>
              <a:spcBef>
                <a:spcPts val="0"/>
              </a:spcBef>
              <a:spcAft>
                <a:spcPts val="0"/>
              </a:spcAft>
              <a:buClr>
                <a:srgbClr val="000000"/>
              </a:buClr>
              <a:buSzPts val="3999"/>
              <a:buFont typeface="Arial"/>
              <a:buNone/>
            </a:pPr>
            <a:r>
              <a:t/>
            </a:r>
            <a:endParaRPr b="0" i="0" sz="1400" u="none" cap="none" strike="noStrike">
              <a:solidFill>
                <a:srgbClr val="000000"/>
              </a:solidFill>
              <a:latin typeface="Arial"/>
              <a:ea typeface="Arial"/>
              <a:cs typeface="Arial"/>
              <a:sym typeface="Arial"/>
            </a:endParaRPr>
          </a:p>
          <a:p>
            <a:pPr indent="-431793" lvl="1" marL="863587" marR="0" rtl="0" algn="l">
              <a:lnSpc>
                <a:spcPct val="108002"/>
              </a:lnSpc>
              <a:spcBef>
                <a:spcPts val="0"/>
              </a:spcBef>
              <a:spcAft>
                <a:spcPts val="0"/>
              </a:spcAft>
              <a:buClr>
                <a:srgbClr val="000000"/>
              </a:buClr>
              <a:buSzPts val="3999"/>
              <a:buFont typeface="Arial"/>
              <a:buChar char="•"/>
            </a:pPr>
            <a:r>
              <a:rPr b="0" i="0" lang="en-US" sz="3999" u="none" cap="none" strike="noStrike">
                <a:solidFill>
                  <a:srgbClr val="000000"/>
                </a:solidFill>
                <a:latin typeface="Arial"/>
                <a:ea typeface="Arial"/>
                <a:cs typeface="Arial"/>
                <a:sym typeface="Arial"/>
              </a:rPr>
              <a:t>To be user-friendly, enhancing employee engagement and satisfaction</a:t>
            </a:r>
            <a:endParaRPr b="0" i="0" sz="1400" u="none" cap="none" strike="noStrike">
              <a:solidFill>
                <a:srgbClr val="000000"/>
              </a:solidFill>
              <a:latin typeface="Arial"/>
              <a:ea typeface="Arial"/>
              <a:cs typeface="Arial"/>
              <a:sym typeface="Arial"/>
            </a:endParaRPr>
          </a:p>
          <a:p>
            <a:pPr indent="-177856" lvl="1" marL="863587" marR="0" rtl="0" algn="l">
              <a:lnSpc>
                <a:spcPct val="108002"/>
              </a:lnSpc>
              <a:spcBef>
                <a:spcPts val="0"/>
              </a:spcBef>
              <a:spcAft>
                <a:spcPts val="0"/>
              </a:spcAft>
              <a:buClr>
                <a:srgbClr val="000000"/>
              </a:buClr>
              <a:buSzPts val="3999"/>
              <a:buFont typeface="Arial"/>
              <a:buNone/>
            </a:pPr>
            <a:r>
              <a:t/>
            </a:r>
            <a:endParaRPr b="0" i="0" sz="1400" u="none" cap="none" strike="noStrike">
              <a:solidFill>
                <a:srgbClr val="000000"/>
              </a:solidFill>
              <a:latin typeface="Arial"/>
              <a:ea typeface="Arial"/>
              <a:cs typeface="Arial"/>
              <a:sym typeface="Arial"/>
            </a:endParaRPr>
          </a:p>
          <a:p>
            <a:pPr indent="-431793" lvl="1" marL="863587" marR="0" rtl="0" algn="l">
              <a:lnSpc>
                <a:spcPct val="108002"/>
              </a:lnSpc>
              <a:spcBef>
                <a:spcPts val="0"/>
              </a:spcBef>
              <a:spcAft>
                <a:spcPts val="0"/>
              </a:spcAft>
              <a:buClr>
                <a:srgbClr val="000000"/>
              </a:buClr>
              <a:buSzPts val="3999"/>
              <a:buFont typeface="Arial"/>
              <a:buChar char="•"/>
            </a:pPr>
            <a:r>
              <a:rPr b="0" i="0" lang="en-US" sz="3999" u="none" cap="none" strike="noStrike">
                <a:solidFill>
                  <a:srgbClr val="000000"/>
                </a:solidFill>
                <a:latin typeface="Arial"/>
                <a:ea typeface="Arial"/>
                <a:cs typeface="Arial"/>
                <a:sym typeface="Arial"/>
              </a:rPr>
              <a:t>Offer a robust cybersecurity</a:t>
            </a:r>
            <a:endParaRPr b="0" i="0" sz="1400" u="none" cap="none" strike="noStrike">
              <a:solidFill>
                <a:srgbClr val="000000"/>
              </a:solidFill>
              <a:latin typeface="Arial"/>
              <a:ea typeface="Arial"/>
              <a:cs typeface="Arial"/>
              <a:sym typeface="Arial"/>
            </a:endParaRPr>
          </a:p>
          <a:p>
            <a:pPr indent="-177856" lvl="1" marL="863587" marR="0" rtl="0" algn="l">
              <a:lnSpc>
                <a:spcPct val="108002"/>
              </a:lnSpc>
              <a:spcBef>
                <a:spcPts val="0"/>
              </a:spcBef>
              <a:spcAft>
                <a:spcPts val="0"/>
              </a:spcAft>
              <a:buClr>
                <a:srgbClr val="000000"/>
              </a:buClr>
              <a:buSzPts val="3999"/>
              <a:buFont typeface="Arial"/>
              <a:buNone/>
            </a:pPr>
            <a:r>
              <a:t/>
            </a:r>
            <a:endParaRPr b="0" i="0" sz="1400" u="none" cap="none" strike="noStrike">
              <a:solidFill>
                <a:srgbClr val="000000"/>
              </a:solidFill>
              <a:latin typeface="Arial"/>
              <a:ea typeface="Arial"/>
              <a:cs typeface="Arial"/>
              <a:sym typeface="Arial"/>
            </a:endParaRPr>
          </a:p>
          <a:p>
            <a:pPr indent="-431793" lvl="1" marL="863587" marR="0" rtl="0" algn="l">
              <a:lnSpc>
                <a:spcPct val="108002"/>
              </a:lnSpc>
              <a:spcBef>
                <a:spcPts val="0"/>
              </a:spcBef>
              <a:spcAft>
                <a:spcPts val="0"/>
              </a:spcAft>
              <a:buClr>
                <a:srgbClr val="000000"/>
              </a:buClr>
              <a:buSzPts val="3999"/>
              <a:buFont typeface="Arial"/>
              <a:buChar char="•"/>
            </a:pPr>
            <a:r>
              <a:rPr b="0" i="0" lang="en-US" sz="3999" u="none" cap="none" strike="noStrike">
                <a:solidFill>
                  <a:srgbClr val="000000"/>
                </a:solidFill>
                <a:latin typeface="Arial"/>
                <a:ea typeface="Arial"/>
                <a:cs typeface="Arial"/>
                <a:sym typeface="Arial"/>
              </a:rPr>
              <a:t>Empower companies to build strong, secure and efficient hybrid teams.</a:t>
            </a:r>
            <a:endParaRPr b="0" i="0" sz="1400" u="none" cap="none" strike="noStrike">
              <a:solidFill>
                <a:srgbClr val="000000"/>
              </a:solidFill>
              <a:latin typeface="Arial"/>
              <a:ea typeface="Arial"/>
              <a:cs typeface="Arial"/>
              <a:sym typeface="Arial"/>
            </a:endParaRPr>
          </a:p>
          <a:p>
            <a:pPr indent="0" lvl="0" marL="0" marR="0" rtl="0" algn="l">
              <a:lnSpc>
                <a:spcPct val="108002"/>
              </a:lnSpc>
              <a:spcBef>
                <a:spcPts val="0"/>
              </a:spcBef>
              <a:spcAft>
                <a:spcPts val="0"/>
              </a:spcAft>
              <a:buClr>
                <a:srgbClr val="000000"/>
              </a:buClr>
              <a:buSzPts val="3999"/>
              <a:buFont typeface="Arial"/>
              <a:buNone/>
            </a:pPr>
            <a:r>
              <a:t/>
            </a:r>
            <a:endParaRPr b="0" i="0" sz="3999" u="none" cap="none" strike="noStrike">
              <a:solidFill>
                <a:srgbClr val="000000"/>
              </a:solidFill>
              <a:latin typeface="Arial"/>
              <a:ea typeface="Arial"/>
              <a:cs typeface="Arial"/>
              <a:sym typeface="Arial"/>
            </a:endParaRPr>
          </a:p>
          <a:p>
            <a:pPr indent="0" lvl="0" marL="0" marR="0" rtl="0" algn="l">
              <a:lnSpc>
                <a:spcPct val="108002"/>
              </a:lnSpc>
              <a:spcBef>
                <a:spcPts val="0"/>
              </a:spcBef>
              <a:spcAft>
                <a:spcPts val="0"/>
              </a:spcAft>
              <a:buClr>
                <a:srgbClr val="000000"/>
              </a:buClr>
              <a:buSzPts val="3999"/>
              <a:buFont typeface="Arial"/>
              <a:buNone/>
            </a:pPr>
            <a:r>
              <a:t/>
            </a:r>
            <a:endParaRPr b="0" i="0" sz="3999" u="none" cap="none" strike="noStrike">
              <a:solidFill>
                <a:srgbClr val="000000"/>
              </a:solidFill>
              <a:latin typeface="Arial"/>
              <a:ea typeface="Arial"/>
              <a:cs typeface="Arial"/>
              <a:sym typeface="Arial"/>
            </a:endParaRPr>
          </a:p>
          <a:p>
            <a:pPr indent="0" lvl="0" marL="0" marR="0" rtl="0" algn="l">
              <a:lnSpc>
                <a:spcPct val="108002"/>
              </a:lnSpc>
              <a:spcBef>
                <a:spcPts val="0"/>
              </a:spcBef>
              <a:spcAft>
                <a:spcPts val="0"/>
              </a:spcAft>
              <a:buClr>
                <a:srgbClr val="000000"/>
              </a:buClr>
              <a:buSzPts val="3999"/>
              <a:buFont typeface="Arial"/>
              <a:buNone/>
            </a:pPr>
            <a:r>
              <a:t/>
            </a:r>
            <a:endParaRPr b="0" i="0" sz="3999" u="none" cap="none" strike="noStrike">
              <a:solidFill>
                <a:srgbClr val="000000"/>
              </a:solidFill>
              <a:latin typeface="Arial"/>
              <a:ea typeface="Arial"/>
              <a:cs typeface="Arial"/>
              <a:sym typeface="Arial"/>
            </a:endParaRPr>
          </a:p>
        </p:txBody>
      </p:sp>
      <p:sp>
        <p:nvSpPr>
          <p:cNvPr id="144" name="Google Shape;144;p3"/>
          <p:cNvSpPr txBox="1"/>
          <p:nvPr/>
        </p:nvSpPr>
        <p:spPr>
          <a:xfrm>
            <a:off x="7064871" y="788018"/>
            <a:ext cx="10765397" cy="553998"/>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4000"/>
              <a:buFont typeface="Arial"/>
              <a:buNone/>
            </a:pPr>
            <a:r>
              <a:rPr b="0" i="0" lang="en-US" sz="4000" u="none" cap="none" strike="noStrike">
                <a:solidFill>
                  <a:srgbClr val="4EA72E"/>
                </a:solidFill>
                <a:latin typeface="Arial"/>
                <a:ea typeface="Arial"/>
                <a:cs typeface="Arial"/>
                <a:sym typeface="Arial"/>
              </a:rPr>
              <a:t>Topic 1: </a:t>
            </a:r>
            <a:r>
              <a:rPr b="1" i="0" lang="en-US" sz="4000" u="none" cap="none" strike="noStrike">
                <a:solidFill>
                  <a:srgbClr val="4EA72E"/>
                </a:solidFill>
                <a:latin typeface="Arial"/>
                <a:ea typeface="Arial"/>
                <a:cs typeface="Arial"/>
                <a:sym typeface="Arial"/>
              </a:rPr>
              <a:t>Technology’s Role in Hybrid Work</a:t>
            </a:r>
            <a:endParaRPr b="0" i="0" sz="1400" u="none" cap="none" strike="noStrike">
              <a:solidFill>
                <a:srgbClr val="000000"/>
              </a:solidFill>
              <a:latin typeface="Arial"/>
              <a:ea typeface="Arial"/>
              <a:cs typeface="Arial"/>
              <a:sym typeface="Arial"/>
            </a:endParaRPr>
          </a:p>
        </p:txBody>
      </p:sp>
      <p:sp>
        <p:nvSpPr>
          <p:cNvPr id="145" name="Google Shape;145;p3"/>
          <p:cNvSpPr/>
          <p:nvPr/>
        </p:nvSpPr>
        <p:spPr>
          <a:xfrm>
            <a:off x="629760" y="94458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9" l="0" r="0" t="-27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g34bf68f3037_0_92"/>
          <p:cNvSpPr/>
          <p:nvPr/>
        </p:nvSpPr>
        <p:spPr>
          <a:xfrm>
            <a:off x="477360" y="9588929"/>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7" l="0" r="0" t="-268"/>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g34bf68f3037_0_92"/>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g34bf68f3037_0_92"/>
          <p:cNvSpPr txBox="1"/>
          <p:nvPr/>
        </p:nvSpPr>
        <p:spPr>
          <a:xfrm>
            <a:off x="1028700" y="2164465"/>
            <a:ext cx="12333600" cy="831300"/>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Clr>
                <a:srgbClr val="000000"/>
              </a:buClr>
              <a:buSzPts val="5400"/>
              <a:buFont typeface="Arial"/>
              <a:buNone/>
            </a:pPr>
            <a:r>
              <a:rPr b="1" i="0" lang="en-US" sz="5400" u="none" cap="none" strike="noStrike">
                <a:solidFill>
                  <a:srgbClr val="A02B93"/>
                </a:solidFill>
                <a:latin typeface="Arial"/>
                <a:ea typeface="Arial"/>
                <a:cs typeface="Arial"/>
                <a:sym typeface="Arial"/>
              </a:rPr>
              <a:t>Technology adoption strategies</a:t>
            </a:r>
            <a:endParaRPr b="0" i="0" sz="1100" u="none" cap="none" strike="noStrike">
              <a:solidFill>
                <a:srgbClr val="A02B93"/>
              </a:solidFill>
              <a:latin typeface="Arial"/>
              <a:ea typeface="Arial"/>
              <a:cs typeface="Arial"/>
              <a:sym typeface="Arial"/>
            </a:endParaRPr>
          </a:p>
        </p:txBody>
      </p:sp>
      <p:sp>
        <p:nvSpPr>
          <p:cNvPr id="153" name="Google Shape;153;g34bf68f3037_0_92"/>
          <p:cNvSpPr/>
          <p:nvPr/>
        </p:nvSpPr>
        <p:spPr>
          <a:xfrm>
            <a:off x="12414739" y="3763455"/>
            <a:ext cx="4856480" cy="4856480"/>
          </a:xfrm>
          <a:custGeom>
            <a:rect b="b" l="l" r="r" t="t"/>
            <a:pathLst>
              <a:path extrusionOk="0" h="812800" w="812800">
                <a:moveTo>
                  <a:pt x="36666" y="0"/>
                </a:moveTo>
                <a:lnTo>
                  <a:pt x="776134" y="0"/>
                </a:lnTo>
                <a:cubicBezTo>
                  <a:pt x="796384" y="0"/>
                  <a:pt x="812800" y="16416"/>
                  <a:pt x="812800" y="36666"/>
                </a:cubicBezTo>
                <a:lnTo>
                  <a:pt x="812800" y="776134"/>
                </a:lnTo>
                <a:cubicBezTo>
                  <a:pt x="812800" y="796384"/>
                  <a:pt x="796384" y="812800"/>
                  <a:pt x="776134" y="812800"/>
                </a:cubicBezTo>
                <a:lnTo>
                  <a:pt x="36666" y="812800"/>
                </a:lnTo>
                <a:cubicBezTo>
                  <a:pt x="16416" y="812800"/>
                  <a:pt x="0" y="796384"/>
                  <a:pt x="0" y="776134"/>
                </a:cubicBezTo>
                <a:lnTo>
                  <a:pt x="0" y="36666"/>
                </a:lnTo>
                <a:cubicBezTo>
                  <a:pt x="0" y="16416"/>
                  <a:pt x="16416" y="0"/>
                  <a:pt x="36666" y="0"/>
                </a:cubicBezTo>
                <a:close/>
              </a:path>
            </a:pathLst>
          </a:custGeom>
          <a:blipFill rotWithShape="1">
            <a:blip r:embed="rId5">
              <a:alphaModFix/>
            </a:blip>
            <a:stretch>
              <a:fillRect b="0" l="-24897" r="-24886" t="0"/>
            </a:stretch>
          </a:blipFill>
          <a:ln cap="rnd" cmpd="sng" w="114300">
            <a:solidFill>
              <a:srgbClr val="926FB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g34bf68f3037_0_92"/>
          <p:cNvSpPr txBox="1"/>
          <p:nvPr/>
        </p:nvSpPr>
        <p:spPr>
          <a:xfrm>
            <a:off x="2931120" y="744411"/>
            <a:ext cx="10765500" cy="5541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4000"/>
              <a:buFont typeface="Arial"/>
              <a:buNone/>
            </a:pPr>
            <a:r>
              <a:rPr b="0" i="0" lang="en-US" sz="4000" u="none" cap="none" strike="noStrike">
                <a:solidFill>
                  <a:srgbClr val="4EA72E"/>
                </a:solidFill>
                <a:latin typeface="Arial"/>
                <a:ea typeface="Arial"/>
                <a:cs typeface="Arial"/>
                <a:sym typeface="Arial"/>
              </a:rPr>
              <a:t>Topic 1: </a:t>
            </a:r>
            <a:r>
              <a:rPr b="1" i="0" lang="en-US" sz="4000" u="none" cap="none" strike="noStrike">
                <a:solidFill>
                  <a:srgbClr val="4EA72E"/>
                </a:solidFill>
                <a:latin typeface="Arial"/>
                <a:ea typeface="Arial"/>
                <a:cs typeface="Arial"/>
                <a:sym typeface="Arial"/>
              </a:rPr>
              <a:t>Technology’s Role in Hybrid Work</a:t>
            </a:r>
            <a:endParaRPr b="0" i="0" sz="1400" u="none" cap="none" strike="noStrike">
              <a:solidFill>
                <a:srgbClr val="000000"/>
              </a:solidFill>
              <a:latin typeface="Arial"/>
              <a:ea typeface="Arial"/>
              <a:cs typeface="Arial"/>
              <a:sym typeface="Arial"/>
            </a:endParaRPr>
          </a:p>
        </p:txBody>
      </p:sp>
      <p:sp>
        <p:nvSpPr>
          <p:cNvPr id="155" name="Google Shape;155;g34bf68f3037_0_92"/>
          <p:cNvSpPr txBox="1"/>
          <p:nvPr/>
        </p:nvSpPr>
        <p:spPr>
          <a:xfrm>
            <a:off x="-1344726" y="3230198"/>
            <a:ext cx="9117300" cy="738900"/>
          </a:xfrm>
          <a:prstGeom prst="rect">
            <a:avLst/>
          </a:prstGeom>
          <a:noFill/>
          <a:ln>
            <a:noFill/>
          </a:ln>
        </p:spPr>
        <p:txBody>
          <a:bodyPr anchorCtr="0" anchor="t" bIns="0" lIns="0" spcFirstLastPara="1" rIns="0" wrap="square" tIns="0">
            <a:spAutoFit/>
          </a:bodyPr>
          <a:lstStyle/>
          <a:p>
            <a:pPr indent="0" lvl="0" marL="0" marR="0" rtl="0" algn="ctr">
              <a:lnSpc>
                <a:spcPct val="144020"/>
              </a:lnSpc>
              <a:spcBef>
                <a:spcPts val="0"/>
              </a:spcBef>
              <a:spcAft>
                <a:spcPts val="0"/>
              </a:spcAft>
              <a:buClr>
                <a:srgbClr val="000000"/>
              </a:buClr>
              <a:buSzPts val="4800"/>
              <a:buFont typeface="Arial"/>
              <a:buNone/>
            </a:pPr>
            <a:r>
              <a:rPr b="1" i="0" lang="en-US" sz="4800" u="none" cap="none" strike="noStrike">
                <a:solidFill>
                  <a:srgbClr val="926FB1"/>
                </a:solidFill>
                <a:latin typeface="Arial"/>
                <a:ea typeface="Arial"/>
                <a:cs typeface="Arial"/>
                <a:sym typeface="Arial"/>
              </a:rPr>
              <a:t>Best practices</a:t>
            </a:r>
            <a:endParaRPr b="0" i="0" sz="1400" u="none" cap="none" strike="noStrike">
              <a:solidFill>
                <a:srgbClr val="000000"/>
              </a:solidFill>
              <a:latin typeface="Arial"/>
              <a:ea typeface="Arial"/>
              <a:cs typeface="Arial"/>
              <a:sym typeface="Arial"/>
            </a:endParaRPr>
          </a:p>
        </p:txBody>
      </p:sp>
      <p:sp>
        <p:nvSpPr>
          <p:cNvPr id="156" name="Google Shape;156;g34bf68f3037_0_92"/>
          <p:cNvSpPr txBox="1"/>
          <p:nvPr/>
        </p:nvSpPr>
        <p:spPr>
          <a:xfrm>
            <a:off x="477360" y="4140507"/>
            <a:ext cx="11269800" cy="5701800"/>
          </a:xfrm>
          <a:prstGeom prst="rect">
            <a:avLst/>
          </a:prstGeom>
          <a:noFill/>
          <a:ln>
            <a:noFill/>
          </a:ln>
        </p:spPr>
        <p:txBody>
          <a:bodyPr anchorCtr="0" anchor="t" bIns="0" lIns="0" spcFirstLastPara="1" rIns="0" wrap="square" tIns="0">
            <a:spAutoFit/>
          </a:bodyPr>
          <a:lstStyle/>
          <a:p>
            <a:pPr indent="-447144" lvl="1" marL="894289" marR="0" rtl="0" algn="l">
              <a:lnSpc>
                <a:spcPct val="107991"/>
              </a:lnSpc>
              <a:spcBef>
                <a:spcPts val="0"/>
              </a:spcBef>
              <a:spcAft>
                <a:spcPts val="0"/>
              </a:spcAft>
              <a:buClr>
                <a:srgbClr val="000000"/>
              </a:buClr>
              <a:buSzPts val="4142"/>
              <a:buFont typeface="Arial"/>
              <a:buChar char="•"/>
            </a:pPr>
            <a:r>
              <a:rPr b="0" i="0" lang="en-US" sz="3600" u="none" cap="none" strike="noStrike">
                <a:solidFill>
                  <a:srgbClr val="000000"/>
                </a:solidFill>
                <a:latin typeface="Arial"/>
                <a:ea typeface="Arial"/>
                <a:cs typeface="Arial"/>
                <a:sym typeface="Arial"/>
              </a:rPr>
              <a:t>Establishing a cross-functional change team and appointing a project manager</a:t>
            </a:r>
            <a:endParaRPr b="0" i="0" sz="3600" u="none" cap="none" strike="noStrike">
              <a:solidFill>
                <a:srgbClr val="000000"/>
              </a:solidFill>
              <a:latin typeface="Arial"/>
              <a:ea typeface="Arial"/>
              <a:cs typeface="Arial"/>
              <a:sym typeface="Arial"/>
            </a:endParaRPr>
          </a:p>
          <a:p>
            <a:pPr indent="0" lvl="0" marL="914400" marR="0" rtl="0" algn="l">
              <a:lnSpc>
                <a:spcPct val="107991"/>
              </a:lnSpc>
              <a:spcBef>
                <a:spcPts val="0"/>
              </a:spcBef>
              <a:spcAft>
                <a:spcPts val="0"/>
              </a:spcAft>
              <a:buClr>
                <a:srgbClr val="000000"/>
              </a:buClr>
              <a:buSzPts val="3600"/>
              <a:buFont typeface="Arial"/>
              <a:buNone/>
            </a:pPr>
            <a:r>
              <a:t/>
            </a:r>
            <a:endParaRPr b="0" i="0" sz="3600" u="none" cap="none" strike="noStrike">
              <a:solidFill>
                <a:srgbClr val="000000"/>
              </a:solidFill>
              <a:latin typeface="Arial"/>
              <a:ea typeface="Arial"/>
              <a:cs typeface="Arial"/>
              <a:sym typeface="Arial"/>
            </a:endParaRPr>
          </a:p>
          <a:p>
            <a:pPr indent="-447144" lvl="1" marL="894289" marR="0" rtl="0" algn="l">
              <a:lnSpc>
                <a:spcPct val="107991"/>
              </a:lnSpc>
              <a:spcBef>
                <a:spcPts val="0"/>
              </a:spcBef>
              <a:spcAft>
                <a:spcPts val="0"/>
              </a:spcAft>
              <a:buClr>
                <a:srgbClr val="000000"/>
              </a:buClr>
              <a:buSzPts val="4142"/>
              <a:buFont typeface="Arial"/>
              <a:buChar char="•"/>
            </a:pPr>
            <a:r>
              <a:rPr b="0" i="0" lang="en-US" sz="3600" u="none" cap="none" strike="noStrike">
                <a:solidFill>
                  <a:srgbClr val="000000"/>
                </a:solidFill>
                <a:latin typeface="Arial"/>
                <a:ea typeface="Arial"/>
                <a:cs typeface="Arial"/>
                <a:sym typeface="Arial"/>
              </a:rPr>
              <a:t>Audits at entry levels</a:t>
            </a:r>
            <a:endParaRPr b="0" i="0" sz="3600" u="none" cap="none" strike="noStrike">
              <a:solidFill>
                <a:srgbClr val="000000"/>
              </a:solidFill>
              <a:latin typeface="Arial"/>
              <a:ea typeface="Arial"/>
              <a:cs typeface="Arial"/>
              <a:sym typeface="Arial"/>
            </a:endParaRPr>
          </a:p>
          <a:p>
            <a:pPr indent="0" lvl="0" marL="914400" marR="0" rtl="0" algn="l">
              <a:lnSpc>
                <a:spcPct val="107991"/>
              </a:lnSpc>
              <a:spcBef>
                <a:spcPts val="0"/>
              </a:spcBef>
              <a:spcAft>
                <a:spcPts val="0"/>
              </a:spcAft>
              <a:buClr>
                <a:srgbClr val="000000"/>
              </a:buClr>
              <a:buSzPts val="3600"/>
              <a:buFont typeface="Arial"/>
              <a:buNone/>
            </a:pPr>
            <a:r>
              <a:t/>
            </a:r>
            <a:endParaRPr b="0" i="0" sz="3600" u="none" cap="none" strike="noStrike">
              <a:solidFill>
                <a:srgbClr val="000000"/>
              </a:solidFill>
              <a:latin typeface="Arial"/>
              <a:ea typeface="Arial"/>
              <a:cs typeface="Arial"/>
              <a:sym typeface="Arial"/>
            </a:endParaRPr>
          </a:p>
          <a:p>
            <a:pPr indent="-447144" lvl="1" marL="894289" marR="0" rtl="0" algn="l">
              <a:lnSpc>
                <a:spcPct val="107991"/>
              </a:lnSpc>
              <a:spcBef>
                <a:spcPts val="0"/>
              </a:spcBef>
              <a:spcAft>
                <a:spcPts val="0"/>
              </a:spcAft>
              <a:buClr>
                <a:srgbClr val="000000"/>
              </a:buClr>
              <a:buSzPts val="4142"/>
              <a:buFont typeface="Arial"/>
              <a:buChar char="•"/>
            </a:pPr>
            <a:r>
              <a:rPr b="0" i="0" lang="en-US" sz="3600" u="none" cap="none" strike="noStrike">
                <a:solidFill>
                  <a:srgbClr val="000000"/>
                </a:solidFill>
                <a:latin typeface="Arial"/>
                <a:ea typeface="Arial"/>
                <a:cs typeface="Arial"/>
                <a:sym typeface="Arial"/>
              </a:rPr>
              <a:t>Cultivating a culture of open collaboration</a:t>
            </a:r>
            <a:endParaRPr b="0" i="0" sz="3600" u="none" cap="none" strike="noStrike">
              <a:solidFill>
                <a:srgbClr val="000000"/>
              </a:solidFill>
              <a:latin typeface="Arial"/>
              <a:ea typeface="Arial"/>
              <a:cs typeface="Arial"/>
              <a:sym typeface="Arial"/>
            </a:endParaRPr>
          </a:p>
          <a:p>
            <a:pPr indent="0" lvl="0" marL="914400" marR="0" rtl="0" algn="l">
              <a:lnSpc>
                <a:spcPct val="107991"/>
              </a:lnSpc>
              <a:spcBef>
                <a:spcPts val="0"/>
              </a:spcBef>
              <a:spcAft>
                <a:spcPts val="0"/>
              </a:spcAft>
              <a:buClr>
                <a:srgbClr val="000000"/>
              </a:buClr>
              <a:buSzPts val="3600"/>
              <a:buFont typeface="Arial"/>
              <a:buNone/>
            </a:pPr>
            <a:r>
              <a:t/>
            </a:r>
            <a:endParaRPr b="0" i="0" sz="3600" u="none" cap="none" strike="noStrike">
              <a:solidFill>
                <a:srgbClr val="000000"/>
              </a:solidFill>
              <a:latin typeface="Arial"/>
              <a:ea typeface="Arial"/>
              <a:cs typeface="Arial"/>
              <a:sym typeface="Arial"/>
            </a:endParaRPr>
          </a:p>
          <a:p>
            <a:pPr indent="-447144" lvl="1" marL="894289" marR="0" rtl="0" algn="l">
              <a:lnSpc>
                <a:spcPct val="107991"/>
              </a:lnSpc>
              <a:spcBef>
                <a:spcPts val="0"/>
              </a:spcBef>
              <a:spcAft>
                <a:spcPts val="0"/>
              </a:spcAft>
              <a:buClr>
                <a:srgbClr val="000000"/>
              </a:buClr>
              <a:buSzPts val="4142"/>
              <a:buFont typeface="Arial"/>
              <a:buChar char="•"/>
            </a:pPr>
            <a:r>
              <a:rPr b="0" i="0" lang="en-US" sz="3600" u="none" cap="none" strike="noStrike">
                <a:solidFill>
                  <a:srgbClr val="000000"/>
                </a:solidFill>
                <a:latin typeface="Arial"/>
                <a:ea typeface="Arial"/>
                <a:cs typeface="Arial"/>
                <a:sym typeface="Arial"/>
              </a:rPr>
              <a:t>Training</a:t>
            </a:r>
            <a:endParaRPr b="0" i="0" sz="1400" u="none" cap="none" strike="noStrike">
              <a:solidFill>
                <a:srgbClr val="000000"/>
              </a:solidFill>
              <a:latin typeface="Arial"/>
              <a:ea typeface="Arial"/>
              <a:cs typeface="Arial"/>
              <a:sym typeface="Arial"/>
            </a:endParaRPr>
          </a:p>
          <a:p>
            <a:pPr indent="0" lvl="0" marL="0" marR="0" rtl="0" algn="l">
              <a:lnSpc>
                <a:spcPct val="107991"/>
              </a:lnSpc>
              <a:spcBef>
                <a:spcPts val="0"/>
              </a:spcBef>
              <a:spcAft>
                <a:spcPts val="0"/>
              </a:spcAft>
              <a:buClr>
                <a:srgbClr val="000000"/>
              </a:buClr>
              <a:buSzPts val="3600"/>
              <a:buFont typeface="Arial"/>
              <a:buNone/>
            </a:pPr>
            <a:r>
              <a:t/>
            </a:r>
            <a:endParaRPr b="0" i="0" sz="3600" u="none" cap="none" strike="noStrike">
              <a:solidFill>
                <a:srgbClr val="000000"/>
              </a:solidFill>
              <a:latin typeface="Arial"/>
              <a:ea typeface="Arial"/>
              <a:cs typeface="Arial"/>
              <a:sym typeface="Arial"/>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g34bf68f3037_0_0"/>
          <p:cNvSpPr/>
          <p:nvPr/>
        </p:nvSpPr>
        <p:spPr>
          <a:xfrm>
            <a:off x="477360" y="9588929"/>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7" l="0" r="0" t="-268"/>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g34bf68f3037_0_0"/>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g34bf68f3037_0_0"/>
          <p:cNvSpPr txBox="1"/>
          <p:nvPr/>
        </p:nvSpPr>
        <p:spPr>
          <a:xfrm>
            <a:off x="1028700" y="2164465"/>
            <a:ext cx="12333600" cy="831300"/>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Clr>
                <a:srgbClr val="000000"/>
              </a:buClr>
              <a:buSzPts val="5400"/>
              <a:buFont typeface="Arial"/>
              <a:buNone/>
            </a:pPr>
            <a:r>
              <a:rPr b="1" i="0" lang="en-US" sz="5400" u="none" cap="none" strike="noStrike">
                <a:solidFill>
                  <a:srgbClr val="A02B93"/>
                </a:solidFill>
                <a:latin typeface="Arial"/>
                <a:ea typeface="Arial"/>
                <a:cs typeface="Arial"/>
                <a:sym typeface="Arial"/>
              </a:rPr>
              <a:t>Technology adoption strategies</a:t>
            </a:r>
            <a:endParaRPr b="0" i="0" sz="1100" u="none" cap="none" strike="noStrike">
              <a:solidFill>
                <a:srgbClr val="A02B93"/>
              </a:solidFill>
              <a:latin typeface="Arial"/>
              <a:ea typeface="Arial"/>
              <a:cs typeface="Arial"/>
              <a:sym typeface="Arial"/>
            </a:endParaRPr>
          </a:p>
        </p:txBody>
      </p:sp>
      <p:sp>
        <p:nvSpPr>
          <p:cNvPr id="164" name="Google Shape;164;g34bf68f3037_0_0"/>
          <p:cNvSpPr/>
          <p:nvPr/>
        </p:nvSpPr>
        <p:spPr>
          <a:xfrm>
            <a:off x="12414739" y="3763455"/>
            <a:ext cx="4856480" cy="4856480"/>
          </a:xfrm>
          <a:custGeom>
            <a:rect b="b" l="l" r="r" t="t"/>
            <a:pathLst>
              <a:path extrusionOk="0" h="812800" w="812800">
                <a:moveTo>
                  <a:pt x="36666" y="0"/>
                </a:moveTo>
                <a:lnTo>
                  <a:pt x="776134" y="0"/>
                </a:lnTo>
                <a:cubicBezTo>
                  <a:pt x="796384" y="0"/>
                  <a:pt x="812800" y="16416"/>
                  <a:pt x="812800" y="36666"/>
                </a:cubicBezTo>
                <a:lnTo>
                  <a:pt x="812800" y="776134"/>
                </a:lnTo>
                <a:cubicBezTo>
                  <a:pt x="812800" y="796384"/>
                  <a:pt x="796384" y="812800"/>
                  <a:pt x="776134" y="812800"/>
                </a:cubicBezTo>
                <a:lnTo>
                  <a:pt x="36666" y="812800"/>
                </a:lnTo>
                <a:cubicBezTo>
                  <a:pt x="16416" y="812800"/>
                  <a:pt x="0" y="796384"/>
                  <a:pt x="0" y="776134"/>
                </a:cubicBezTo>
                <a:lnTo>
                  <a:pt x="0" y="36666"/>
                </a:lnTo>
                <a:cubicBezTo>
                  <a:pt x="0" y="16416"/>
                  <a:pt x="16416" y="0"/>
                  <a:pt x="36666" y="0"/>
                </a:cubicBezTo>
                <a:close/>
              </a:path>
            </a:pathLst>
          </a:custGeom>
          <a:blipFill rotWithShape="1">
            <a:blip r:embed="rId5">
              <a:alphaModFix/>
            </a:blip>
            <a:stretch>
              <a:fillRect b="0" l="-24897" r="-24886" t="0"/>
            </a:stretch>
          </a:blipFill>
          <a:ln cap="rnd" cmpd="sng" w="114300">
            <a:solidFill>
              <a:srgbClr val="926FB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g34bf68f3037_0_0"/>
          <p:cNvSpPr txBox="1"/>
          <p:nvPr/>
        </p:nvSpPr>
        <p:spPr>
          <a:xfrm>
            <a:off x="2931120" y="744411"/>
            <a:ext cx="10765500" cy="554100"/>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4000"/>
              <a:buFont typeface="Arial"/>
              <a:buNone/>
            </a:pPr>
            <a:r>
              <a:rPr b="0" i="0" lang="en-US" sz="4000" u="none" cap="none" strike="noStrike">
                <a:solidFill>
                  <a:srgbClr val="4EA72E"/>
                </a:solidFill>
                <a:latin typeface="Arial"/>
                <a:ea typeface="Arial"/>
                <a:cs typeface="Arial"/>
                <a:sym typeface="Arial"/>
              </a:rPr>
              <a:t>Topic 1: </a:t>
            </a:r>
            <a:r>
              <a:rPr b="1" i="0" lang="en-US" sz="4000" u="none" cap="none" strike="noStrike">
                <a:solidFill>
                  <a:srgbClr val="4EA72E"/>
                </a:solidFill>
                <a:latin typeface="Arial"/>
                <a:ea typeface="Arial"/>
                <a:cs typeface="Arial"/>
                <a:sym typeface="Arial"/>
              </a:rPr>
              <a:t>Technology’s Role in Hybrid Work</a:t>
            </a:r>
            <a:endParaRPr b="0" i="0" sz="1400" u="none" cap="none" strike="noStrike">
              <a:solidFill>
                <a:srgbClr val="000000"/>
              </a:solidFill>
              <a:latin typeface="Arial"/>
              <a:ea typeface="Arial"/>
              <a:cs typeface="Arial"/>
              <a:sym typeface="Arial"/>
            </a:endParaRPr>
          </a:p>
        </p:txBody>
      </p:sp>
      <p:sp>
        <p:nvSpPr>
          <p:cNvPr id="166" name="Google Shape;166;g34bf68f3037_0_0"/>
          <p:cNvSpPr txBox="1"/>
          <p:nvPr/>
        </p:nvSpPr>
        <p:spPr>
          <a:xfrm>
            <a:off x="-2162874" y="3582612"/>
            <a:ext cx="9117300" cy="738900"/>
          </a:xfrm>
          <a:prstGeom prst="rect">
            <a:avLst/>
          </a:prstGeom>
          <a:noFill/>
          <a:ln>
            <a:noFill/>
          </a:ln>
        </p:spPr>
        <p:txBody>
          <a:bodyPr anchorCtr="0" anchor="t" bIns="0" lIns="0" spcFirstLastPara="1" rIns="0" wrap="square" tIns="0">
            <a:spAutoFit/>
          </a:bodyPr>
          <a:lstStyle/>
          <a:p>
            <a:pPr indent="0" lvl="0" marL="0" marR="0" rtl="0" algn="ctr">
              <a:lnSpc>
                <a:spcPct val="144020"/>
              </a:lnSpc>
              <a:spcBef>
                <a:spcPts val="0"/>
              </a:spcBef>
              <a:spcAft>
                <a:spcPts val="0"/>
              </a:spcAft>
              <a:buClr>
                <a:srgbClr val="000000"/>
              </a:buClr>
              <a:buSzPts val="4800"/>
              <a:buFont typeface="Arial"/>
              <a:buNone/>
            </a:pPr>
            <a:r>
              <a:rPr b="1" i="0" lang="en-US" sz="4800" u="none" cap="none" strike="noStrike">
                <a:solidFill>
                  <a:srgbClr val="926FB1"/>
                </a:solidFill>
                <a:latin typeface="Arial"/>
                <a:ea typeface="Arial"/>
                <a:cs typeface="Arial"/>
                <a:sym typeface="Arial"/>
              </a:rPr>
              <a:t>Barriers</a:t>
            </a:r>
            <a:endParaRPr b="0" i="0" sz="1400" u="none" cap="none" strike="noStrike">
              <a:solidFill>
                <a:srgbClr val="000000"/>
              </a:solidFill>
              <a:latin typeface="Arial"/>
              <a:ea typeface="Arial"/>
              <a:cs typeface="Arial"/>
              <a:sym typeface="Arial"/>
            </a:endParaRPr>
          </a:p>
        </p:txBody>
      </p:sp>
      <p:sp>
        <p:nvSpPr>
          <p:cNvPr id="167" name="Google Shape;167;g34bf68f3037_0_0"/>
          <p:cNvSpPr txBox="1"/>
          <p:nvPr/>
        </p:nvSpPr>
        <p:spPr>
          <a:xfrm>
            <a:off x="477360" y="4688469"/>
            <a:ext cx="11269800" cy="2703000"/>
          </a:xfrm>
          <a:prstGeom prst="rect">
            <a:avLst/>
          </a:prstGeom>
          <a:noFill/>
          <a:ln>
            <a:noFill/>
          </a:ln>
        </p:spPr>
        <p:txBody>
          <a:bodyPr anchorCtr="0" anchor="t" bIns="0" lIns="0" spcFirstLastPara="1" rIns="0" wrap="square" tIns="0">
            <a:spAutoFit/>
          </a:bodyPr>
          <a:lstStyle/>
          <a:p>
            <a:pPr indent="-447144" lvl="1" marL="894289" marR="0" rtl="0" algn="l">
              <a:lnSpc>
                <a:spcPct val="107991"/>
              </a:lnSpc>
              <a:spcBef>
                <a:spcPts val="0"/>
              </a:spcBef>
              <a:spcAft>
                <a:spcPts val="0"/>
              </a:spcAft>
              <a:buClr>
                <a:srgbClr val="000000"/>
              </a:buClr>
              <a:buSzPts val="4142"/>
              <a:buFont typeface="Arial"/>
              <a:buChar char="•"/>
            </a:pPr>
            <a:r>
              <a:rPr b="0" i="0" lang="en-US" sz="4142" u="none" cap="none" strike="noStrike">
                <a:solidFill>
                  <a:srgbClr val="000000"/>
                </a:solidFill>
                <a:latin typeface="Arial"/>
                <a:ea typeface="Arial"/>
                <a:cs typeface="Arial"/>
                <a:sym typeface="Arial"/>
              </a:rPr>
              <a:t>Resistance to change</a:t>
            </a:r>
            <a:endParaRPr b="0" i="0" sz="1400" u="none" cap="none" strike="noStrike">
              <a:solidFill>
                <a:srgbClr val="000000"/>
              </a:solidFill>
              <a:latin typeface="Arial"/>
              <a:ea typeface="Arial"/>
              <a:cs typeface="Arial"/>
              <a:sym typeface="Arial"/>
            </a:endParaRPr>
          </a:p>
          <a:p>
            <a:pPr indent="-447144" lvl="1" marL="894289" marR="0" rtl="0" algn="l">
              <a:lnSpc>
                <a:spcPct val="107991"/>
              </a:lnSpc>
              <a:spcBef>
                <a:spcPts val="0"/>
              </a:spcBef>
              <a:spcAft>
                <a:spcPts val="0"/>
              </a:spcAft>
              <a:buClr>
                <a:srgbClr val="000000"/>
              </a:buClr>
              <a:buSzPts val="4142"/>
              <a:buFont typeface="Arial"/>
              <a:buChar char="•"/>
            </a:pPr>
            <a:r>
              <a:rPr b="0" i="0" lang="en-US" sz="4142" u="none" cap="none" strike="noStrike">
                <a:solidFill>
                  <a:srgbClr val="000000"/>
                </a:solidFill>
                <a:latin typeface="Arial"/>
                <a:ea typeface="Arial"/>
                <a:cs typeface="Arial"/>
                <a:sym typeface="Arial"/>
              </a:rPr>
              <a:t>Security concerns</a:t>
            </a:r>
            <a:endParaRPr b="0" i="0" sz="1400" u="none" cap="none" strike="noStrike">
              <a:solidFill>
                <a:srgbClr val="000000"/>
              </a:solidFill>
              <a:latin typeface="Arial"/>
              <a:ea typeface="Arial"/>
              <a:cs typeface="Arial"/>
              <a:sym typeface="Arial"/>
            </a:endParaRPr>
          </a:p>
          <a:p>
            <a:pPr indent="-447144" lvl="1" marL="894289" marR="0" rtl="0" algn="l">
              <a:lnSpc>
                <a:spcPct val="107991"/>
              </a:lnSpc>
              <a:spcBef>
                <a:spcPts val="0"/>
              </a:spcBef>
              <a:spcAft>
                <a:spcPts val="0"/>
              </a:spcAft>
              <a:buClr>
                <a:srgbClr val="000000"/>
              </a:buClr>
              <a:buSzPts val="4142"/>
              <a:buFont typeface="Arial"/>
              <a:buChar char="•"/>
            </a:pPr>
            <a:r>
              <a:rPr b="0" i="0" lang="en-US" sz="4142" u="none" cap="none" strike="noStrike">
                <a:solidFill>
                  <a:srgbClr val="000000"/>
                </a:solidFill>
                <a:latin typeface="Arial"/>
                <a:ea typeface="Arial"/>
                <a:cs typeface="Arial"/>
                <a:sym typeface="Arial"/>
              </a:rPr>
              <a:t>Limited access to technology</a:t>
            </a:r>
            <a:endParaRPr b="0" i="0" sz="1400" u="none" cap="none" strike="noStrike">
              <a:solidFill>
                <a:srgbClr val="000000"/>
              </a:solidFill>
              <a:latin typeface="Arial"/>
              <a:ea typeface="Arial"/>
              <a:cs typeface="Arial"/>
              <a:sym typeface="Arial"/>
            </a:endParaRPr>
          </a:p>
          <a:p>
            <a:pPr indent="-447144" lvl="1" marL="894289" marR="0" rtl="0" algn="l">
              <a:lnSpc>
                <a:spcPct val="107991"/>
              </a:lnSpc>
              <a:spcBef>
                <a:spcPts val="0"/>
              </a:spcBef>
              <a:spcAft>
                <a:spcPts val="0"/>
              </a:spcAft>
              <a:buClr>
                <a:srgbClr val="000000"/>
              </a:buClr>
              <a:buSzPts val="4142"/>
              <a:buFont typeface="Arial"/>
              <a:buChar char="•"/>
            </a:pPr>
            <a:r>
              <a:rPr b="0" i="0" lang="en-US" sz="4142" u="none" cap="none" strike="noStrike">
                <a:solidFill>
                  <a:srgbClr val="000000"/>
                </a:solidFill>
                <a:latin typeface="Arial"/>
                <a:ea typeface="Arial"/>
                <a:cs typeface="Arial"/>
                <a:sym typeface="Arial"/>
              </a:rPr>
              <a:t>Shortage of digital skills</a:t>
            </a:r>
            <a:endParaRPr b="0" i="0" sz="1400" u="none" cap="none" strike="noStrike">
              <a:solidFill>
                <a:srgbClr val="000000"/>
              </a:solidFill>
              <a:latin typeface="Arial"/>
              <a:ea typeface="Arial"/>
              <a:cs typeface="Arial"/>
              <a:sym typeface="Arial"/>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4"/>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9" l="0" r="0" t="-27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4"/>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4"/>
          <p:cNvSpPr/>
          <p:nvPr/>
        </p:nvSpPr>
        <p:spPr>
          <a:xfrm>
            <a:off x="1516860" y="2467800"/>
            <a:ext cx="6171629" cy="6171629"/>
          </a:xfrm>
          <a:custGeom>
            <a:rect b="b" l="l" r="r" t="t"/>
            <a:pathLst>
              <a:path extrusionOk="0" h="8228838" w="8228838">
                <a:moveTo>
                  <a:pt x="0" y="1371473"/>
                </a:moveTo>
                <a:cubicBezTo>
                  <a:pt x="0" y="614045"/>
                  <a:pt x="614045" y="0"/>
                  <a:pt x="1371473" y="0"/>
                </a:cubicBezTo>
                <a:lnTo>
                  <a:pt x="6857365" y="0"/>
                </a:lnTo>
                <a:cubicBezTo>
                  <a:pt x="7614793" y="0"/>
                  <a:pt x="8228838" y="614045"/>
                  <a:pt x="8228838" y="1371473"/>
                </a:cubicBezTo>
                <a:lnTo>
                  <a:pt x="8228838" y="6857365"/>
                </a:lnTo>
                <a:cubicBezTo>
                  <a:pt x="8228838" y="7614793"/>
                  <a:pt x="7614793" y="8228838"/>
                  <a:pt x="6857365" y="8228838"/>
                </a:cubicBezTo>
                <a:lnTo>
                  <a:pt x="1371473" y="8228838"/>
                </a:lnTo>
                <a:cubicBezTo>
                  <a:pt x="614045" y="8228838"/>
                  <a:pt x="0" y="7614793"/>
                  <a:pt x="0" y="6857365"/>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4"/>
          <p:cNvSpPr/>
          <p:nvPr/>
        </p:nvSpPr>
        <p:spPr>
          <a:xfrm>
            <a:off x="-2037960" y="0"/>
            <a:ext cx="8359808" cy="10286428"/>
          </a:xfrm>
          <a:custGeom>
            <a:rect b="b" l="l" r="r" t="t"/>
            <a:pathLst>
              <a:path extrusionOk="0" h="13715237" w="11146410">
                <a:moveTo>
                  <a:pt x="1857756" y="0"/>
                </a:moveTo>
                <a:cubicBezTo>
                  <a:pt x="831723" y="0"/>
                  <a:pt x="0" y="831723"/>
                  <a:pt x="0" y="1857756"/>
                </a:cubicBezTo>
                <a:lnTo>
                  <a:pt x="0" y="11857482"/>
                </a:lnTo>
                <a:cubicBezTo>
                  <a:pt x="0" y="12883514"/>
                  <a:pt x="831723" y="13715237"/>
                  <a:pt x="1857756" y="13715237"/>
                </a:cubicBezTo>
                <a:lnTo>
                  <a:pt x="9288653" y="13715237"/>
                </a:lnTo>
                <a:cubicBezTo>
                  <a:pt x="10314686" y="13715237"/>
                  <a:pt x="11146410" y="12883514"/>
                  <a:pt x="11146410" y="11857482"/>
                </a:cubicBezTo>
                <a:lnTo>
                  <a:pt x="11146410" y="1857756"/>
                </a:lnTo>
                <a:cubicBezTo>
                  <a:pt x="11146282" y="831723"/>
                  <a:pt x="10314559" y="0"/>
                  <a:pt x="9288653" y="0"/>
                </a:cubicBezTo>
                <a:close/>
              </a:path>
            </a:pathLst>
          </a:custGeom>
          <a:gradFill>
            <a:gsLst>
              <a:gs pos="0">
                <a:srgbClr val="9D76B4"/>
              </a:gs>
              <a:gs pos="100000">
                <a:srgbClr val="262266"/>
              </a:gs>
            </a:gsLst>
            <a:lin ang="189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4"/>
          <p:cNvSpPr/>
          <p:nvPr/>
        </p:nvSpPr>
        <p:spPr>
          <a:xfrm>
            <a:off x="0" y="0"/>
            <a:ext cx="540" cy="540"/>
          </a:xfrm>
          <a:custGeom>
            <a:rect b="b" l="l" r="r" t="t"/>
            <a:pathLst>
              <a:path extrusionOk="0" h="540" w="540">
                <a:moveTo>
                  <a:pt x="0" y="0"/>
                </a:moveTo>
                <a:lnTo>
                  <a:pt x="540" y="0"/>
                </a:lnTo>
                <a:lnTo>
                  <a:pt x="540" y="540"/>
                </a:lnTo>
                <a:lnTo>
                  <a:pt x="0" y="540"/>
                </a:lnTo>
                <a:lnTo>
                  <a:pt x="0" y="0"/>
                </a:lnTo>
                <a:close/>
              </a:path>
            </a:pathLst>
          </a:custGeom>
          <a:blipFill rotWithShape="1">
            <a:blip r:embed="rId5">
              <a:alphaModFix/>
            </a:blip>
            <a:stretch>
              <a:fillRect b="0" l="-25006" r="-25081"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4"/>
          <p:cNvSpPr/>
          <p:nvPr/>
        </p:nvSpPr>
        <p:spPr>
          <a:xfrm>
            <a:off x="603475" y="1656524"/>
            <a:ext cx="4655291" cy="6982936"/>
          </a:xfrm>
          <a:custGeom>
            <a:rect b="b" l="l" r="r" t="t"/>
            <a:pathLst>
              <a:path extrusionOk="0" h="9525000" w="6350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rotWithShape="1">
            <a:blip r:embed="rId6">
              <a:alphaModFix/>
            </a:blip>
            <a:stretch>
              <a:fillRect b="0" l="-33110" r="-91582"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4"/>
          <p:cNvSpPr txBox="1"/>
          <p:nvPr/>
        </p:nvSpPr>
        <p:spPr>
          <a:xfrm>
            <a:off x="4030069" y="4279611"/>
            <a:ext cx="16463624" cy="2548005"/>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5519"/>
              <a:buFont typeface="Arial"/>
              <a:buNone/>
            </a:pPr>
            <a:r>
              <a:rPr b="1" i="0" lang="en-US" sz="5519" u="none" cap="none" strike="noStrike">
                <a:solidFill>
                  <a:srgbClr val="926FB1"/>
                </a:solidFill>
                <a:latin typeface="Arial"/>
                <a:ea typeface="Arial"/>
                <a:cs typeface="Arial"/>
                <a:sym typeface="Arial"/>
              </a:rPr>
              <a:t>What are the differences between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519"/>
              <a:buFont typeface="Arial"/>
              <a:buNone/>
            </a:pPr>
            <a:r>
              <a:rPr b="1" i="0" lang="en-US" sz="5519" u="none" cap="none" strike="noStrike">
                <a:solidFill>
                  <a:srgbClr val="926FB1"/>
                </a:solidFill>
                <a:latin typeface="Arial"/>
                <a:ea typeface="Arial"/>
                <a:cs typeface="Arial"/>
                <a:sym typeface="Arial"/>
              </a:rPr>
              <a:t> synchronous and asynchronous communication?</a:t>
            </a:r>
            <a:endParaRPr b="0" i="0" sz="1400" u="none" cap="none" strike="noStrike">
              <a:solidFill>
                <a:srgbClr val="000000"/>
              </a:solidFill>
              <a:latin typeface="Arial"/>
              <a:ea typeface="Arial"/>
              <a:cs typeface="Arial"/>
              <a:sym typeface="Arial"/>
            </a:endParaRPr>
          </a:p>
        </p:txBody>
      </p:sp>
      <p:sp>
        <p:nvSpPr>
          <p:cNvPr id="179" name="Google Shape;179;p4"/>
          <p:cNvSpPr txBox="1"/>
          <p:nvPr/>
        </p:nvSpPr>
        <p:spPr>
          <a:xfrm>
            <a:off x="7064871" y="788018"/>
            <a:ext cx="10765397" cy="553998"/>
          </a:xfrm>
          <a:prstGeom prst="rect">
            <a:avLst/>
          </a:prstGeom>
          <a:no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Clr>
                <a:srgbClr val="000000"/>
              </a:buClr>
              <a:buSzPts val="4000"/>
              <a:buFont typeface="Arial"/>
              <a:buNone/>
            </a:pPr>
            <a:r>
              <a:rPr b="0" i="0" lang="en-US" sz="4000" u="none" cap="none" strike="noStrike">
                <a:solidFill>
                  <a:srgbClr val="4EA72E"/>
                </a:solidFill>
                <a:latin typeface="Arial"/>
                <a:ea typeface="Arial"/>
                <a:cs typeface="Arial"/>
                <a:sym typeface="Arial"/>
              </a:rPr>
              <a:t>Topic 1: </a:t>
            </a:r>
            <a:r>
              <a:rPr b="1" i="0" lang="en-US" sz="4000" u="none" cap="none" strike="noStrike">
                <a:solidFill>
                  <a:srgbClr val="4EA72E"/>
                </a:solidFill>
                <a:latin typeface="Arial"/>
                <a:ea typeface="Arial"/>
                <a:cs typeface="Arial"/>
                <a:sym typeface="Arial"/>
              </a:rPr>
              <a:t>Technology’s Role in Hybrid Work</a:t>
            </a:r>
            <a:endParaRPr b="0" i="0" sz="1400" u="none" cap="none" strike="noStrike">
              <a:solidFill>
                <a:srgbClr val="000000"/>
              </a:solidFill>
              <a:latin typeface="Arial"/>
              <a:ea typeface="Arial"/>
              <a:cs typeface="Arial"/>
              <a:sym typeface="Arial"/>
            </a:endParaRPr>
          </a:p>
        </p:txBody>
      </p:sp>
      <p:sp>
        <p:nvSpPr>
          <p:cNvPr id="180" name="Google Shape;180;p4"/>
          <p:cNvSpPr/>
          <p:nvPr/>
        </p:nvSpPr>
        <p:spPr>
          <a:xfrm>
            <a:off x="629760" y="94458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9" l="0" r="0" t="-27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5"/>
          <p:cNvSpPr/>
          <p:nvPr/>
        </p:nvSpPr>
        <p:spPr>
          <a:xfrm>
            <a:off x="477360" y="92934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9" l="0" r="0" t="-27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5"/>
          <p:cNvSpPr/>
          <p:nvPr/>
        </p:nvSpPr>
        <p:spPr>
          <a:xfrm>
            <a:off x="631800" y="396360"/>
            <a:ext cx="1250100" cy="1250100"/>
          </a:xfrm>
          <a:custGeom>
            <a:rect b="b" l="l" r="r" t="t"/>
            <a:pathLst>
              <a:path extrusionOk="0" h="1250100" w="1250100">
                <a:moveTo>
                  <a:pt x="0" y="0"/>
                </a:moveTo>
                <a:lnTo>
                  <a:pt x="1250100" y="0"/>
                </a:lnTo>
                <a:lnTo>
                  <a:pt x="1250100" y="1250100"/>
                </a:lnTo>
                <a:lnTo>
                  <a:pt x="0" y="1250100"/>
                </a:lnTo>
                <a:lnTo>
                  <a:pt x="0" y="0"/>
                </a:lnTo>
                <a:close/>
              </a:path>
            </a:pathLst>
          </a:cu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5"/>
          <p:cNvSpPr/>
          <p:nvPr/>
        </p:nvSpPr>
        <p:spPr>
          <a:xfrm>
            <a:off x="1516860" y="2467800"/>
            <a:ext cx="6171629" cy="6171629"/>
          </a:xfrm>
          <a:custGeom>
            <a:rect b="b" l="l" r="r" t="t"/>
            <a:pathLst>
              <a:path extrusionOk="0" h="8228838" w="8228838">
                <a:moveTo>
                  <a:pt x="0" y="1371473"/>
                </a:moveTo>
                <a:cubicBezTo>
                  <a:pt x="0" y="614045"/>
                  <a:pt x="614045" y="0"/>
                  <a:pt x="1371473" y="0"/>
                </a:cubicBezTo>
                <a:lnTo>
                  <a:pt x="6857365" y="0"/>
                </a:lnTo>
                <a:cubicBezTo>
                  <a:pt x="7614793" y="0"/>
                  <a:pt x="8228838" y="614045"/>
                  <a:pt x="8228838" y="1371473"/>
                </a:cubicBezTo>
                <a:lnTo>
                  <a:pt x="8228838" y="6857365"/>
                </a:lnTo>
                <a:cubicBezTo>
                  <a:pt x="8228838" y="7614793"/>
                  <a:pt x="7614793" y="8228838"/>
                  <a:pt x="6857365" y="8228838"/>
                </a:cubicBezTo>
                <a:lnTo>
                  <a:pt x="1371473" y="8228838"/>
                </a:lnTo>
                <a:cubicBezTo>
                  <a:pt x="614045" y="8228838"/>
                  <a:pt x="0" y="7614793"/>
                  <a:pt x="0" y="6857365"/>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5"/>
          <p:cNvSpPr/>
          <p:nvPr/>
        </p:nvSpPr>
        <p:spPr>
          <a:xfrm>
            <a:off x="-2037960" y="0"/>
            <a:ext cx="8359808" cy="10286428"/>
          </a:xfrm>
          <a:custGeom>
            <a:rect b="b" l="l" r="r" t="t"/>
            <a:pathLst>
              <a:path extrusionOk="0" h="13715237" w="11146410">
                <a:moveTo>
                  <a:pt x="1857756" y="0"/>
                </a:moveTo>
                <a:cubicBezTo>
                  <a:pt x="831723" y="0"/>
                  <a:pt x="0" y="831723"/>
                  <a:pt x="0" y="1857756"/>
                </a:cubicBezTo>
                <a:lnTo>
                  <a:pt x="0" y="11857482"/>
                </a:lnTo>
                <a:cubicBezTo>
                  <a:pt x="0" y="12883514"/>
                  <a:pt x="831723" y="13715237"/>
                  <a:pt x="1857756" y="13715237"/>
                </a:cubicBezTo>
                <a:lnTo>
                  <a:pt x="9288653" y="13715237"/>
                </a:lnTo>
                <a:cubicBezTo>
                  <a:pt x="10314686" y="13715237"/>
                  <a:pt x="11146410" y="12883514"/>
                  <a:pt x="11146410" y="11857482"/>
                </a:cubicBezTo>
                <a:lnTo>
                  <a:pt x="11146410" y="1857756"/>
                </a:lnTo>
                <a:cubicBezTo>
                  <a:pt x="11146282" y="831723"/>
                  <a:pt x="10314559" y="0"/>
                  <a:pt x="9288653" y="0"/>
                </a:cubicBezTo>
                <a:close/>
              </a:path>
            </a:pathLst>
          </a:custGeom>
          <a:gradFill>
            <a:gsLst>
              <a:gs pos="0">
                <a:srgbClr val="9D76B4"/>
              </a:gs>
              <a:gs pos="100000">
                <a:srgbClr val="262266"/>
              </a:gs>
            </a:gsLst>
            <a:lin ang="18900000"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5"/>
          <p:cNvSpPr/>
          <p:nvPr/>
        </p:nvSpPr>
        <p:spPr>
          <a:xfrm>
            <a:off x="0" y="0"/>
            <a:ext cx="540" cy="540"/>
          </a:xfrm>
          <a:custGeom>
            <a:rect b="b" l="l" r="r" t="t"/>
            <a:pathLst>
              <a:path extrusionOk="0" h="540" w="540">
                <a:moveTo>
                  <a:pt x="0" y="0"/>
                </a:moveTo>
                <a:lnTo>
                  <a:pt x="540" y="0"/>
                </a:lnTo>
                <a:lnTo>
                  <a:pt x="540" y="540"/>
                </a:lnTo>
                <a:lnTo>
                  <a:pt x="0" y="540"/>
                </a:lnTo>
                <a:lnTo>
                  <a:pt x="0" y="0"/>
                </a:lnTo>
                <a:close/>
              </a:path>
            </a:pathLst>
          </a:custGeom>
          <a:blipFill rotWithShape="1">
            <a:blip r:embed="rId5">
              <a:alphaModFix/>
            </a:blip>
            <a:stretch>
              <a:fillRect b="0" l="-25006" r="-25081" t="0"/>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5"/>
          <p:cNvSpPr/>
          <p:nvPr/>
        </p:nvSpPr>
        <p:spPr>
          <a:xfrm>
            <a:off x="603475" y="1656524"/>
            <a:ext cx="4655291" cy="6982936"/>
          </a:xfrm>
          <a:custGeom>
            <a:rect b="b" l="l" r="r" t="t"/>
            <a:pathLst>
              <a:path extrusionOk="0" h="9525000" w="635000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rotWithShape="1">
            <a:blip r:embed="rId6">
              <a:alphaModFix/>
            </a:blip>
            <a:stretch>
              <a:fillRect b="0" l="-62555" r="-62553" t="0"/>
            </a:stretch>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5"/>
          <p:cNvSpPr txBox="1"/>
          <p:nvPr/>
        </p:nvSpPr>
        <p:spPr>
          <a:xfrm>
            <a:off x="6020150" y="3423057"/>
            <a:ext cx="11097658" cy="1070612"/>
          </a:xfrm>
          <a:prstGeom prst="rect">
            <a:avLst/>
          </a:prstGeom>
          <a:noFill/>
          <a:ln>
            <a:noFill/>
          </a:ln>
        </p:spPr>
        <p:txBody>
          <a:bodyPr anchorCtr="0" anchor="t" bIns="0" lIns="0" spcFirstLastPara="1" rIns="0" wrap="square" tIns="0">
            <a:spAutoFit/>
          </a:bodyPr>
          <a:lstStyle/>
          <a:p>
            <a:pPr indent="0" lvl="0" marL="0" marR="0" rtl="0" algn="ctr">
              <a:lnSpc>
                <a:spcPct val="180017"/>
              </a:lnSpc>
              <a:spcBef>
                <a:spcPts val="0"/>
              </a:spcBef>
              <a:spcAft>
                <a:spcPts val="0"/>
              </a:spcAft>
              <a:buClr>
                <a:srgbClr val="000000"/>
              </a:buClr>
              <a:buSzPts val="4699"/>
              <a:buFont typeface="Arial"/>
              <a:buNone/>
            </a:pPr>
            <a:r>
              <a:rPr b="1" i="0" lang="en-US" sz="4699" u="none" cap="none" strike="noStrike">
                <a:solidFill>
                  <a:srgbClr val="926FB1"/>
                </a:solidFill>
                <a:latin typeface="Arial"/>
                <a:ea typeface="Arial"/>
                <a:cs typeface="Arial"/>
                <a:sym typeface="Arial"/>
              </a:rPr>
              <a:t>Advantages</a:t>
            </a:r>
            <a:endParaRPr b="0" i="0" sz="1400" u="none" cap="none" strike="noStrike">
              <a:solidFill>
                <a:srgbClr val="000000"/>
              </a:solidFill>
              <a:latin typeface="Arial"/>
              <a:ea typeface="Arial"/>
              <a:cs typeface="Arial"/>
              <a:sym typeface="Arial"/>
            </a:endParaRPr>
          </a:p>
        </p:txBody>
      </p:sp>
      <p:sp>
        <p:nvSpPr>
          <p:cNvPr id="192" name="Google Shape;192;p5"/>
          <p:cNvSpPr txBox="1"/>
          <p:nvPr/>
        </p:nvSpPr>
        <p:spPr>
          <a:xfrm>
            <a:off x="7188966" y="4455569"/>
            <a:ext cx="9928842" cy="3325639"/>
          </a:xfrm>
          <a:prstGeom prst="rect">
            <a:avLst/>
          </a:prstGeom>
          <a:noFill/>
          <a:ln>
            <a:noFill/>
          </a:ln>
        </p:spPr>
        <p:txBody>
          <a:bodyPr anchorCtr="0" anchor="t" bIns="0" lIns="0" spcFirstLastPara="1" rIns="0" wrap="square" tIns="0">
            <a:spAutoFit/>
          </a:bodyPr>
          <a:lstStyle/>
          <a:p>
            <a:pPr indent="-427764" lvl="1" marL="855527" marR="0" rtl="0" algn="l">
              <a:lnSpc>
                <a:spcPct val="108001"/>
              </a:lnSpc>
              <a:spcBef>
                <a:spcPts val="0"/>
              </a:spcBef>
              <a:spcAft>
                <a:spcPts val="0"/>
              </a:spcAft>
              <a:buClr>
                <a:srgbClr val="000000"/>
              </a:buClr>
              <a:buSzPts val="3962"/>
              <a:buFont typeface="Arial"/>
              <a:buChar char="•"/>
            </a:pPr>
            <a:r>
              <a:rPr b="0" i="0" lang="en-US" sz="3962" u="none" cap="none" strike="noStrike">
                <a:solidFill>
                  <a:srgbClr val="000000"/>
                </a:solidFill>
                <a:latin typeface="Arial"/>
                <a:ea typeface="Arial"/>
                <a:cs typeface="Arial"/>
                <a:sym typeface="Arial"/>
              </a:rPr>
              <a:t>Highly effective for urgent calls</a:t>
            </a:r>
            <a:endParaRPr b="0" i="0" sz="1400" u="none" cap="none" strike="noStrike">
              <a:solidFill>
                <a:srgbClr val="000000"/>
              </a:solidFill>
              <a:latin typeface="Arial"/>
              <a:ea typeface="Arial"/>
              <a:cs typeface="Arial"/>
              <a:sym typeface="Arial"/>
            </a:endParaRPr>
          </a:p>
          <a:p>
            <a:pPr indent="-427764" lvl="1" marL="855527" marR="0" rtl="0" algn="l">
              <a:lnSpc>
                <a:spcPct val="108001"/>
              </a:lnSpc>
              <a:spcBef>
                <a:spcPts val="0"/>
              </a:spcBef>
              <a:spcAft>
                <a:spcPts val="0"/>
              </a:spcAft>
              <a:buClr>
                <a:srgbClr val="000000"/>
              </a:buClr>
              <a:buSzPts val="3962"/>
              <a:buFont typeface="Arial"/>
              <a:buChar char="•"/>
            </a:pPr>
            <a:r>
              <a:rPr b="0" i="0" lang="en-US" sz="3962" u="none" cap="none" strike="noStrike">
                <a:solidFill>
                  <a:srgbClr val="000000"/>
                </a:solidFill>
                <a:latin typeface="Arial"/>
                <a:ea typeface="Arial"/>
                <a:cs typeface="Arial"/>
                <a:sym typeface="Arial"/>
              </a:rPr>
              <a:t>Allows immediate feedback </a:t>
            </a:r>
            <a:endParaRPr b="0" i="0" sz="1400" u="none" cap="none" strike="noStrike">
              <a:solidFill>
                <a:srgbClr val="000000"/>
              </a:solidFill>
              <a:latin typeface="Arial"/>
              <a:ea typeface="Arial"/>
              <a:cs typeface="Arial"/>
              <a:sym typeface="Arial"/>
            </a:endParaRPr>
          </a:p>
          <a:p>
            <a:pPr indent="0" lvl="0" marL="0" marR="0" rtl="0" algn="l">
              <a:lnSpc>
                <a:spcPct val="108001"/>
              </a:lnSpc>
              <a:spcBef>
                <a:spcPts val="0"/>
              </a:spcBef>
              <a:spcAft>
                <a:spcPts val="0"/>
              </a:spcAft>
              <a:buClr>
                <a:srgbClr val="000000"/>
              </a:buClr>
              <a:buSzPts val="3962"/>
              <a:buFont typeface="Arial"/>
              <a:buNone/>
            </a:pPr>
            <a:r>
              <a:t/>
            </a:r>
            <a:endParaRPr b="0" i="0" sz="3962" u="none" cap="none" strike="noStrike">
              <a:solidFill>
                <a:srgbClr val="000000"/>
              </a:solidFill>
              <a:latin typeface="Arial"/>
              <a:ea typeface="Arial"/>
              <a:cs typeface="Arial"/>
              <a:sym typeface="Arial"/>
            </a:endParaRPr>
          </a:p>
          <a:p>
            <a:pPr indent="0" lvl="0" marL="0" marR="0" rtl="0" algn="l">
              <a:lnSpc>
                <a:spcPct val="108001"/>
              </a:lnSpc>
              <a:spcBef>
                <a:spcPts val="0"/>
              </a:spcBef>
              <a:spcAft>
                <a:spcPts val="0"/>
              </a:spcAft>
              <a:buClr>
                <a:srgbClr val="000000"/>
              </a:buClr>
              <a:buSzPts val="3962"/>
              <a:buFont typeface="Arial"/>
              <a:buNone/>
            </a:pPr>
            <a:r>
              <a:t/>
            </a:r>
            <a:endParaRPr b="0" i="0" sz="3962" u="none" cap="none" strike="noStrike">
              <a:solidFill>
                <a:srgbClr val="000000"/>
              </a:solidFill>
              <a:latin typeface="Arial"/>
              <a:ea typeface="Arial"/>
              <a:cs typeface="Arial"/>
              <a:sym typeface="Arial"/>
            </a:endParaRPr>
          </a:p>
          <a:p>
            <a:pPr indent="0" lvl="0" marL="0" marR="0" rtl="0" algn="l">
              <a:lnSpc>
                <a:spcPct val="108001"/>
              </a:lnSpc>
              <a:spcBef>
                <a:spcPts val="0"/>
              </a:spcBef>
              <a:spcAft>
                <a:spcPts val="0"/>
              </a:spcAft>
              <a:buClr>
                <a:srgbClr val="000000"/>
              </a:buClr>
              <a:buSzPts val="3962"/>
              <a:buFont typeface="Arial"/>
              <a:buNone/>
            </a:pPr>
            <a:r>
              <a:t/>
            </a:r>
            <a:endParaRPr b="0" i="0" sz="3962" u="none" cap="none" strike="noStrike">
              <a:solidFill>
                <a:srgbClr val="000000"/>
              </a:solidFill>
              <a:latin typeface="Arial"/>
              <a:ea typeface="Arial"/>
              <a:cs typeface="Arial"/>
              <a:sym typeface="Arial"/>
            </a:endParaRPr>
          </a:p>
          <a:p>
            <a:pPr indent="0" lvl="0" marL="0" marR="0" rtl="0" algn="l">
              <a:lnSpc>
                <a:spcPct val="108001"/>
              </a:lnSpc>
              <a:spcBef>
                <a:spcPts val="0"/>
              </a:spcBef>
              <a:spcAft>
                <a:spcPts val="0"/>
              </a:spcAft>
              <a:buClr>
                <a:srgbClr val="000000"/>
              </a:buClr>
              <a:buSzPts val="3962"/>
              <a:buFont typeface="Arial"/>
              <a:buNone/>
            </a:pPr>
            <a:r>
              <a:t/>
            </a:r>
            <a:endParaRPr b="0" i="0" sz="3962" u="none" cap="none" strike="noStrike">
              <a:solidFill>
                <a:srgbClr val="000000"/>
              </a:solidFill>
              <a:latin typeface="Arial"/>
              <a:ea typeface="Arial"/>
              <a:cs typeface="Arial"/>
              <a:sym typeface="Arial"/>
            </a:endParaRPr>
          </a:p>
        </p:txBody>
      </p:sp>
      <p:sp>
        <p:nvSpPr>
          <p:cNvPr id="193" name="Google Shape;193;p5"/>
          <p:cNvSpPr txBox="1"/>
          <p:nvPr/>
        </p:nvSpPr>
        <p:spPr>
          <a:xfrm>
            <a:off x="7158405" y="593915"/>
            <a:ext cx="9835309" cy="1096903"/>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Clr>
                <a:srgbClr val="000000"/>
              </a:buClr>
              <a:buSzPts val="6600"/>
              <a:buFont typeface="Arial"/>
              <a:buNone/>
            </a:pPr>
            <a:r>
              <a:rPr b="1" i="0" lang="en-US" sz="6600" u="none" cap="none" strike="noStrike">
                <a:solidFill>
                  <a:srgbClr val="A02B93"/>
                </a:solidFill>
                <a:latin typeface="Arial"/>
                <a:ea typeface="Arial"/>
                <a:cs typeface="Arial"/>
                <a:sym typeface="Arial"/>
              </a:rPr>
              <a:t>Synchronous</a:t>
            </a:r>
            <a:r>
              <a:rPr b="1" i="0" lang="en-US" sz="6600" u="none" cap="none" strike="noStrike">
                <a:solidFill>
                  <a:srgbClr val="000000"/>
                </a:solidFill>
                <a:latin typeface="Arial"/>
                <a:ea typeface="Arial"/>
                <a:cs typeface="Arial"/>
                <a:sym typeface="Arial"/>
              </a:rPr>
              <a:t> </a:t>
            </a:r>
            <a:r>
              <a:rPr b="1" i="0" lang="en-US" sz="6600" u="none" cap="none" strike="noStrike">
                <a:solidFill>
                  <a:srgbClr val="A02B93"/>
                </a:solidFill>
                <a:latin typeface="Arial"/>
                <a:ea typeface="Arial"/>
                <a:cs typeface="Arial"/>
                <a:sym typeface="Arial"/>
              </a:rPr>
              <a:t>methods</a:t>
            </a:r>
            <a:endParaRPr b="0" i="0" sz="1400" u="none" cap="none" strike="noStrike">
              <a:solidFill>
                <a:srgbClr val="A02B93"/>
              </a:solidFill>
              <a:latin typeface="Arial"/>
              <a:ea typeface="Arial"/>
              <a:cs typeface="Arial"/>
              <a:sym typeface="Arial"/>
            </a:endParaRPr>
          </a:p>
        </p:txBody>
      </p:sp>
      <p:sp>
        <p:nvSpPr>
          <p:cNvPr id="194" name="Google Shape;194;p5"/>
          <p:cNvSpPr txBox="1"/>
          <p:nvPr/>
        </p:nvSpPr>
        <p:spPr>
          <a:xfrm>
            <a:off x="5896130" y="6100211"/>
            <a:ext cx="11097600" cy="723300"/>
          </a:xfrm>
          <a:prstGeom prst="rect">
            <a:avLst/>
          </a:prstGeom>
          <a:noFill/>
          <a:ln>
            <a:noFill/>
          </a:ln>
        </p:spPr>
        <p:txBody>
          <a:bodyPr anchorCtr="0" anchor="t" bIns="0" lIns="0" spcFirstLastPara="1" rIns="0" wrap="square" tIns="0">
            <a:spAutoFit/>
          </a:bodyPr>
          <a:lstStyle/>
          <a:p>
            <a:pPr indent="0" lvl="0" marL="0" marR="0" rtl="0" algn="ctr">
              <a:lnSpc>
                <a:spcPct val="180017"/>
              </a:lnSpc>
              <a:spcBef>
                <a:spcPts val="0"/>
              </a:spcBef>
              <a:spcAft>
                <a:spcPts val="0"/>
              </a:spcAft>
              <a:buClr>
                <a:srgbClr val="000000"/>
              </a:buClr>
              <a:buSzPts val="4699"/>
              <a:buFont typeface="Arial"/>
              <a:buNone/>
            </a:pPr>
            <a:r>
              <a:rPr b="1" i="0" lang="en-US" sz="4699" u="none" cap="none" strike="noStrike">
                <a:solidFill>
                  <a:srgbClr val="926FB1"/>
                </a:solidFill>
                <a:latin typeface="Arial"/>
                <a:ea typeface="Arial"/>
                <a:cs typeface="Arial"/>
                <a:sym typeface="Arial"/>
              </a:rPr>
              <a:t>Drawbacks</a:t>
            </a:r>
            <a:endParaRPr b="0" i="0" sz="1400" u="none" cap="none" strike="noStrike">
              <a:solidFill>
                <a:srgbClr val="000000"/>
              </a:solidFill>
              <a:latin typeface="Arial"/>
              <a:ea typeface="Arial"/>
              <a:cs typeface="Arial"/>
              <a:sym typeface="Arial"/>
            </a:endParaRPr>
          </a:p>
        </p:txBody>
      </p:sp>
      <p:sp>
        <p:nvSpPr>
          <p:cNvPr id="195" name="Google Shape;195;p5"/>
          <p:cNvSpPr txBox="1"/>
          <p:nvPr/>
        </p:nvSpPr>
        <p:spPr>
          <a:xfrm>
            <a:off x="7188979" y="7042948"/>
            <a:ext cx="9928800" cy="4561800"/>
          </a:xfrm>
          <a:prstGeom prst="rect">
            <a:avLst/>
          </a:prstGeom>
          <a:noFill/>
          <a:ln>
            <a:noFill/>
          </a:ln>
        </p:spPr>
        <p:txBody>
          <a:bodyPr anchorCtr="0" anchor="t" bIns="0" lIns="0" spcFirstLastPara="1" rIns="0" wrap="square" tIns="0">
            <a:spAutoFit/>
          </a:bodyPr>
          <a:lstStyle/>
          <a:p>
            <a:pPr indent="-427764" lvl="1" marL="855527" marR="0" rtl="0" algn="l">
              <a:lnSpc>
                <a:spcPct val="108001"/>
              </a:lnSpc>
              <a:spcBef>
                <a:spcPts val="0"/>
              </a:spcBef>
              <a:spcAft>
                <a:spcPts val="0"/>
              </a:spcAft>
              <a:buClr>
                <a:srgbClr val="000000"/>
              </a:buClr>
              <a:buSzPts val="3962"/>
              <a:buFont typeface="Arial"/>
              <a:buChar char="•"/>
            </a:pPr>
            <a:r>
              <a:rPr b="0" i="0" lang="en-US" sz="3962" u="none" cap="none" strike="noStrike">
                <a:solidFill>
                  <a:srgbClr val="000000"/>
                </a:solidFill>
                <a:latin typeface="Arial"/>
                <a:ea typeface="Arial"/>
                <a:cs typeface="Arial"/>
                <a:sym typeface="Arial"/>
              </a:rPr>
              <a:t>Can disrupt focus work</a:t>
            </a:r>
            <a:endParaRPr b="0" i="0" sz="1400" u="none" cap="none" strike="noStrike">
              <a:solidFill>
                <a:srgbClr val="000000"/>
              </a:solidFill>
              <a:latin typeface="Arial"/>
              <a:ea typeface="Arial"/>
              <a:cs typeface="Arial"/>
              <a:sym typeface="Arial"/>
            </a:endParaRPr>
          </a:p>
          <a:p>
            <a:pPr indent="-427764" lvl="1" marL="855527" marR="0" rtl="0" algn="l">
              <a:lnSpc>
                <a:spcPct val="108001"/>
              </a:lnSpc>
              <a:spcBef>
                <a:spcPts val="0"/>
              </a:spcBef>
              <a:spcAft>
                <a:spcPts val="0"/>
              </a:spcAft>
              <a:buClr>
                <a:srgbClr val="000000"/>
              </a:buClr>
              <a:buSzPts val="3962"/>
              <a:buFont typeface="Arial"/>
              <a:buChar char="•"/>
            </a:pPr>
            <a:r>
              <a:rPr b="0" i="0" lang="en-US" sz="3962" u="none" cap="none" strike="noStrike">
                <a:solidFill>
                  <a:srgbClr val="000000"/>
                </a:solidFill>
                <a:latin typeface="Arial"/>
                <a:ea typeface="Arial"/>
                <a:cs typeface="Arial"/>
                <a:sym typeface="Arial"/>
              </a:rPr>
              <a:t>Challenging to coordinate if there are time zone differences</a:t>
            </a:r>
            <a:endParaRPr b="0" i="0" sz="1400" u="none" cap="none" strike="noStrike">
              <a:solidFill>
                <a:srgbClr val="000000"/>
              </a:solidFill>
              <a:latin typeface="Arial"/>
              <a:ea typeface="Arial"/>
              <a:cs typeface="Arial"/>
              <a:sym typeface="Arial"/>
            </a:endParaRPr>
          </a:p>
          <a:p>
            <a:pPr indent="0" lvl="0" marL="0" marR="0" rtl="0" algn="l">
              <a:lnSpc>
                <a:spcPct val="108001"/>
              </a:lnSpc>
              <a:spcBef>
                <a:spcPts val="0"/>
              </a:spcBef>
              <a:spcAft>
                <a:spcPts val="0"/>
              </a:spcAft>
              <a:buClr>
                <a:srgbClr val="000000"/>
              </a:buClr>
              <a:buSzPts val="3962"/>
              <a:buFont typeface="Arial"/>
              <a:buNone/>
            </a:pPr>
            <a:r>
              <a:t/>
            </a:r>
            <a:endParaRPr b="0" i="0" sz="3962" u="none" cap="none" strike="noStrike">
              <a:solidFill>
                <a:srgbClr val="000000"/>
              </a:solidFill>
              <a:latin typeface="Arial"/>
              <a:ea typeface="Arial"/>
              <a:cs typeface="Arial"/>
              <a:sym typeface="Arial"/>
            </a:endParaRPr>
          </a:p>
          <a:p>
            <a:pPr indent="0" lvl="0" marL="0" marR="0" rtl="0" algn="l">
              <a:lnSpc>
                <a:spcPct val="108001"/>
              </a:lnSpc>
              <a:spcBef>
                <a:spcPts val="0"/>
              </a:spcBef>
              <a:spcAft>
                <a:spcPts val="0"/>
              </a:spcAft>
              <a:buClr>
                <a:srgbClr val="000000"/>
              </a:buClr>
              <a:buSzPts val="3962"/>
              <a:buFont typeface="Arial"/>
              <a:buNone/>
            </a:pPr>
            <a:r>
              <a:t/>
            </a:r>
            <a:endParaRPr b="0" i="0" sz="3962" u="none" cap="none" strike="noStrike">
              <a:solidFill>
                <a:srgbClr val="000000"/>
              </a:solidFill>
              <a:latin typeface="Arial"/>
              <a:ea typeface="Arial"/>
              <a:cs typeface="Arial"/>
              <a:sym typeface="Arial"/>
            </a:endParaRPr>
          </a:p>
          <a:p>
            <a:pPr indent="0" lvl="0" marL="0" marR="0" rtl="0" algn="l">
              <a:lnSpc>
                <a:spcPct val="108001"/>
              </a:lnSpc>
              <a:spcBef>
                <a:spcPts val="0"/>
              </a:spcBef>
              <a:spcAft>
                <a:spcPts val="0"/>
              </a:spcAft>
              <a:buClr>
                <a:srgbClr val="000000"/>
              </a:buClr>
              <a:buSzPts val="3962"/>
              <a:buFont typeface="Arial"/>
              <a:buNone/>
            </a:pPr>
            <a:r>
              <a:t/>
            </a:r>
            <a:endParaRPr b="0" i="0" sz="3962" u="none" cap="none" strike="noStrike">
              <a:solidFill>
                <a:srgbClr val="000000"/>
              </a:solidFill>
              <a:latin typeface="Arial"/>
              <a:ea typeface="Arial"/>
              <a:cs typeface="Arial"/>
              <a:sym typeface="Arial"/>
            </a:endParaRPr>
          </a:p>
          <a:p>
            <a:pPr indent="0" lvl="0" marL="0" marR="0" rtl="0" algn="l">
              <a:lnSpc>
                <a:spcPct val="108001"/>
              </a:lnSpc>
              <a:spcBef>
                <a:spcPts val="0"/>
              </a:spcBef>
              <a:spcAft>
                <a:spcPts val="0"/>
              </a:spcAft>
              <a:buClr>
                <a:srgbClr val="000000"/>
              </a:buClr>
              <a:buSzPts val="3962"/>
              <a:buFont typeface="Arial"/>
              <a:buNone/>
            </a:pPr>
            <a:r>
              <a:t/>
            </a:r>
            <a:endParaRPr b="0" i="0" sz="3962" u="none" cap="none" strike="noStrike">
              <a:solidFill>
                <a:srgbClr val="000000"/>
              </a:solidFill>
              <a:latin typeface="Arial"/>
              <a:ea typeface="Arial"/>
              <a:cs typeface="Arial"/>
              <a:sym typeface="Arial"/>
            </a:endParaRPr>
          </a:p>
        </p:txBody>
      </p:sp>
      <p:sp>
        <p:nvSpPr>
          <p:cNvPr id="196" name="Google Shape;196;p5"/>
          <p:cNvSpPr txBox="1"/>
          <p:nvPr/>
        </p:nvSpPr>
        <p:spPr>
          <a:xfrm>
            <a:off x="7348825" y="2163750"/>
            <a:ext cx="10240500" cy="3717000"/>
          </a:xfrm>
          <a:prstGeom prst="rect">
            <a:avLst/>
          </a:prstGeom>
          <a:noFill/>
          <a:ln>
            <a:noFill/>
          </a:ln>
        </p:spPr>
        <p:txBody>
          <a:bodyPr anchorCtr="0" anchor="t" bIns="0" lIns="0" spcFirstLastPara="1" rIns="0" wrap="square" tIns="0">
            <a:spAutoFit/>
          </a:bodyPr>
          <a:lstStyle/>
          <a:p>
            <a:pPr indent="0" lvl="0" marL="0" marR="0" rtl="0" algn="l">
              <a:lnSpc>
                <a:spcPct val="108004"/>
              </a:lnSpc>
              <a:spcBef>
                <a:spcPts val="0"/>
              </a:spcBef>
              <a:spcAft>
                <a:spcPts val="0"/>
              </a:spcAft>
              <a:buClr>
                <a:srgbClr val="000000"/>
              </a:buClr>
              <a:buSzPts val="3773"/>
              <a:buFont typeface="Arial"/>
              <a:buNone/>
            </a:pPr>
            <a:r>
              <a:rPr b="0" i="0" lang="en-US" sz="3773" u="none" cap="none" strike="noStrike">
                <a:solidFill>
                  <a:srgbClr val="000000"/>
                </a:solidFill>
                <a:latin typeface="Arial"/>
                <a:ea typeface="Arial"/>
                <a:cs typeface="Arial"/>
                <a:sym typeface="Arial"/>
              </a:rPr>
              <a:t>Meetings and calls for addressing immediate questions.</a:t>
            </a:r>
            <a:endParaRPr b="0" i="0" sz="1400" u="none" cap="none" strike="noStrike">
              <a:solidFill>
                <a:srgbClr val="000000"/>
              </a:solidFill>
              <a:latin typeface="Arial"/>
              <a:ea typeface="Arial"/>
              <a:cs typeface="Arial"/>
              <a:sym typeface="Arial"/>
            </a:endParaRPr>
          </a:p>
          <a:p>
            <a:pPr indent="0" lvl="0" marL="0" marR="0" rtl="0" algn="l">
              <a:lnSpc>
                <a:spcPct val="108004"/>
              </a:lnSpc>
              <a:spcBef>
                <a:spcPts val="0"/>
              </a:spcBef>
              <a:spcAft>
                <a:spcPts val="0"/>
              </a:spcAft>
              <a:buClr>
                <a:srgbClr val="000000"/>
              </a:buClr>
              <a:buSzPts val="3773"/>
              <a:buFont typeface="Arial"/>
              <a:buNone/>
            </a:pPr>
            <a:r>
              <a:t/>
            </a:r>
            <a:endParaRPr b="0" i="0" sz="3773" u="none" cap="none" strike="noStrike">
              <a:solidFill>
                <a:srgbClr val="000000"/>
              </a:solidFill>
              <a:latin typeface="Arial"/>
              <a:ea typeface="Arial"/>
              <a:cs typeface="Arial"/>
              <a:sym typeface="Arial"/>
            </a:endParaRPr>
          </a:p>
          <a:p>
            <a:pPr indent="0" lvl="0" marL="0" marR="0" rtl="0" algn="l">
              <a:lnSpc>
                <a:spcPct val="108004"/>
              </a:lnSpc>
              <a:spcBef>
                <a:spcPts val="0"/>
              </a:spcBef>
              <a:spcAft>
                <a:spcPts val="0"/>
              </a:spcAft>
              <a:buClr>
                <a:srgbClr val="000000"/>
              </a:buClr>
              <a:buSzPts val="3773"/>
              <a:buFont typeface="Arial"/>
              <a:buNone/>
            </a:pPr>
            <a:r>
              <a:t/>
            </a:r>
            <a:endParaRPr b="0" i="0" sz="3773" u="none" cap="none" strike="noStrike">
              <a:solidFill>
                <a:srgbClr val="000000"/>
              </a:solidFill>
              <a:latin typeface="Arial"/>
              <a:ea typeface="Arial"/>
              <a:cs typeface="Arial"/>
              <a:sym typeface="Arial"/>
            </a:endParaRPr>
          </a:p>
          <a:p>
            <a:pPr indent="0" lvl="0" marL="0" marR="0" rtl="0" algn="l">
              <a:lnSpc>
                <a:spcPct val="108004"/>
              </a:lnSpc>
              <a:spcBef>
                <a:spcPts val="0"/>
              </a:spcBef>
              <a:spcAft>
                <a:spcPts val="0"/>
              </a:spcAft>
              <a:buClr>
                <a:srgbClr val="000000"/>
              </a:buClr>
              <a:buSzPts val="3773"/>
              <a:buFont typeface="Arial"/>
              <a:buNone/>
            </a:pPr>
            <a:r>
              <a:t/>
            </a:r>
            <a:endParaRPr b="0" i="0" sz="3773" u="none" cap="none" strike="noStrike">
              <a:solidFill>
                <a:srgbClr val="000000"/>
              </a:solidFill>
              <a:latin typeface="Arial"/>
              <a:ea typeface="Arial"/>
              <a:cs typeface="Arial"/>
              <a:sym typeface="Arial"/>
            </a:endParaRPr>
          </a:p>
          <a:p>
            <a:pPr indent="0" lvl="0" marL="0" marR="0" rtl="0" algn="l">
              <a:lnSpc>
                <a:spcPct val="108004"/>
              </a:lnSpc>
              <a:spcBef>
                <a:spcPts val="0"/>
              </a:spcBef>
              <a:spcAft>
                <a:spcPts val="0"/>
              </a:spcAft>
              <a:buClr>
                <a:srgbClr val="000000"/>
              </a:buClr>
              <a:buSzPts val="3773"/>
              <a:buFont typeface="Arial"/>
              <a:buNone/>
            </a:pPr>
            <a:r>
              <a:t/>
            </a:r>
            <a:endParaRPr b="0" i="0" sz="3773" u="none" cap="none" strike="noStrike">
              <a:solidFill>
                <a:srgbClr val="000000"/>
              </a:solidFill>
              <a:latin typeface="Arial"/>
              <a:ea typeface="Arial"/>
              <a:cs typeface="Arial"/>
              <a:sym typeface="Arial"/>
            </a:endParaRPr>
          </a:p>
        </p:txBody>
      </p:sp>
      <p:sp>
        <p:nvSpPr>
          <p:cNvPr id="197" name="Google Shape;197;p5"/>
          <p:cNvSpPr/>
          <p:nvPr/>
        </p:nvSpPr>
        <p:spPr>
          <a:xfrm>
            <a:off x="629760" y="9445800"/>
            <a:ext cx="2453760" cy="514080"/>
          </a:xfrm>
          <a:custGeom>
            <a:rect b="b" l="l" r="r" t="t"/>
            <a:pathLst>
              <a:path extrusionOk="0" h="514080" w="2453760">
                <a:moveTo>
                  <a:pt x="0" y="0"/>
                </a:moveTo>
                <a:lnTo>
                  <a:pt x="2453760" y="0"/>
                </a:lnTo>
                <a:lnTo>
                  <a:pt x="2453760" y="514080"/>
                </a:lnTo>
                <a:lnTo>
                  <a:pt x="0" y="514080"/>
                </a:lnTo>
                <a:lnTo>
                  <a:pt x="0" y="0"/>
                </a:lnTo>
                <a:close/>
              </a:path>
            </a:pathLst>
          </a:custGeom>
          <a:blipFill rotWithShape="1">
            <a:blip r:embed="rId3">
              <a:alphaModFix/>
            </a:blip>
            <a:stretch>
              <a:fillRect b="-269" l="0" r="0" t="-272"/>
            </a:stretch>
          </a:blip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p:fade/>
  </p:transition>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ad0b24d-6422-44b0-b3de-abb3a9e8c81a_Enabled">
    <vt:lpwstr>true</vt:lpwstr>
  </property>
  <property fmtid="{D5CDD505-2E9C-101B-9397-08002B2CF9AE}" pid="3" name="MSIP_Label_2ad0b24d-6422-44b0-b3de-abb3a9e8c81a_SetDate">
    <vt:lpwstr>2025-01-22T14:23:21Z</vt:lpwstr>
  </property>
  <property fmtid="{D5CDD505-2E9C-101B-9397-08002B2CF9AE}" pid="4" name="MSIP_Label_2ad0b24d-6422-44b0-b3de-abb3a9e8c81a_Method">
    <vt:lpwstr>Standard</vt:lpwstr>
  </property>
  <property fmtid="{D5CDD505-2E9C-101B-9397-08002B2CF9AE}" pid="5" name="MSIP_Label_2ad0b24d-6422-44b0-b3de-abb3a9e8c81a_Name">
    <vt:lpwstr>defa4170-0d19-0005-0004-bc88714345d2</vt:lpwstr>
  </property>
  <property fmtid="{D5CDD505-2E9C-101B-9397-08002B2CF9AE}" pid="6" name="MSIP_Label_2ad0b24d-6422-44b0-b3de-abb3a9e8c81a_SiteId">
    <vt:lpwstr>2fcfe26a-bb62-46b0-b1e3-28f9da0c45fd</vt:lpwstr>
  </property>
  <property fmtid="{D5CDD505-2E9C-101B-9397-08002B2CF9AE}" pid="7" name="MSIP_Label_2ad0b24d-6422-44b0-b3de-abb3a9e8c81a_ActionId">
    <vt:lpwstr>26aa7fef-f7be-4ca1-8069-19ce65bfce23</vt:lpwstr>
  </property>
  <property fmtid="{D5CDD505-2E9C-101B-9397-08002B2CF9AE}" pid="8" name="MSIP_Label_2ad0b24d-6422-44b0-b3de-abb3a9e8c81a_ContentBits">
    <vt:lpwstr>0</vt:lpwstr>
  </property>
</Properties>
</file>