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5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Lst>
  <p:sldSz cx="18288000" cy="10287000"/>
  <p:notesSz cx="6858000" cy="9144000"/>
  <p:embeddedFontLst>
    <p:embeddedFont>
      <p:font typeface="Open Sans" panose="020B0606030504020204" pitchFamily="34" charset="0"/>
      <p:regular r:id="rId51"/>
      <p:bold r:id="rId52"/>
      <p:italic r:id="rId53"/>
      <p:boldItalic r:id="rId54"/>
    </p:embeddedFont>
    <p:embeddedFont>
      <p:font typeface="Open Sans Light" panose="020B0306030504020204" pitchFamily="34" charset="0"/>
      <p:regular r:id="rId55"/>
      <p:bold r:id="rId56"/>
      <p:italic r:id="rId57"/>
      <p:boldItalic r:id="rId58"/>
    </p:embeddedFont>
    <p:embeddedFont>
      <p:font typeface="Poppins" panose="00000500000000000000" pitchFamily="2" charset="0"/>
      <p:regular r:id="rId59"/>
      <p:bold r:id="rId60"/>
      <p:italic r:id="rId61"/>
      <p:boldItalic r:id="rId6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7" roundtripDataSignature="AMtx7mgCVuturhyVkv2KUIw1Lhmfpka3B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C4D2AF3-DFA4-4B0D-9865-AE6C3560346C}">
  <a:tblStyle styleId="{0C4D2AF3-DFA4-4B0D-9865-AE6C3560346C}"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6B95D08E-9A42-4CB2-BCBF-28F12BF70593}" styleName="Table_1">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56" d="100"/>
          <a:sy n="56" d="100"/>
        </p:scale>
        <p:origin x="610" y="211"/>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font" Target="fonts/font5.fntdata"/><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3.fntdata"/><Relationship Id="rId58" Type="http://schemas.openxmlformats.org/officeDocument/2006/relationships/font" Target="fonts/font8.fntdata"/><Relationship Id="rId5" Type="http://schemas.openxmlformats.org/officeDocument/2006/relationships/slide" Target="slides/slide4.xml"/><Relationship Id="rId61" Type="http://schemas.openxmlformats.org/officeDocument/2006/relationships/font" Target="fonts/font11.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6.fntdata"/><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9.fntdata"/><Relationship Id="rId67" Type="http://customschemas.google.com/relationships/presentationmetadata" Target="meta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4.fntdata"/><Relationship Id="rId62" Type="http://schemas.openxmlformats.org/officeDocument/2006/relationships/font" Target="fonts/font12.fntdata"/><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7.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2.fntdata"/><Relationship Id="rId60"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9" name="Google Shape;8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0" name="Google Shape;20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34bf68f3037_0_1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g34bf68f3037_0_18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SzPts val="1400"/>
              <a:buNone/>
            </a:pPr>
            <a:endParaRPr b="0" i="0">
              <a:solidFill>
                <a:srgbClr val="666666"/>
              </a:solidFill>
              <a:latin typeface="Poppins"/>
              <a:ea typeface="Poppins"/>
              <a:cs typeface="Poppins"/>
              <a:sym typeface="Poppins"/>
            </a:endParaRPr>
          </a:p>
        </p:txBody>
      </p:sp>
      <p:sp>
        <p:nvSpPr>
          <p:cNvPr id="218" name="Google Shape;218;g34bf68f3037_0_18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34bf68f3037_0_2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3" name="Google Shape;233;g34bf68f3037_0_28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SzPts val="1400"/>
              <a:buNone/>
            </a:pPr>
            <a:endParaRPr b="0" i="0">
              <a:solidFill>
                <a:srgbClr val="666666"/>
              </a:solidFill>
              <a:latin typeface="Poppins"/>
              <a:ea typeface="Poppins"/>
              <a:cs typeface="Poppins"/>
              <a:sym typeface="Poppins"/>
            </a:endParaRPr>
          </a:p>
        </p:txBody>
      </p:sp>
      <p:sp>
        <p:nvSpPr>
          <p:cNvPr id="234" name="Google Shape;234;g34bf68f3037_0_28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8" name="Google Shape;248;p5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1"/>
              <a:t>DELETE ALL NOTES AT THE END</a:t>
            </a:r>
            <a:endParaRPr/>
          </a:p>
          <a:p>
            <a:pPr marL="0" lvl="0" indent="0" algn="l" rtl="0">
              <a:lnSpc>
                <a:spcPct val="100000"/>
              </a:lnSpc>
              <a:spcBef>
                <a:spcPts val="0"/>
              </a:spcBef>
              <a:spcAft>
                <a:spcPts val="0"/>
              </a:spcAft>
              <a:buSzPts val="1400"/>
              <a:buNone/>
            </a:pPr>
            <a:endParaRPr sz="1200"/>
          </a:p>
          <a:p>
            <a:pPr marL="0" lvl="0" indent="0" algn="l" rtl="0">
              <a:lnSpc>
                <a:spcPct val="100000"/>
              </a:lnSpc>
              <a:spcBef>
                <a:spcPts val="0"/>
              </a:spcBef>
              <a:spcAft>
                <a:spcPts val="0"/>
              </a:spcAft>
              <a:buSzPts val="1400"/>
              <a:buNone/>
            </a:pPr>
            <a:r>
              <a:rPr lang="en-US" sz="1200"/>
              <a:t>- include LU number and title</a:t>
            </a:r>
            <a:endParaRPr/>
          </a:p>
          <a:p>
            <a:pPr marL="0" lvl="0" indent="0" algn="l" rtl="0">
              <a:lnSpc>
                <a:spcPct val="100000"/>
              </a:lnSpc>
              <a:spcBef>
                <a:spcPts val="0"/>
              </a:spcBef>
              <a:spcAft>
                <a:spcPts val="0"/>
              </a:spcAft>
              <a:buSzPts val="1400"/>
              <a:buNone/>
            </a:pPr>
            <a:endParaRPr/>
          </a:p>
        </p:txBody>
      </p:sp>
      <p:sp>
        <p:nvSpPr>
          <p:cNvPr id="249" name="Google Shape;249;p5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6" name="Google Shape;256;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1" name="Google Shape;271;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7" name="Google Shape;287;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99" name="Google Shape;299;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13" name="Google Shape;313;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32" name="Google Shape;332;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9" name="Google Shape;99;p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44" name="Google Shape;344;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57" name="Google Shape;357;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34746078ff3_0_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68" name="Google Shape;368;g34746078ff3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34746078ff3_0_6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80" name="Google Shape;380;g34746078ff3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34746078ff3_0_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91" name="Google Shape;391;g34746078ff3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5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03" name="Google Shape;403;p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18" name="Google Shape;418;p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34" name="Google Shape;434;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45" name="Google Shape;445;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57" name="Google Shape;457;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p5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1"/>
              <a:t>DELETE ALL NOTES AT THE END</a:t>
            </a:r>
            <a:endParaRPr/>
          </a:p>
          <a:p>
            <a:pPr marL="0" lvl="0" indent="0" algn="l" rtl="0">
              <a:lnSpc>
                <a:spcPct val="100000"/>
              </a:lnSpc>
              <a:spcBef>
                <a:spcPts val="0"/>
              </a:spcBef>
              <a:spcAft>
                <a:spcPts val="0"/>
              </a:spcAft>
              <a:buSzPts val="1400"/>
              <a:buNone/>
            </a:pPr>
            <a:endParaRPr sz="1200"/>
          </a:p>
          <a:p>
            <a:pPr marL="0" lvl="0" indent="0" algn="l" rtl="0">
              <a:lnSpc>
                <a:spcPct val="100000"/>
              </a:lnSpc>
              <a:spcBef>
                <a:spcPts val="0"/>
              </a:spcBef>
              <a:spcAft>
                <a:spcPts val="0"/>
              </a:spcAft>
              <a:buSzPts val="1400"/>
              <a:buNone/>
            </a:pPr>
            <a:r>
              <a:rPr lang="en-US" sz="1200"/>
              <a:t>- include LU number and title</a:t>
            </a:r>
            <a:endParaRPr/>
          </a:p>
          <a:p>
            <a:pPr marL="0" lvl="0" indent="0" algn="l" rtl="0">
              <a:lnSpc>
                <a:spcPct val="100000"/>
              </a:lnSpc>
              <a:spcBef>
                <a:spcPts val="0"/>
              </a:spcBef>
              <a:spcAft>
                <a:spcPts val="0"/>
              </a:spcAft>
              <a:buSzPts val="1400"/>
              <a:buNone/>
            </a:pPr>
            <a:endParaRPr/>
          </a:p>
        </p:txBody>
      </p:sp>
      <p:sp>
        <p:nvSpPr>
          <p:cNvPr id="111" name="Google Shape;111;p5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g34746078ff3_0_9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69" name="Google Shape;469;g34746078ff3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g34746078ff3_0_10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81" name="Google Shape;481;g34746078ff3_0_1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g34746078ff3_0_1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94" name="Google Shape;494;g34746078ff3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g34746078ff3_0_1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07" name="Google Shape;507;g34746078ff3_0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g34746078ff3_0_16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20" name="Google Shape;520;g34746078ff3_0_1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p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1" name="Google Shape;531;p6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1"/>
              <a:t>DELETE ALL NOTES AT THE END</a:t>
            </a:r>
            <a:endParaRPr/>
          </a:p>
          <a:p>
            <a:pPr marL="0" lvl="0" indent="0" algn="l" rtl="0">
              <a:lnSpc>
                <a:spcPct val="100000"/>
              </a:lnSpc>
              <a:spcBef>
                <a:spcPts val="0"/>
              </a:spcBef>
              <a:spcAft>
                <a:spcPts val="0"/>
              </a:spcAft>
              <a:buSzPts val="1400"/>
              <a:buNone/>
            </a:pPr>
            <a:endParaRPr sz="1200"/>
          </a:p>
          <a:p>
            <a:pPr marL="0" lvl="0" indent="0" algn="l" rtl="0">
              <a:lnSpc>
                <a:spcPct val="100000"/>
              </a:lnSpc>
              <a:spcBef>
                <a:spcPts val="0"/>
              </a:spcBef>
              <a:spcAft>
                <a:spcPts val="0"/>
              </a:spcAft>
              <a:buSzPts val="1400"/>
              <a:buNone/>
            </a:pPr>
            <a:r>
              <a:rPr lang="en-US" sz="1200"/>
              <a:t>- include LU number and title</a:t>
            </a:r>
            <a:endParaRPr/>
          </a:p>
          <a:p>
            <a:pPr marL="0" lvl="0" indent="0" algn="l" rtl="0">
              <a:lnSpc>
                <a:spcPct val="100000"/>
              </a:lnSpc>
              <a:spcBef>
                <a:spcPts val="0"/>
              </a:spcBef>
              <a:spcAft>
                <a:spcPts val="0"/>
              </a:spcAft>
              <a:buSzPts val="1400"/>
              <a:buNone/>
            </a:pPr>
            <a:endParaRPr/>
          </a:p>
        </p:txBody>
      </p:sp>
      <p:sp>
        <p:nvSpPr>
          <p:cNvPr id="532" name="Google Shape;532;p6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39" name="Google Shape;539;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g34bf68f3037_0_37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51" name="Google Shape;551;g34bf68f3037_0_3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p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63" name="Google Shape;563;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75" name="Google Shape;575;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8" name="Google Shape;11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g34bf68f3037_0_47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88" name="Google Shape;588;g34bf68f3037_0_4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
        <p:cNvGrpSpPr/>
        <p:nvPr/>
      </p:nvGrpSpPr>
      <p:grpSpPr>
        <a:xfrm>
          <a:off x="0" y="0"/>
          <a:ext cx="0" cy="0"/>
          <a:chOff x="0" y="0"/>
          <a:chExt cx="0" cy="0"/>
        </a:xfrm>
      </p:grpSpPr>
      <p:sp>
        <p:nvSpPr>
          <p:cNvPr id="603" name="Google Shape;603;g34bf68f3037_0_56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04" name="Google Shape;604;g34bf68f3037_0_5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7"/>
        <p:cNvGrpSpPr/>
        <p:nvPr/>
      </p:nvGrpSpPr>
      <p:grpSpPr>
        <a:xfrm>
          <a:off x="0" y="0"/>
          <a:ext cx="0" cy="0"/>
          <a:chOff x="0" y="0"/>
          <a:chExt cx="0" cy="0"/>
        </a:xfrm>
      </p:grpSpPr>
      <p:sp>
        <p:nvSpPr>
          <p:cNvPr id="618" name="Google Shape;618;g34bf68f3037_0_66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19" name="Google Shape;619;g34bf68f3037_0_6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p6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32" name="Google Shape;632;p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
        <p:cNvGrpSpPr/>
        <p:nvPr/>
      </p:nvGrpSpPr>
      <p:grpSpPr>
        <a:xfrm>
          <a:off x="0" y="0"/>
          <a:ext cx="0" cy="0"/>
          <a:chOff x="0" y="0"/>
          <a:chExt cx="0" cy="0"/>
        </a:xfrm>
      </p:grpSpPr>
      <p:sp>
        <p:nvSpPr>
          <p:cNvPr id="646" name="Google Shape;646;p6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47" name="Google Shape;647;p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7"/>
        <p:cNvGrpSpPr/>
        <p:nvPr/>
      </p:nvGrpSpPr>
      <p:grpSpPr>
        <a:xfrm>
          <a:off x="0" y="0"/>
          <a:ext cx="0" cy="0"/>
          <a:chOff x="0" y="0"/>
          <a:chExt cx="0" cy="0"/>
        </a:xfrm>
      </p:grpSpPr>
      <p:sp>
        <p:nvSpPr>
          <p:cNvPr id="658" name="Google Shape;658;p6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59" name="Google Shape;659;p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0"/>
        <p:cNvGrpSpPr/>
        <p:nvPr/>
      </p:nvGrpSpPr>
      <p:grpSpPr>
        <a:xfrm>
          <a:off x="0" y="0"/>
          <a:ext cx="0" cy="0"/>
          <a:chOff x="0" y="0"/>
          <a:chExt cx="0" cy="0"/>
        </a:xfrm>
      </p:grpSpPr>
      <p:sp>
        <p:nvSpPr>
          <p:cNvPr id="671" name="Google Shape;671;g34bf68f3037_0_75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72" name="Google Shape;672;g34bf68f3037_0_7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9"/>
        <p:cNvGrpSpPr/>
        <p:nvPr/>
      </p:nvGrpSpPr>
      <p:grpSpPr>
        <a:xfrm>
          <a:off x="0" y="0"/>
          <a:ext cx="0" cy="0"/>
          <a:chOff x="0" y="0"/>
          <a:chExt cx="0" cy="0"/>
        </a:xfrm>
      </p:grpSpPr>
      <p:sp>
        <p:nvSpPr>
          <p:cNvPr id="680" name="Google Shape;680;p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81" name="Google Shape;681;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9"/>
        <p:cNvGrpSpPr/>
        <p:nvPr/>
      </p:nvGrpSpPr>
      <p:grpSpPr>
        <a:xfrm>
          <a:off x="0" y="0"/>
          <a:ext cx="0" cy="0"/>
          <a:chOff x="0" y="0"/>
          <a:chExt cx="0" cy="0"/>
        </a:xfrm>
      </p:grpSpPr>
      <p:sp>
        <p:nvSpPr>
          <p:cNvPr id="690" name="Google Shape;690;p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91" name="Google Shape;691;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4" name="Google Shape;13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34bf68f3037_0_9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8" name="Google Shape;148;g34bf68f3037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34bf68f303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9" name="Google Shape;159;g34bf68f303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0" name="Google Shape;17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3" name="Google Shape;18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4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4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4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1"/>
        <p:cNvGrpSpPr/>
        <p:nvPr/>
      </p:nvGrpSpPr>
      <p:grpSpPr>
        <a:xfrm>
          <a:off x="0" y="0"/>
          <a:ext cx="0" cy="0"/>
          <a:chOff x="0" y="0"/>
          <a:chExt cx="0" cy="0"/>
        </a:xfrm>
      </p:grpSpPr>
      <p:sp>
        <p:nvSpPr>
          <p:cNvPr id="62" name="Google Shape;62;p4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4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4" name="Google Shape;64;p4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5" name="Google Shape;65;p4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4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4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8"/>
        <p:cNvGrpSpPr/>
        <p:nvPr/>
      </p:nvGrpSpPr>
      <p:grpSpPr>
        <a:xfrm>
          <a:off x="0" y="0"/>
          <a:ext cx="0" cy="0"/>
          <a:chOff x="0" y="0"/>
          <a:chExt cx="0" cy="0"/>
        </a:xfrm>
      </p:grpSpPr>
      <p:sp>
        <p:nvSpPr>
          <p:cNvPr id="69" name="Google Shape;69;p5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50"/>
          <p:cNvSpPr>
            <a:spLocks noGrp="1"/>
          </p:cNvSpPr>
          <p:nvPr>
            <p:ph type="pic" idx="2"/>
          </p:nvPr>
        </p:nvSpPr>
        <p:spPr>
          <a:xfrm>
            <a:off x="1792288" y="612775"/>
            <a:ext cx="5486400" cy="4114800"/>
          </a:xfrm>
          <a:prstGeom prst="rect">
            <a:avLst/>
          </a:prstGeom>
          <a:noFill/>
          <a:ln>
            <a:noFill/>
          </a:ln>
        </p:spPr>
      </p:sp>
      <p:sp>
        <p:nvSpPr>
          <p:cNvPr id="71" name="Google Shape;71;p5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72" name="Google Shape;72;p5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5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5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5"/>
        <p:cNvGrpSpPr/>
        <p:nvPr/>
      </p:nvGrpSpPr>
      <p:grpSpPr>
        <a:xfrm>
          <a:off x="0" y="0"/>
          <a:ext cx="0" cy="0"/>
          <a:chOff x="0" y="0"/>
          <a:chExt cx="0" cy="0"/>
        </a:xfrm>
      </p:grpSpPr>
      <p:sp>
        <p:nvSpPr>
          <p:cNvPr id="76" name="Google Shape;76;p5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51"/>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8" name="Google Shape;78;p5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5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5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1"/>
        <p:cNvGrpSpPr/>
        <p:nvPr/>
      </p:nvGrpSpPr>
      <p:grpSpPr>
        <a:xfrm>
          <a:off x="0" y="0"/>
          <a:ext cx="0" cy="0"/>
          <a:chOff x="0" y="0"/>
          <a:chExt cx="0" cy="0"/>
        </a:xfrm>
      </p:grpSpPr>
      <p:sp>
        <p:nvSpPr>
          <p:cNvPr id="82" name="Google Shape;82;p5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5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4" name="Google Shape;84;p5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5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5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5"/>
        <p:cNvGrpSpPr/>
        <p:nvPr/>
      </p:nvGrpSpPr>
      <p:grpSpPr>
        <a:xfrm>
          <a:off x="0" y="0"/>
          <a:ext cx="0" cy="0"/>
          <a:chOff x="0" y="0"/>
          <a:chExt cx="0" cy="0"/>
        </a:xfrm>
      </p:grpSpPr>
      <p:sp>
        <p:nvSpPr>
          <p:cNvPr id="16" name="Google Shape;16;p64"/>
          <p:cNvSpPr>
            <a:spLocks noGrp="1"/>
          </p:cNvSpPr>
          <p:nvPr>
            <p:ph type="pic" idx="2"/>
          </p:nvPr>
        </p:nvSpPr>
        <p:spPr>
          <a:xfrm>
            <a:off x="1516857" y="2468007"/>
            <a:ext cx="6172200" cy="6172200"/>
          </a:xfrm>
          <a:prstGeom prst="roundRect">
            <a:avLst>
              <a:gd name="adj" fmla="val 16476"/>
            </a:avLst>
          </a:prstGeom>
          <a:solidFill>
            <a:schemeClr val="lt1"/>
          </a:solidFill>
          <a:ln>
            <a:no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ubtitle Text - 1col">
  <p:cSld name="Title Subtitle Text - 1col">
    <p:spTree>
      <p:nvGrpSpPr>
        <p:cNvPr id="1" name="Shape 17"/>
        <p:cNvGrpSpPr/>
        <p:nvPr/>
      </p:nvGrpSpPr>
      <p:grpSpPr>
        <a:xfrm>
          <a:off x="0" y="0"/>
          <a:ext cx="0" cy="0"/>
          <a:chOff x="0" y="0"/>
          <a:chExt cx="0" cy="0"/>
        </a:xfrm>
      </p:grpSpPr>
      <p:sp>
        <p:nvSpPr>
          <p:cNvPr id="18" name="Google Shape;18;p65"/>
          <p:cNvSpPr txBox="1">
            <a:spLocks noGrp="1"/>
          </p:cNvSpPr>
          <p:nvPr>
            <p:ph type="title"/>
          </p:nvPr>
        </p:nvSpPr>
        <p:spPr>
          <a:xfrm>
            <a:off x="1257300" y="547688"/>
            <a:ext cx="15773400" cy="198834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65"/>
          <p:cNvSpPr txBox="1">
            <a:spLocks noGrp="1"/>
          </p:cNvSpPr>
          <p:nvPr>
            <p:ph type="body" idx="1"/>
          </p:nvPr>
        </p:nvSpPr>
        <p:spPr>
          <a:xfrm>
            <a:off x="146957" y="2194027"/>
            <a:ext cx="8866416" cy="797051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500"/>
              </a:spcBef>
              <a:spcAft>
                <a:spcPts val="0"/>
              </a:spcAft>
              <a:buClr>
                <a:schemeClr val="dk2"/>
              </a:buClr>
              <a:buSzPts val="1800"/>
              <a:buChar char="•"/>
              <a:defRPr sz="2700">
                <a:solidFill>
                  <a:schemeClr val="dk2"/>
                </a:solidFill>
                <a:latin typeface="Open Sans Light"/>
                <a:ea typeface="Open Sans Light"/>
                <a:cs typeface="Open Sans Light"/>
                <a:sym typeface="Open Sans Light"/>
              </a:defRPr>
            </a:lvl1pPr>
            <a:lvl2pPr marL="914400" lvl="1" indent="-368300" algn="l">
              <a:lnSpc>
                <a:spcPct val="90000"/>
              </a:lnSpc>
              <a:spcBef>
                <a:spcPts val="750"/>
              </a:spcBef>
              <a:spcAft>
                <a:spcPts val="0"/>
              </a:spcAft>
              <a:buClr>
                <a:schemeClr val="dk1"/>
              </a:buClr>
              <a:buSzPts val="2200"/>
              <a:buChar char="•"/>
              <a:defRPr sz="3300"/>
            </a:lvl2pPr>
            <a:lvl3pPr marL="1371600" lvl="2" indent="-368300" algn="l">
              <a:lnSpc>
                <a:spcPct val="90000"/>
              </a:lnSpc>
              <a:spcBef>
                <a:spcPts val="750"/>
              </a:spcBef>
              <a:spcAft>
                <a:spcPts val="0"/>
              </a:spcAft>
              <a:buClr>
                <a:schemeClr val="dk1"/>
              </a:buClr>
              <a:buSzPts val="2200"/>
              <a:buChar char="•"/>
              <a:defRPr sz="3300"/>
            </a:lvl3pPr>
            <a:lvl4pPr marL="1828800" lvl="3" indent="-368300" algn="l">
              <a:lnSpc>
                <a:spcPct val="90000"/>
              </a:lnSpc>
              <a:spcBef>
                <a:spcPts val="750"/>
              </a:spcBef>
              <a:spcAft>
                <a:spcPts val="0"/>
              </a:spcAft>
              <a:buClr>
                <a:schemeClr val="dk1"/>
              </a:buClr>
              <a:buSzPts val="2200"/>
              <a:buChar char="•"/>
              <a:defRPr sz="3300"/>
            </a:lvl4pPr>
            <a:lvl5pPr marL="2286000" lvl="4" indent="-368300" algn="l">
              <a:lnSpc>
                <a:spcPct val="90000"/>
              </a:lnSpc>
              <a:spcBef>
                <a:spcPts val="750"/>
              </a:spcBef>
              <a:spcAft>
                <a:spcPts val="0"/>
              </a:spcAft>
              <a:buClr>
                <a:schemeClr val="dk1"/>
              </a:buClr>
              <a:buSzPts val="2200"/>
              <a:buChar char="•"/>
              <a:defRPr sz="3300"/>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0" name="Google Shape;20;p65"/>
          <p:cNvSpPr txBox="1">
            <a:spLocks noGrp="1"/>
          </p:cNvSpPr>
          <p:nvPr>
            <p:ph type="body" idx="2"/>
          </p:nvPr>
        </p:nvSpPr>
        <p:spPr>
          <a:xfrm>
            <a:off x="9197066" y="2194027"/>
            <a:ext cx="8866416" cy="797051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500"/>
              </a:spcBef>
              <a:spcAft>
                <a:spcPts val="0"/>
              </a:spcAft>
              <a:buClr>
                <a:schemeClr val="dk2"/>
              </a:buClr>
              <a:buSzPts val="1800"/>
              <a:buChar char="•"/>
              <a:defRPr sz="2700">
                <a:solidFill>
                  <a:schemeClr val="dk2"/>
                </a:solidFill>
                <a:latin typeface="Open Sans Light"/>
                <a:ea typeface="Open Sans Light"/>
                <a:cs typeface="Open Sans Light"/>
                <a:sym typeface="Open Sans Light"/>
              </a:defRPr>
            </a:lvl1pPr>
            <a:lvl2pPr marL="914400" lvl="1" indent="-368300" algn="l">
              <a:lnSpc>
                <a:spcPct val="90000"/>
              </a:lnSpc>
              <a:spcBef>
                <a:spcPts val="750"/>
              </a:spcBef>
              <a:spcAft>
                <a:spcPts val="0"/>
              </a:spcAft>
              <a:buClr>
                <a:schemeClr val="dk1"/>
              </a:buClr>
              <a:buSzPts val="2200"/>
              <a:buChar char="•"/>
              <a:defRPr sz="3300"/>
            </a:lvl2pPr>
            <a:lvl3pPr marL="1371600" lvl="2" indent="-368300" algn="l">
              <a:lnSpc>
                <a:spcPct val="90000"/>
              </a:lnSpc>
              <a:spcBef>
                <a:spcPts val="750"/>
              </a:spcBef>
              <a:spcAft>
                <a:spcPts val="0"/>
              </a:spcAft>
              <a:buClr>
                <a:schemeClr val="dk1"/>
              </a:buClr>
              <a:buSzPts val="2200"/>
              <a:buChar char="•"/>
              <a:defRPr sz="3300"/>
            </a:lvl3pPr>
            <a:lvl4pPr marL="1828800" lvl="3" indent="-368300" algn="l">
              <a:lnSpc>
                <a:spcPct val="90000"/>
              </a:lnSpc>
              <a:spcBef>
                <a:spcPts val="750"/>
              </a:spcBef>
              <a:spcAft>
                <a:spcPts val="0"/>
              </a:spcAft>
              <a:buClr>
                <a:schemeClr val="dk1"/>
              </a:buClr>
              <a:buSzPts val="2200"/>
              <a:buChar char="•"/>
              <a:defRPr sz="3300"/>
            </a:lvl4pPr>
            <a:lvl5pPr marL="2286000" lvl="4" indent="-368300" algn="l">
              <a:lnSpc>
                <a:spcPct val="90000"/>
              </a:lnSpc>
              <a:spcBef>
                <a:spcPts val="750"/>
              </a:spcBef>
              <a:spcAft>
                <a:spcPts val="0"/>
              </a:spcAft>
              <a:buClr>
                <a:schemeClr val="dk1"/>
              </a:buClr>
              <a:buSzPts val="2200"/>
              <a:buChar char="•"/>
              <a:defRPr sz="3300"/>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1" name="Google Shape;21;p65"/>
          <p:cNvSpPr txBox="1">
            <a:spLocks noGrp="1"/>
          </p:cNvSpPr>
          <p:nvPr>
            <p:ph type="body" idx="3"/>
          </p:nvPr>
        </p:nvSpPr>
        <p:spPr>
          <a:xfrm>
            <a:off x="146956" y="1282008"/>
            <a:ext cx="17916527" cy="826293"/>
          </a:xfrm>
          <a:prstGeom prst="rect">
            <a:avLst/>
          </a:prstGeom>
          <a:noFill/>
          <a:ln>
            <a:noFill/>
          </a:ln>
        </p:spPr>
        <p:txBody>
          <a:bodyPr spcFirstLastPara="1" wrap="square" lIns="91425" tIns="45700" rIns="91425" bIns="45700" anchor="ctr" anchorCtr="0">
            <a:normAutofit/>
          </a:bodyPr>
          <a:lstStyle>
            <a:lvl1pPr marL="457200" lvl="0" indent="-381000" algn="l">
              <a:lnSpc>
                <a:spcPct val="90000"/>
              </a:lnSpc>
              <a:spcBef>
                <a:spcPts val="1500"/>
              </a:spcBef>
              <a:spcAft>
                <a:spcPts val="0"/>
              </a:spcAft>
              <a:buClr>
                <a:schemeClr val="accent6"/>
              </a:buClr>
              <a:buSzPts val="2400"/>
              <a:buChar char="•"/>
              <a:defRPr sz="3600" b="1">
                <a:solidFill>
                  <a:schemeClr val="accent6"/>
                </a:solidFill>
                <a:latin typeface="Arial"/>
                <a:ea typeface="Arial"/>
                <a:cs typeface="Arial"/>
                <a:sym typeface="Aria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2"/>
        <p:cNvGrpSpPr/>
        <p:nvPr/>
      </p:nvGrpSpPr>
      <p:grpSpPr>
        <a:xfrm>
          <a:off x="0" y="0"/>
          <a:ext cx="0" cy="0"/>
          <a:chOff x="0" y="0"/>
          <a:chExt cx="0" cy="0"/>
        </a:xfrm>
      </p:grpSpPr>
      <p:sp>
        <p:nvSpPr>
          <p:cNvPr id="23" name="Google Shape;23;p4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4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5" name="Google Shape;25;p4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4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4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8"/>
        <p:cNvGrpSpPr/>
        <p:nvPr/>
      </p:nvGrpSpPr>
      <p:grpSpPr>
        <a:xfrm>
          <a:off x="0" y="0"/>
          <a:ext cx="0" cy="0"/>
          <a:chOff x="0" y="0"/>
          <a:chExt cx="0" cy="0"/>
        </a:xfrm>
      </p:grpSpPr>
      <p:sp>
        <p:nvSpPr>
          <p:cNvPr id="29" name="Google Shape;29;p4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4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1" name="Google Shape;31;p4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4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4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4"/>
        <p:cNvGrpSpPr/>
        <p:nvPr/>
      </p:nvGrpSpPr>
      <p:grpSpPr>
        <a:xfrm>
          <a:off x="0" y="0"/>
          <a:ext cx="0" cy="0"/>
          <a:chOff x="0" y="0"/>
          <a:chExt cx="0" cy="0"/>
        </a:xfrm>
      </p:grpSpPr>
      <p:sp>
        <p:nvSpPr>
          <p:cNvPr id="35" name="Google Shape;35;p4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4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7" name="Google Shape;37;p4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4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4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0"/>
        <p:cNvGrpSpPr/>
        <p:nvPr/>
      </p:nvGrpSpPr>
      <p:grpSpPr>
        <a:xfrm>
          <a:off x="0" y="0"/>
          <a:ext cx="0" cy="0"/>
          <a:chOff x="0" y="0"/>
          <a:chExt cx="0" cy="0"/>
        </a:xfrm>
      </p:grpSpPr>
      <p:sp>
        <p:nvSpPr>
          <p:cNvPr id="41" name="Google Shape;41;p4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3" name="Google Shape;43;p4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4" name="Google Shape;44;p4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4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4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7"/>
        <p:cNvGrpSpPr/>
        <p:nvPr/>
      </p:nvGrpSpPr>
      <p:grpSpPr>
        <a:xfrm>
          <a:off x="0" y="0"/>
          <a:ext cx="0" cy="0"/>
          <a:chOff x="0" y="0"/>
          <a:chExt cx="0" cy="0"/>
        </a:xfrm>
      </p:grpSpPr>
      <p:sp>
        <p:nvSpPr>
          <p:cNvPr id="48" name="Google Shape;48;p4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4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50" name="Google Shape;50;p4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1" name="Google Shape;51;p4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52" name="Google Shape;52;p4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3" name="Google Shape;53;p4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4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4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6"/>
        <p:cNvGrpSpPr/>
        <p:nvPr/>
      </p:nvGrpSpPr>
      <p:grpSpPr>
        <a:xfrm>
          <a:off x="0" y="0"/>
          <a:ext cx="0" cy="0"/>
          <a:chOff x="0" y="0"/>
          <a:chExt cx="0" cy="0"/>
        </a:xfrm>
      </p:grpSpPr>
      <p:sp>
        <p:nvSpPr>
          <p:cNvPr id="57" name="Google Shape;57;p4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4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4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4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4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4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4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4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5.jp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2.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2.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2.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4.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png"/><Relationship Id="rId7" Type="http://schemas.openxmlformats.org/officeDocument/2006/relationships/hyperlink" Target="https://support.zoom.us/hc/en-us/articles/201362423"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4.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4.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png"/><Relationship Id="rId7"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4.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14.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14.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14.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14.pn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29.pn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30.pn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31.png"/><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32.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4.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29.png"/><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35.png"/><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png"/><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37.png"/><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image" Target="../media/image29.png"/><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image" Target="../media/image8.jpg"/><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image" Target="../media/image8.jpg"/><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openxmlformats.org/officeDocument/2006/relationships/image" Target="../media/image39.jpg"/><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1.xml"/><Relationship Id="rId5" Type="http://schemas.openxmlformats.org/officeDocument/2006/relationships/image" Target="../media/image40.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image" Target="../media/image2.png"/></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2.png"/></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2.png"/></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7.png"/><Relationship Id="rId4" Type="http://schemas.openxmlformats.org/officeDocument/2006/relationships/image" Target="../media/image2.png"/></Relationships>
</file>

<file path=ppt/slides/_rels/slide46.xml.rels><?xml version="1.0" encoding="UTF-8" standalone="yes"?>
<Relationships xmlns="http://schemas.openxmlformats.org/package/2006/relationships"><Relationship Id="rId8" Type="http://schemas.openxmlformats.org/officeDocument/2006/relationships/hyperlink" Target="https://www.mckinsey.com/capabilities/people-and-organizational-performance/our-insights/its-time-for-leaders-to-get-real-about-hybrid" TargetMode="External"/><Relationship Id="rId3" Type="http://schemas.openxmlformats.org/officeDocument/2006/relationships/image" Target="../media/image1.png"/><Relationship Id="rId7" Type="http://schemas.openxmlformats.org/officeDocument/2006/relationships/hyperlink" Target="https://www.techtarget.com/searchhrsoftware/tip/Best-practices-to-build-a-sustainable-hybrid-work-model" TargetMode="External"/><Relationship Id="rId2" Type="http://schemas.openxmlformats.org/officeDocument/2006/relationships/notesSlide" Target="../notesSlides/notesSlide46.xml"/><Relationship Id="rId1" Type="http://schemas.openxmlformats.org/officeDocument/2006/relationships/slideLayout" Target="../slideLayouts/slideLayout1.xml"/><Relationship Id="rId6" Type="http://schemas.openxmlformats.org/officeDocument/2006/relationships/hyperlink" Target="https://hbr.org/2021/05/how-to-do-hybrid-right" TargetMode="External"/><Relationship Id="rId5" Type="http://schemas.openxmlformats.org/officeDocument/2006/relationships/hyperlink" Target="https://www.nber.org/papers/w18871" TargetMode="External"/><Relationship Id="rId4" Type="http://schemas.openxmlformats.org/officeDocument/2006/relationships/image" Target="../media/image2.png"/><Relationship Id="rId9" Type="http://schemas.openxmlformats.org/officeDocument/2006/relationships/hyperlink" Target="https://www.linkedin.com/business/talent/blog/talent-management/best-practices-for-successful-hybrid-work-culture"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7.xml"/><Relationship Id="rId1" Type="http://schemas.openxmlformats.org/officeDocument/2006/relationships/slideLayout" Target="../slideLayouts/slideLayout1.xml"/><Relationship Id="rId6" Type="http://schemas.openxmlformats.org/officeDocument/2006/relationships/image" Target="../media/image45.png"/><Relationship Id="rId5" Type="http://schemas.openxmlformats.org/officeDocument/2006/relationships/image" Target="../media/image44.jpg"/><Relationship Id="rId4" Type="http://schemas.openxmlformats.org/officeDocument/2006/relationships/image" Target="../media/image2.png"/></Relationships>
</file>

<file path=ppt/slides/_rels/slide48.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3.png"/><Relationship Id="rId3" Type="http://schemas.openxmlformats.org/officeDocument/2006/relationships/image" Target="../media/image1.png"/><Relationship Id="rId7" Type="http://schemas.openxmlformats.org/officeDocument/2006/relationships/image" Target="../media/image48.jpg"/><Relationship Id="rId12" Type="http://schemas.openxmlformats.org/officeDocument/2006/relationships/image" Target="../media/image52.png"/><Relationship Id="rId2" Type="http://schemas.openxmlformats.org/officeDocument/2006/relationships/notesSlide" Target="../notesSlides/notesSlide48.xml"/><Relationship Id="rId1" Type="http://schemas.openxmlformats.org/officeDocument/2006/relationships/slideLayout" Target="../slideLayouts/slideLayout1.xml"/><Relationship Id="rId6" Type="http://schemas.openxmlformats.org/officeDocument/2006/relationships/image" Target="../media/image47.png"/><Relationship Id="rId11" Type="http://schemas.openxmlformats.org/officeDocument/2006/relationships/image" Target="../media/image51.png"/><Relationship Id="rId5" Type="http://schemas.openxmlformats.org/officeDocument/2006/relationships/image" Target="../media/image46.png"/><Relationship Id="rId10" Type="http://schemas.openxmlformats.org/officeDocument/2006/relationships/image" Target="../media/image45.png"/><Relationship Id="rId4" Type="http://schemas.openxmlformats.org/officeDocument/2006/relationships/image" Target="../media/image2.png"/><Relationship Id="rId9" Type="http://schemas.openxmlformats.org/officeDocument/2006/relationships/image" Target="../media/image50.jp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jp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8.jp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5.jp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
          <p:cNvSpPr/>
          <p:nvPr/>
        </p:nvSpPr>
        <p:spPr>
          <a:xfrm>
            <a:off x="477360" y="9293400"/>
            <a:ext cx="2453760" cy="514080"/>
          </a:xfrm>
          <a:custGeom>
            <a:avLst/>
            <a:gdLst/>
            <a:ahLst/>
            <a:cxnLst/>
            <a:rect l="l" t="t" r="r" b="b"/>
            <a:pathLst>
              <a:path w="2453760" h="514080" extrusionOk="0">
                <a:moveTo>
                  <a:pt x="0" y="0"/>
                </a:moveTo>
                <a:lnTo>
                  <a:pt x="2453760" y="0"/>
                </a:lnTo>
                <a:lnTo>
                  <a:pt x="2453760" y="514080"/>
                </a:lnTo>
                <a:lnTo>
                  <a:pt x="0" y="514080"/>
                </a:lnTo>
                <a:lnTo>
                  <a:pt x="0" y="0"/>
                </a:lnTo>
                <a:close/>
              </a:path>
            </a:pathLst>
          </a:custGeom>
          <a:blipFill rotWithShape="1">
            <a:blip r:embed="rId3">
              <a:alphaModFix/>
            </a:blip>
            <a:stretch>
              <a:fillRect t="-270" b="-267"/>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 name="Google Shape;92;p1"/>
          <p:cNvSpPr/>
          <p:nvPr/>
        </p:nvSpPr>
        <p:spPr>
          <a:xfrm>
            <a:off x="631800" y="396360"/>
            <a:ext cx="1250100" cy="1250100"/>
          </a:xfrm>
          <a:custGeom>
            <a:avLst/>
            <a:gdLst/>
            <a:ahLst/>
            <a:cxnLst/>
            <a:rect l="l" t="t" r="r" b="b"/>
            <a:pathLst>
              <a:path w="1250100" h="1250100" extrusionOk="0">
                <a:moveTo>
                  <a:pt x="0" y="0"/>
                </a:moveTo>
                <a:lnTo>
                  <a:pt x="1250100" y="0"/>
                </a:lnTo>
                <a:lnTo>
                  <a:pt x="1250100" y="1250100"/>
                </a:lnTo>
                <a:lnTo>
                  <a:pt x="0" y="125010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 name="Google Shape;93;p1"/>
          <p:cNvSpPr/>
          <p:nvPr/>
        </p:nvSpPr>
        <p:spPr>
          <a:xfrm>
            <a:off x="10358280" y="2467800"/>
            <a:ext cx="6171628" cy="6171629"/>
          </a:xfrm>
          <a:custGeom>
            <a:avLst/>
            <a:gdLst/>
            <a:ahLst/>
            <a:cxnLst/>
            <a:rect l="l" t="t" r="r" b="b"/>
            <a:pathLst>
              <a:path w="8228838" h="8228838" extrusionOk="0">
                <a:moveTo>
                  <a:pt x="0" y="1371473"/>
                </a:moveTo>
                <a:cubicBezTo>
                  <a:pt x="0" y="614045"/>
                  <a:pt x="614045" y="0"/>
                  <a:pt x="1371473" y="0"/>
                </a:cubicBezTo>
                <a:lnTo>
                  <a:pt x="6857365" y="0"/>
                </a:lnTo>
                <a:cubicBezTo>
                  <a:pt x="7614793" y="0"/>
                  <a:pt x="8228838" y="614045"/>
                  <a:pt x="8228838" y="1371473"/>
                </a:cubicBezTo>
                <a:lnTo>
                  <a:pt x="8228838" y="6857365"/>
                </a:lnTo>
                <a:cubicBezTo>
                  <a:pt x="8228838" y="7614793"/>
                  <a:pt x="7614793" y="8228838"/>
                  <a:pt x="6857365" y="8228838"/>
                </a:cubicBezTo>
                <a:lnTo>
                  <a:pt x="1371473" y="8228838"/>
                </a:lnTo>
                <a:cubicBezTo>
                  <a:pt x="614045" y="8228838"/>
                  <a:pt x="0" y="7614793"/>
                  <a:pt x="0" y="6857365"/>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 name="Google Shape;94;p1"/>
          <p:cNvSpPr txBox="1"/>
          <p:nvPr/>
        </p:nvSpPr>
        <p:spPr>
          <a:xfrm>
            <a:off x="1582903" y="5553614"/>
            <a:ext cx="7062925" cy="2954655"/>
          </a:xfrm>
          <a:prstGeom prst="rect">
            <a:avLst/>
          </a:prstGeom>
          <a:noFill/>
          <a:ln>
            <a:noFill/>
          </a:ln>
        </p:spPr>
        <p:txBody>
          <a:bodyPr spcFirstLastPara="1" wrap="square" lIns="0" tIns="0" rIns="0" bIns="0" anchor="t" anchorCtr="0">
            <a:spAutoFit/>
          </a:bodyPr>
          <a:lstStyle/>
          <a:p>
            <a:pPr marL="0" marR="0" lvl="0" indent="0" algn="l" rtl="0">
              <a:lnSpc>
                <a:spcPct val="120002"/>
              </a:lnSpc>
              <a:spcBef>
                <a:spcPts val="0"/>
              </a:spcBef>
              <a:spcAft>
                <a:spcPts val="0"/>
              </a:spcAft>
              <a:buClr>
                <a:srgbClr val="000000"/>
              </a:buClr>
              <a:buSzPts val="4000"/>
              <a:buFont typeface="Arial"/>
              <a:buNone/>
            </a:pPr>
            <a:r>
              <a:rPr lang="en-US" sz="4000" b="0" i="0" u="none" strike="noStrike" cap="none" dirty="0" err="1">
                <a:solidFill>
                  <a:schemeClr val="dk1"/>
                </a:solidFill>
                <a:latin typeface="Arial"/>
                <a:ea typeface="Arial"/>
                <a:cs typeface="Arial"/>
                <a:sym typeface="Arial"/>
              </a:rPr>
              <a:t>Модул</a:t>
            </a:r>
            <a:r>
              <a:rPr lang="en-US" sz="4000" b="0" i="0" u="none" strike="noStrike" cap="none" dirty="0">
                <a:solidFill>
                  <a:schemeClr val="dk1"/>
                </a:solidFill>
                <a:latin typeface="Arial"/>
                <a:ea typeface="Arial"/>
                <a:cs typeface="Arial"/>
                <a:sym typeface="Arial"/>
              </a:rPr>
              <a:t> 5</a:t>
            </a:r>
            <a:br>
              <a:rPr lang="en-US" sz="4000" b="0" i="0" u="none" strike="noStrike" cap="none" dirty="0">
                <a:solidFill>
                  <a:schemeClr val="dk1"/>
                </a:solidFill>
                <a:latin typeface="Arial"/>
                <a:ea typeface="Arial"/>
                <a:cs typeface="Arial"/>
                <a:sym typeface="Arial"/>
              </a:rPr>
            </a:br>
            <a:r>
              <a:rPr lang="bg-BG" sz="4000" b="1" dirty="0">
                <a:solidFill>
                  <a:schemeClr val="dk1"/>
                </a:solidFill>
              </a:rPr>
              <a:t>Д</a:t>
            </a:r>
            <a:r>
              <a:rPr lang="en-US" sz="4000" b="1" i="0" u="none" strike="noStrike" cap="none" dirty="0" err="1">
                <a:solidFill>
                  <a:schemeClr val="dk1"/>
                </a:solidFill>
                <a:latin typeface="Arial"/>
                <a:ea typeface="Arial"/>
                <a:cs typeface="Arial"/>
                <a:sym typeface="Arial"/>
              </a:rPr>
              <a:t>обри</a:t>
            </a:r>
            <a:r>
              <a:rPr lang="en-US" sz="4000" b="1" i="0" u="none" strike="noStrike" cap="none" dirty="0">
                <a:solidFill>
                  <a:schemeClr val="dk1"/>
                </a:solidFill>
                <a:latin typeface="Arial"/>
                <a:ea typeface="Arial"/>
                <a:cs typeface="Arial"/>
                <a:sym typeface="Arial"/>
              </a:rPr>
              <a:t> </a:t>
            </a:r>
            <a:r>
              <a:rPr lang="en-US" sz="4000" b="1" i="0" u="none" strike="noStrike" cap="none" dirty="0" err="1">
                <a:solidFill>
                  <a:schemeClr val="dk1"/>
                </a:solidFill>
                <a:latin typeface="Arial"/>
                <a:ea typeface="Arial"/>
                <a:cs typeface="Arial"/>
                <a:sym typeface="Arial"/>
              </a:rPr>
              <a:t>практики</a:t>
            </a:r>
            <a:r>
              <a:rPr lang="en-US" sz="4000" b="1" i="0" u="none" strike="noStrike" cap="none" dirty="0">
                <a:solidFill>
                  <a:schemeClr val="dk1"/>
                </a:solidFill>
                <a:latin typeface="Arial"/>
                <a:ea typeface="Arial"/>
                <a:cs typeface="Arial"/>
                <a:sym typeface="Arial"/>
              </a:rPr>
              <a:t> за </a:t>
            </a:r>
            <a:r>
              <a:rPr lang="en-US" sz="4000" b="1" i="0" u="none" strike="noStrike" cap="none" dirty="0" err="1">
                <a:solidFill>
                  <a:schemeClr val="dk1"/>
                </a:solidFill>
                <a:latin typeface="Arial"/>
                <a:ea typeface="Arial"/>
                <a:cs typeface="Arial"/>
                <a:sym typeface="Arial"/>
              </a:rPr>
              <a:t>внедряване</a:t>
            </a:r>
            <a:r>
              <a:rPr lang="en-US" sz="4000" b="1" i="0" u="none" strike="noStrike" cap="none" dirty="0">
                <a:solidFill>
                  <a:schemeClr val="dk1"/>
                </a:solidFill>
                <a:latin typeface="Arial"/>
                <a:ea typeface="Arial"/>
                <a:cs typeface="Arial"/>
                <a:sym typeface="Arial"/>
              </a:rPr>
              <a:t> на </a:t>
            </a:r>
            <a:r>
              <a:rPr lang="en-US" sz="4000" b="1" i="0" u="none" strike="noStrike" cap="none" dirty="0" err="1">
                <a:solidFill>
                  <a:schemeClr val="dk1"/>
                </a:solidFill>
                <a:latin typeface="Arial"/>
                <a:ea typeface="Arial"/>
                <a:cs typeface="Arial"/>
                <a:sym typeface="Arial"/>
              </a:rPr>
              <a:t>технологии</a:t>
            </a:r>
            <a:r>
              <a:rPr lang="en-US" sz="4000" b="1" i="0" u="none" strike="noStrike" cap="none" dirty="0">
                <a:solidFill>
                  <a:schemeClr val="dk1"/>
                </a:solidFill>
                <a:latin typeface="Arial"/>
                <a:ea typeface="Arial"/>
                <a:cs typeface="Arial"/>
                <a:sym typeface="Arial"/>
              </a:rPr>
              <a:t> в </a:t>
            </a:r>
            <a:r>
              <a:rPr lang="en-US" sz="4000" b="1" i="0" u="none" strike="noStrike" cap="none" dirty="0" err="1">
                <a:solidFill>
                  <a:schemeClr val="dk1"/>
                </a:solidFill>
                <a:latin typeface="Arial"/>
                <a:ea typeface="Arial"/>
                <a:cs typeface="Arial"/>
                <a:sym typeface="Arial"/>
              </a:rPr>
              <a:t>хибридни</a:t>
            </a:r>
            <a:r>
              <a:rPr lang="en-US" sz="4000" b="1" i="0" u="none" strike="noStrike" cap="none" dirty="0">
                <a:solidFill>
                  <a:schemeClr val="dk1"/>
                </a:solidFill>
                <a:latin typeface="Arial"/>
                <a:ea typeface="Arial"/>
                <a:cs typeface="Arial"/>
                <a:sym typeface="Arial"/>
              </a:rPr>
              <a:t> </a:t>
            </a:r>
            <a:r>
              <a:rPr lang="en-US" sz="4000" b="1" i="0" u="none" strike="noStrike" cap="none" dirty="0" err="1">
                <a:solidFill>
                  <a:schemeClr val="dk1"/>
                </a:solidFill>
                <a:latin typeface="Arial"/>
                <a:ea typeface="Arial"/>
                <a:cs typeface="Arial"/>
                <a:sym typeface="Arial"/>
              </a:rPr>
              <a:t>екипи</a:t>
            </a:r>
            <a:endParaRPr sz="4000" b="1" i="0" u="none" strike="noStrike" cap="none" dirty="0">
              <a:solidFill>
                <a:schemeClr val="dk1"/>
              </a:solidFill>
              <a:latin typeface="Arial"/>
              <a:ea typeface="Arial"/>
              <a:cs typeface="Arial"/>
              <a:sym typeface="Arial"/>
            </a:endParaRPr>
          </a:p>
        </p:txBody>
      </p:sp>
      <p:sp>
        <p:nvSpPr>
          <p:cNvPr id="95" name="Google Shape;95;p1"/>
          <p:cNvSpPr txBox="1"/>
          <p:nvPr/>
        </p:nvSpPr>
        <p:spPr>
          <a:xfrm>
            <a:off x="2207829" y="2621130"/>
            <a:ext cx="5505900" cy="15696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0" i="0" u="none" strike="noStrike" cap="none">
                <a:solidFill>
                  <a:schemeClr val="dk1"/>
                </a:solidFill>
                <a:latin typeface="Arial"/>
                <a:ea typeface="Arial"/>
                <a:cs typeface="Arial"/>
                <a:sym typeface="Arial"/>
              </a:rPr>
              <a:t> Обучителна програма за специалисти по човешки ресурси и мениджъри</a:t>
            </a:r>
            <a:endParaRPr sz="3200" b="1" i="0" u="none" strike="noStrike" cap="none">
              <a:solidFill>
                <a:schemeClr val="dk1"/>
              </a:solidFill>
              <a:latin typeface="Arial"/>
              <a:ea typeface="Arial"/>
              <a:cs typeface="Arial"/>
              <a:sym typeface="Arial"/>
            </a:endParaRPr>
          </a:p>
        </p:txBody>
      </p:sp>
      <p:pic>
        <p:nvPicPr>
          <p:cNvPr id="96" name="Google Shape;96;p1" descr="A logo with a black background&#10;&#10;Description automatically generated"/>
          <p:cNvPicPr preferRelativeResize="0"/>
          <p:nvPr/>
        </p:nvPicPr>
        <p:blipFill rotWithShape="1">
          <a:blip r:embed="rId5">
            <a:alphaModFix/>
          </a:blip>
          <a:srcRect b="28042"/>
          <a:stretch/>
        </p:blipFill>
        <p:spPr>
          <a:xfrm>
            <a:off x="8346831" y="0"/>
            <a:ext cx="12077170" cy="886009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6"/>
          <p:cNvSpPr/>
          <p:nvPr/>
        </p:nvSpPr>
        <p:spPr>
          <a:xfrm>
            <a:off x="477360" y="9293400"/>
            <a:ext cx="2453760" cy="514080"/>
          </a:xfrm>
          <a:custGeom>
            <a:avLst/>
            <a:gdLst/>
            <a:ahLst/>
            <a:cxnLst/>
            <a:rect l="l" t="t" r="r" b="b"/>
            <a:pathLst>
              <a:path w="2453760" h="514080" extrusionOk="0">
                <a:moveTo>
                  <a:pt x="0" y="0"/>
                </a:moveTo>
                <a:lnTo>
                  <a:pt x="2453760" y="0"/>
                </a:lnTo>
                <a:lnTo>
                  <a:pt x="2453760" y="514080"/>
                </a:lnTo>
                <a:lnTo>
                  <a:pt x="0" y="514080"/>
                </a:lnTo>
                <a:lnTo>
                  <a:pt x="0" y="0"/>
                </a:lnTo>
                <a:close/>
              </a:path>
            </a:pathLst>
          </a:custGeom>
          <a:blipFill rotWithShape="1">
            <a:blip r:embed="rId3">
              <a:alphaModFix/>
            </a:blip>
            <a:stretch>
              <a:fillRect t="-270" b="-267"/>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3" name="Google Shape;203;p6"/>
          <p:cNvSpPr/>
          <p:nvPr/>
        </p:nvSpPr>
        <p:spPr>
          <a:xfrm>
            <a:off x="631800" y="396360"/>
            <a:ext cx="1250100" cy="1250100"/>
          </a:xfrm>
          <a:custGeom>
            <a:avLst/>
            <a:gdLst/>
            <a:ahLst/>
            <a:cxnLst/>
            <a:rect l="l" t="t" r="r" b="b"/>
            <a:pathLst>
              <a:path w="1250100" h="1250100" extrusionOk="0">
                <a:moveTo>
                  <a:pt x="0" y="0"/>
                </a:moveTo>
                <a:lnTo>
                  <a:pt x="1250100" y="0"/>
                </a:lnTo>
                <a:lnTo>
                  <a:pt x="1250100" y="1250100"/>
                </a:lnTo>
                <a:lnTo>
                  <a:pt x="0" y="125010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 name="Google Shape;204;p6"/>
          <p:cNvSpPr/>
          <p:nvPr/>
        </p:nvSpPr>
        <p:spPr>
          <a:xfrm>
            <a:off x="1516860" y="2467800"/>
            <a:ext cx="6171629" cy="6171629"/>
          </a:xfrm>
          <a:custGeom>
            <a:avLst/>
            <a:gdLst/>
            <a:ahLst/>
            <a:cxnLst/>
            <a:rect l="l" t="t" r="r" b="b"/>
            <a:pathLst>
              <a:path w="8228838" h="8228838" extrusionOk="0">
                <a:moveTo>
                  <a:pt x="0" y="1371473"/>
                </a:moveTo>
                <a:cubicBezTo>
                  <a:pt x="0" y="614045"/>
                  <a:pt x="614045" y="0"/>
                  <a:pt x="1371473" y="0"/>
                </a:cubicBezTo>
                <a:lnTo>
                  <a:pt x="6857365" y="0"/>
                </a:lnTo>
                <a:cubicBezTo>
                  <a:pt x="7614793" y="0"/>
                  <a:pt x="8228838" y="614045"/>
                  <a:pt x="8228838" y="1371473"/>
                </a:cubicBezTo>
                <a:lnTo>
                  <a:pt x="8228838" y="6857365"/>
                </a:lnTo>
                <a:cubicBezTo>
                  <a:pt x="8228838" y="7614793"/>
                  <a:pt x="7614793" y="8228838"/>
                  <a:pt x="6857365" y="8228838"/>
                </a:cubicBezTo>
                <a:lnTo>
                  <a:pt x="1371473" y="8228838"/>
                </a:lnTo>
                <a:cubicBezTo>
                  <a:pt x="614045" y="8228838"/>
                  <a:pt x="0" y="7614793"/>
                  <a:pt x="0" y="6857365"/>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 name="Google Shape;205;p6"/>
          <p:cNvSpPr/>
          <p:nvPr/>
        </p:nvSpPr>
        <p:spPr>
          <a:xfrm>
            <a:off x="-2037960" y="0"/>
            <a:ext cx="8359808" cy="10286428"/>
          </a:xfrm>
          <a:custGeom>
            <a:avLst/>
            <a:gdLst/>
            <a:ahLst/>
            <a:cxnLst/>
            <a:rect l="l" t="t" r="r" b="b"/>
            <a:pathLst>
              <a:path w="11146410" h="13715237" extrusionOk="0">
                <a:moveTo>
                  <a:pt x="1857756" y="0"/>
                </a:moveTo>
                <a:cubicBezTo>
                  <a:pt x="831723" y="0"/>
                  <a:pt x="0" y="831723"/>
                  <a:pt x="0" y="1857756"/>
                </a:cubicBezTo>
                <a:lnTo>
                  <a:pt x="0" y="11857482"/>
                </a:lnTo>
                <a:cubicBezTo>
                  <a:pt x="0" y="12883514"/>
                  <a:pt x="831723" y="13715237"/>
                  <a:pt x="1857756" y="13715237"/>
                </a:cubicBezTo>
                <a:lnTo>
                  <a:pt x="9288653" y="13715237"/>
                </a:lnTo>
                <a:cubicBezTo>
                  <a:pt x="10314686" y="13715237"/>
                  <a:pt x="11146410" y="12883514"/>
                  <a:pt x="11146410" y="11857482"/>
                </a:cubicBezTo>
                <a:lnTo>
                  <a:pt x="11146410" y="1857756"/>
                </a:lnTo>
                <a:cubicBezTo>
                  <a:pt x="11146282" y="831723"/>
                  <a:pt x="10314559" y="0"/>
                  <a:pt x="9288653" y="0"/>
                </a:cubicBezTo>
                <a:close/>
              </a:path>
            </a:pathLst>
          </a:custGeom>
          <a:gradFill>
            <a:gsLst>
              <a:gs pos="0">
                <a:srgbClr val="9D76B4"/>
              </a:gs>
              <a:gs pos="100000">
                <a:srgbClr val="262266"/>
              </a:gs>
            </a:gsLst>
            <a:lin ang="189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 name="Google Shape;206;p6"/>
          <p:cNvSpPr/>
          <p:nvPr/>
        </p:nvSpPr>
        <p:spPr>
          <a:xfrm>
            <a:off x="0" y="0"/>
            <a:ext cx="540" cy="540"/>
          </a:xfrm>
          <a:custGeom>
            <a:avLst/>
            <a:gdLst/>
            <a:ahLst/>
            <a:cxnLst/>
            <a:rect l="l" t="t" r="r" b="b"/>
            <a:pathLst>
              <a:path w="540" h="540" extrusionOk="0">
                <a:moveTo>
                  <a:pt x="0" y="0"/>
                </a:moveTo>
                <a:lnTo>
                  <a:pt x="540" y="0"/>
                </a:lnTo>
                <a:lnTo>
                  <a:pt x="540" y="540"/>
                </a:lnTo>
                <a:lnTo>
                  <a:pt x="0" y="540"/>
                </a:lnTo>
                <a:lnTo>
                  <a:pt x="0" y="0"/>
                </a:lnTo>
                <a:close/>
              </a:path>
            </a:pathLst>
          </a:custGeom>
          <a:blipFill rotWithShape="1">
            <a:blip r:embed="rId5">
              <a:alphaModFix/>
            </a:blip>
            <a:stretch>
              <a:fillRect l="-25005" r="-25079"/>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 name="Google Shape;207;p6"/>
          <p:cNvSpPr/>
          <p:nvPr/>
        </p:nvSpPr>
        <p:spPr>
          <a:xfrm>
            <a:off x="603475" y="1656524"/>
            <a:ext cx="4655291" cy="6982936"/>
          </a:xfrm>
          <a:custGeom>
            <a:avLst/>
            <a:gdLst/>
            <a:ahLst/>
            <a:cxnLst/>
            <a:rect l="l" t="t" r="r" b="b"/>
            <a:pathLst>
              <a:path w="6350000" h="9525000" extrusionOk="0">
                <a:moveTo>
                  <a:pt x="0" y="9042400"/>
                </a:moveTo>
                <a:lnTo>
                  <a:pt x="0" y="482600"/>
                </a:lnTo>
                <a:cubicBezTo>
                  <a:pt x="0" y="215900"/>
                  <a:pt x="215900" y="0"/>
                  <a:pt x="482600" y="0"/>
                </a:cubicBezTo>
                <a:lnTo>
                  <a:pt x="5867400" y="0"/>
                </a:lnTo>
                <a:cubicBezTo>
                  <a:pt x="6134100" y="0"/>
                  <a:pt x="6350000" y="217170"/>
                  <a:pt x="6350000" y="482600"/>
                </a:cubicBezTo>
                <a:lnTo>
                  <a:pt x="6350000" y="9042400"/>
                </a:lnTo>
                <a:cubicBezTo>
                  <a:pt x="6350000" y="9309100"/>
                  <a:pt x="6134100" y="9525000"/>
                  <a:pt x="5867400" y="9525000"/>
                </a:cubicBezTo>
                <a:lnTo>
                  <a:pt x="482600" y="9525000"/>
                </a:lnTo>
                <a:cubicBezTo>
                  <a:pt x="217170" y="9525000"/>
                  <a:pt x="0" y="9309100"/>
                  <a:pt x="0" y="9042400"/>
                </a:cubicBezTo>
                <a:close/>
              </a:path>
            </a:pathLst>
          </a:custGeom>
          <a:blipFill rotWithShape="1">
            <a:blip r:embed="rId6">
              <a:alphaModFix/>
            </a:blip>
            <a:stretch>
              <a:fillRect l="-62337" r="-62326"/>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 name="Google Shape;208;p6"/>
          <p:cNvSpPr txBox="1"/>
          <p:nvPr/>
        </p:nvSpPr>
        <p:spPr>
          <a:xfrm>
            <a:off x="5705633" y="2907422"/>
            <a:ext cx="11097658" cy="1301638"/>
          </a:xfrm>
          <a:prstGeom prst="rect">
            <a:avLst/>
          </a:prstGeom>
          <a:noFill/>
          <a:ln>
            <a:noFill/>
          </a:ln>
        </p:spPr>
        <p:txBody>
          <a:bodyPr spcFirstLastPara="1" wrap="square" lIns="0" tIns="0" rIns="0" bIns="0" anchor="t" anchorCtr="0">
            <a:spAutoFit/>
          </a:bodyPr>
          <a:lstStyle/>
          <a:p>
            <a:pPr marL="0" marR="0" lvl="0" indent="0" algn="ctr" rtl="0">
              <a:lnSpc>
                <a:spcPct val="180017"/>
              </a:lnSpc>
              <a:spcBef>
                <a:spcPts val="0"/>
              </a:spcBef>
              <a:spcAft>
                <a:spcPts val="0"/>
              </a:spcAft>
              <a:buClr>
                <a:srgbClr val="000000"/>
              </a:buClr>
              <a:buSzPts val="4699"/>
              <a:buFont typeface="Arial"/>
              <a:buNone/>
            </a:pPr>
            <a:r>
              <a:rPr lang="en-US" sz="4699" b="1" i="0" u="none" strike="noStrike" cap="none">
                <a:solidFill>
                  <a:srgbClr val="926FB1"/>
                </a:solidFill>
                <a:latin typeface="Arial"/>
                <a:ea typeface="Arial"/>
                <a:cs typeface="Arial"/>
                <a:sym typeface="Arial"/>
              </a:rPr>
              <a:t>Предимства</a:t>
            </a:r>
            <a:endParaRPr sz="1400" b="0" i="0" u="none" strike="noStrike" cap="none">
              <a:solidFill>
                <a:srgbClr val="000000"/>
              </a:solidFill>
              <a:latin typeface="Arial"/>
              <a:ea typeface="Arial"/>
              <a:cs typeface="Arial"/>
              <a:sym typeface="Arial"/>
            </a:endParaRPr>
          </a:p>
        </p:txBody>
      </p:sp>
      <p:sp>
        <p:nvSpPr>
          <p:cNvPr id="209" name="Google Shape;209;p6"/>
          <p:cNvSpPr txBox="1"/>
          <p:nvPr/>
        </p:nvSpPr>
        <p:spPr>
          <a:xfrm>
            <a:off x="7111638" y="4175378"/>
            <a:ext cx="9928842" cy="5268109"/>
          </a:xfrm>
          <a:prstGeom prst="rect">
            <a:avLst/>
          </a:prstGeom>
          <a:noFill/>
          <a:ln>
            <a:noFill/>
          </a:ln>
        </p:spPr>
        <p:txBody>
          <a:bodyPr spcFirstLastPara="1" wrap="square" lIns="0" tIns="0" rIns="0" bIns="0" anchor="t" anchorCtr="0">
            <a:spAutoFit/>
          </a:bodyPr>
          <a:lstStyle/>
          <a:p>
            <a:pPr marL="855527" marR="0" lvl="1" indent="-427764" algn="l" rtl="0">
              <a:lnSpc>
                <a:spcPct val="108001"/>
              </a:lnSpc>
              <a:spcBef>
                <a:spcPts val="0"/>
              </a:spcBef>
              <a:spcAft>
                <a:spcPts val="0"/>
              </a:spcAft>
              <a:buClr>
                <a:srgbClr val="000000"/>
              </a:buClr>
              <a:buSzPts val="3962"/>
              <a:buFont typeface="Arial"/>
              <a:buChar char="•"/>
            </a:pPr>
            <a:r>
              <a:rPr lang="en-US" sz="3962" b="0" i="0" u="none" strike="noStrike" cap="none">
                <a:solidFill>
                  <a:srgbClr val="000000"/>
                </a:solidFill>
                <a:latin typeface="Arial"/>
                <a:ea typeface="Arial"/>
                <a:cs typeface="Arial"/>
                <a:sym typeface="Arial"/>
              </a:rPr>
              <a:t>Дава гъвкавост</a:t>
            </a:r>
            <a:endParaRPr sz="1400" b="0" i="0" u="none" strike="noStrike" cap="none">
              <a:solidFill>
                <a:srgbClr val="000000"/>
              </a:solidFill>
              <a:latin typeface="Arial"/>
              <a:ea typeface="Arial"/>
              <a:cs typeface="Arial"/>
              <a:sym typeface="Arial"/>
            </a:endParaRPr>
          </a:p>
          <a:p>
            <a:pPr marL="855527" marR="0" lvl="1" indent="-427764" algn="l" rtl="0">
              <a:lnSpc>
                <a:spcPct val="108001"/>
              </a:lnSpc>
              <a:spcBef>
                <a:spcPts val="0"/>
              </a:spcBef>
              <a:spcAft>
                <a:spcPts val="0"/>
              </a:spcAft>
              <a:buClr>
                <a:srgbClr val="000000"/>
              </a:buClr>
              <a:buSzPts val="3962"/>
              <a:buFont typeface="Arial"/>
              <a:buChar char="•"/>
            </a:pPr>
            <a:r>
              <a:rPr lang="en-US" sz="3962" b="0" i="0" u="none" strike="noStrike" cap="none">
                <a:solidFill>
                  <a:srgbClr val="000000"/>
                </a:solidFill>
                <a:latin typeface="Arial"/>
                <a:ea typeface="Arial"/>
                <a:cs typeface="Arial"/>
                <a:sym typeface="Arial"/>
              </a:rPr>
              <a:t>Позволява по-добра концентрация</a:t>
            </a:r>
            <a:endParaRPr sz="1400" b="0" i="0" u="none" strike="noStrike" cap="none">
              <a:solidFill>
                <a:srgbClr val="000000"/>
              </a:solidFill>
              <a:latin typeface="Arial"/>
              <a:ea typeface="Arial"/>
              <a:cs typeface="Arial"/>
              <a:sym typeface="Arial"/>
            </a:endParaRPr>
          </a:p>
          <a:p>
            <a:pPr marL="855527" marR="0" lvl="1" indent="-427764" algn="l" rtl="0">
              <a:lnSpc>
                <a:spcPct val="108001"/>
              </a:lnSpc>
              <a:spcBef>
                <a:spcPts val="0"/>
              </a:spcBef>
              <a:spcAft>
                <a:spcPts val="0"/>
              </a:spcAft>
              <a:buClr>
                <a:srgbClr val="000000"/>
              </a:buClr>
              <a:buSzPts val="3962"/>
              <a:buFont typeface="Arial"/>
              <a:buChar char="•"/>
            </a:pPr>
            <a:r>
              <a:rPr lang="en-US" sz="3962" b="0" i="0" u="none" strike="noStrike" cap="none">
                <a:solidFill>
                  <a:srgbClr val="000000"/>
                </a:solidFill>
                <a:latin typeface="Arial"/>
                <a:ea typeface="Arial"/>
                <a:cs typeface="Arial"/>
                <a:sym typeface="Arial"/>
              </a:rPr>
              <a:t>Намалява прекъсванията на работния процес</a:t>
            </a:r>
            <a:endParaRPr sz="1400" b="0" i="0" u="none" strike="noStrike" cap="none">
              <a:solidFill>
                <a:srgbClr val="000000"/>
              </a:solidFill>
              <a:latin typeface="Arial"/>
              <a:ea typeface="Arial"/>
              <a:cs typeface="Arial"/>
              <a:sym typeface="Arial"/>
            </a:endParaRPr>
          </a:p>
          <a:p>
            <a:pPr marL="0" marR="0" lvl="0" indent="0" algn="l" rtl="0">
              <a:lnSpc>
                <a:spcPct val="108001"/>
              </a:lnSpc>
              <a:spcBef>
                <a:spcPts val="0"/>
              </a:spcBef>
              <a:spcAft>
                <a:spcPts val="0"/>
              </a:spcAft>
              <a:buClr>
                <a:srgbClr val="000000"/>
              </a:buClr>
              <a:buSzPts val="3962"/>
              <a:buFont typeface="Arial"/>
              <a:buNone/>
            </a:pPr>
            <a:endParaRPr sz="3962" b="0" i="0" u="none" strike="noStrike" cap="none">
              <a:solidFill>
                <a:srgbClr val="000000"/>
              </a:solidFill>
              <a:latin typeface="Arial"/>
              <a:ea typeface="Arial"/>
              <a:cs typeface="Arial"/>
              <a:sym typeface="Arial"/>
            </a:endParaRPr>
          </a:p>
          <a:p>
            <a:pPr marL="0" marR="0" lvl="0" indent="0" algn="l" rtl="0">
              <a:lnSpc>
                <a:spcPct val="108001"/>
              </a:lnSpc>
              <a:spcBef>
                <a:spcPts val="0"/>
              </a:spcBef>
              <a:spcAft>
                <a:spcPts val="0"/>
              </a:spcAft>
              <a:buClr>
                <a:srgbClr val="000000"/>
              </a:buClr>
              <a:buSzPts val="3962"/>
              <a:buFont typeface="Arial"/>
              <a:buNone/>
            </a:pPr>
            <a:endParaRPr sz="3962" b="0" i="0" u="none" strike="noStrike" cap="none">
              <a:solidFill>
                <a:srgbClr val="000000"/>
              </a:solidFill>
              <a:latin typeface="Arial"/>
              <a:ea typeface="Arial"/>
              <a:cs typeface="Arial"/>
              <a:sym typeface="Arial"/>
            </a:endParaRPr>
          </a:p>
          <a:p>
            <a:pPr marL="0" marR="0" lvl="0" indent="0" algn="l" rtl="0">
              <a:lnSpc>
                <a:spcPct val="108001"/>
              </a:lnSpc>
              <a:spcBef>
                <a:spcPts val="0"/>
              </a:spcBef>
              <a:spcAft>
                <a:spcPts val="0"/>
              </a:spcAft>
              <a:buClr>
                <a:srgbClr val="000000"/>
              </a:buClr>
              <a:buSzPts val="3962"/>
              <a:buFont typeface="Arial"/>
              <a:buNone/>
            </a:pPr>
            <a:endParaRPr sz="3962" b="0" i="0" u="none" strike="noStrike" cap="none">
              <a:solidFill>
                <a:srgbClr val="000000"/>
              </a:solidFill>
              <a:latin typeface="Arial"/>
              <a:ea typeface="Arial"/>
              <a:cs typeface="Arial"/>
              <a:sym typeface="Arial"/>
            </a:endParaRPr>
          </a:p>
          <a:p>
            <a:pPr marL="0" marR="0" lvl="0" indent="0" algn="l" rtl="0">
              <a:lnSpc>
                <a:spcPct val="108001"/>
              </a:lnSpc>
              <a:spcBef>
                <a:spcPts val="0"/>
              </a:spcBef>
              <a:spcAft>
                <a:spcPts val="0"/>
              </a:spcAft>
              <a:buClr>
                <a:srgbClr val="000000"/>
              </a:buClr>
              <a:buSzPts val="3962"/>
              <a:buFont typeface="Arial"/>
              <a:buNone/>
            </a:pPr>
            <a:endParaRPr sz="3962" b="0" i="0" u="none" strike="noStrike" cap="none">
              <a:solidFill>
                <a:srgbClr val="000000"/>
              </a:solidFill>
              <a:latin typeface="Arial"/>
              <a:ea typeface="Arial"/>
              <a:cs typeface="Arial"/>
              <a:sym typeface="Arial"/>
            </a:endParaRPr>
          </a:p>
        </p:txBody>
      </p:sp>
      <p:sp>
        <p:nvSpPr>
          <p:cNvPr id="210" name="Google Shape;210;p6"/>
          <p:cNvSpPr txBox="1"/>
          <p:nvPr/>
        </p:nvSpPr>
        <p:spPr>
          <a:xfrm>
            <a:off x="7158405" y="593915"/>
            <a:ext cx="9835309" cy="1096903"/>
          </a:xfrm>
          <a:prstGeom prst="rect">
            <a:avLst/>
          </a:prstGeom>
          <a:noFill/>
          <a:ln>
            <a:noFill/>
          </a:ln>
        </p:spPr>
        <p:txBody>
          <a:bodyPr spcFirstLastPara="1" wrap="square" lIns="0" tIns="0" rIns="0" bIns="0" anchor="t" anchorCtr="0">
            <a:spAutoFit/>
          </a:bodyPr>
          <a:lstStyle/>
          <a:p>
            <a:pPr marL="0" marR="0" lvl="0" indent="0" algn="ctr" rtl="0">
              <a:lnSpc>
                <a:spcPct val="108000"/>
              </a:lnSpc>
              <a:spcBef>
                <a:spcPts val="0"/>
              </a:spcBef>
              <a:spcAft>
                <a:spcPts val="0"/>
              </a:spcAft>
              <a:buClr>
                <a:srgbClr val="000000"/>
              </a:buClr>
              <a:buSzPts val="6600"/>
              <a:buFont typeface="Arial"/>
              <a:buNone/>
            </a:pPr>
            <a:r>
              <a:rPr lang="en-US" sz="6600" b="1" i="0" u="none" strike="noStrike" cap="none">
                <a:solidFill>
                  <a:srgbClr val="A02B93"/>
                </a:solidFill>
                <a:latin typeface="Arial"/>
                <a:ea typeface="Arial"/>
                <a:cs typeface="Arial"/>
                <a:sym typeface="Arial"/>
              </a:rPr>
              <a:t>Асинхронни методи</a:t>
            </a:r>
            <a:endParaRPr sz="1400" b="0" i="0" u="none" strike="noStrike" cap="none">
              <a:solidFill>
                <a:srgbClr val="A02B93"/>
              </a:solidFill>
              <a:latin typeface="Arial"/>
              <a:ea typeface="Arial"/>
              <a:cs typeface="Arial"/>
              <a:sym typeface="Arial"/>
            </a:endParaRPr>
          </a:p>
        </p:txBody>
      </p:sp>
      <p:sp>
        <p:nvSpPr>
          <p:cNvPr id="211" name="Google Shape;211;p6"/>
          <p:cNvSpPr txBox="1"/>
          <p:nvPr/>
        </p:nvSpPr>
        <p:spPr>
          <a:xfrm>
            <a:off x="5705670" y="6590177"/>
            <a:ext cx="11097600" cy="1301638"/>
          </a:xfrm>
          <a:prstGeom prst="rect">
            <a:avLst/>
          </a:prstGeom>
          <a:noFill/>
          <a:ln>
            <a:noFill/>
          </a:ln>
        </p:spPr>
        <p:txBody>
          <a:bodyPr spcFirstLastPara="1" wrap="square" lIns="0" tIns="0" rIns="0" bIns="0" anchor="t" anchorCtr="0">
            <a:spAutoFit/>
          </a:bodyPr>
          <a:lstStyle/>
          <a:p>
            <a:pPr marL="0" marR="0" lvl="0" indent="0" algn="ctr" rtl="0">
              <a:lnSpc>
                <a:spcPct val="180017"/>
              </a:lnSpc>
              <a:spcBef>
                <a:spcPts val="0"/>
              </a:spcBef>
              <a:spcAft>
                <a:spcPts val="0"/>
              </a:spcAft>
              <a:buClr>
                <a:srgbClr val="000000"/>
              </a:buClr>
              <a:buSzPts val="4699"/>
              <a:buFont typeface="Arial"/>
              <a:buNone/>
            </a:pPr>
            <a:r>
              <a:rPr lang="en-US" sz="4699" b="1" i="0" u="none" strike="noStrike" cap="none">
                <a:solidFill>
                  <a:srgbClr val="926FB1"/>
                </a:solidFill>
                <a:latin typeface="Arial"/>
                <a:ea typeface="Arial"/>
                <a:cs typeface="Arial"/>
                <a:sym typeface="Arial"/>
              </a:rPr>
              <a:t>Недостатъци</a:t>
            </a:r>
            <a:endParaRPr sz="1400" b="0" i="0" u="none" strike="noStrike" cap="none">
              <a:solidFill>
                <a:srgbClr val="000000"/>
              </a:solidFill>
              <a:latin typeface="Arial"/>
              <a:ea typeface="Arial"/>
              <a:cs typeface="Arial"/>
              <a:sym typeface="Arial"/>
            </a:endParaRPr>
          </a:p>
        </p:txBody>
      </p:sp>
      <p:sp>
        <p:nvSpPr>
          <p:cNvPr id="212" name="Google Shape;212;p6"/>
          <p:cNvSpPr txBox="1"/>
          <p:nvPr/>
        </p:nvSpPr>
        <p:spPr>
          <a:xfrm>
            <a:off x="7158405" y="7819200"/>
            <a:ext cx="9928842" cy="4609595"/>
          </a:xfrm>
          <a:prstGeom prst="rect">
            <a:avLst/>
          </a:prstGeom>
          <a:noFill/>
          <a:ln>
            <a:noFill/>
          </a:ln>
        </p:spPr>
        <p:txBody>
          <a:bodyPr spcFirstLastPara="1" wrap="square" lIns="0" tIns="0" rIns="0" bIns="0" anchor="t" anchorCtr="0">
            <a:spAutoFit/>
          </a:bodyPr>
          <a:lstStyle/>
          <a:p>
            <a:pPr marL="855527" marR="0" lvl="1" indent="-427764" algn="l" rtl="0">
              <a:lnSpc>
                <a:spcPct val="108001"/>
              </a:lnSpc>
              <a:spcBef>
                <a:spcPts val="0"/>
              </a:spcBef>
              <a:spcAft>
                <a:spcPts val="0"/>
              </a:spcAft>
              <a:buClr>
                <a:srgbClr val="000000"/>
              </a:buClr>
              <a:buSzPts val="3962"/>
              <a:buFont typeface="Arial"/>
              <a:buChar char="•"/>
            </a:pPr>
            <a:r>
              <a:rPr lang="en-US" sz="3962" b="0" i="0" u="none" strike="noStrike" cap="none" dirty="0" err="1">
                <a:solidFill>
                  <a:srgbClr val="000000"/>
                </a:solidFill>
                <a:latin typeface="Arial"/>
                <a:ea typeface="Arial"/>
                <a:cs typeface="Arial"/>
                <a:sym typeface="Arial"/>
              </a:rPr>
              <a:t>Трудно</a:t>
            </a:r>
            <a:r>
              <a:rPr lang="en-US" sz="3962" b="0" i="0" u="none" strike="noStrike" cap="none" dirty="0">
                <a:solidFill>
                  <a:srgbClr val="000000"/>
                </a:solidFill>
                <a:latin typeface="Arial"/>
                <a:ea typeface="Arial"/>
                <a:cs typeface="Arial"/>
                <a:sym typeface="Arial"/>
              </a:rPr>
              <a:t> е </a:t>
            </a:r>
            <a:r>
              <a:rPr lang="en-US" sz="3962" b="0" i="0" u="none" strike="noStrike" cap="none" dirty="0" err="1">
                <a:solidFill>
                  <a:srgbClr val="000000"/>
                </a:solidFill>
                <a:latin typeface="Arial"/>
                <a:ea typeface="Arial"/>
                <a:cs typeface="Arial"/>
                <a:sym typeface="Arial"/>
              </a:rPr>
              <a:t>да</a:t>
            </a:r>
            <a:r>
              <a:rPr lang="en-US" sz="3962" b="0" i="0" u="none" strike="noStrike" cap="none" dirty="0">
                <a:solidFill>
                  <a:srgbClr val="000000"/>
                </a:solidFill>
                <a:latin typeface="Arial"/>
                <a:ea typeface="Arial"/>
                <a:cs typeface="Arial"/>
                <a:sym typeface="Arial"/>
              </a:rPr>
              <a:t> </a:t>
            </a:r>
            <a:r>
              <a:rPr lang="en-US" sz="3962" b="0" i="0" u="none" strike="noStrike" cap="none" dirty="0" err="1">
                <a:solidFill>
                  <a:srgbClr val="000000"/>
                </a:solidFill>
                <a:latin typeface="Arial"/>
                <a:ea typeface="Arial"/>
                <a:cs typeface="Arial"/>
                <a:sym typeface="Arial"/>
              </a:rPr>
              <a:t>се</a:t>
            </a:r>
            <a:r>
              <a:rPr lang="en-US" sz="3962" b="0" i="0" u="none" strike="noStrike" cap="none" dirty="0">
                <a:solidFill>
                  <a:srgbClr val="000000"/>
                </a:solidFill>
                <a:latin typeface="Arial"/>
                <a:ea typeface="Arial"/>
                <a:cs typeface="Arial"/>
                <a:sym typeface="Arial"/>
              </a:rPr>
              <a:t> </a:t>
            </a:r>
            <a:r>
              <a:rPr lang="en-US" sz="3962" b="0" i="0" u="none" strike="noStrike" cap="none" dirty="0" err="1">
                <a:solidFill>
                  <a:srgbClr val="000000"/>
                </a:solidFill>
                <a:latin typeface="Arial"/>
                <a:ea typeface="Arial"/>
                <a:cs typeface="Arial"/>
                <a:sym typeface="Arial"/>
              </a:rPr>
              <a:t>поддържа</a:t>
            </a:r>
            <a:r>
              <a:rPr lang="en-US" sz="3962" b="0" i="0" u="none" strike="noStrike" cap="none" dirty="0">
                <a:solidFill>
                  <a:srgbClr val="000000"/>
                </a:solidFill>
                <a:latin typeface="Arial"/>
                <a:ea typeface="Arial"/>
                <a:cs typeface="Arial"/>
                <a:sym typeface="Arial"/>
              </a:rPr>
              <a:t> </a:t>
            </a:r>
            <a:r>
              <a:rPr lang="en-US" sz="3962" b="0" i="0" u="none" strike="noStrike" cap="none" dirty="0" err="1">
                <a:solidFill>
                  <a:srgbClr val="000000"/>
                </a:solidFill>
                <a:latin typeface="Arial"/>
                <a:ea typeface="Arial"/>
                <a:cs typeface="Arial"/>
                <a:sym typeface="Arial"/>
              </a:rPr>
              <a:t>яснота</a:t>
            </a:r>
            <a:endParaRPr sz="1400" b="0" i="0" u="none" strike="noStrike" cap="none" dirty="0">
              <a:solidFill>
                <a:srgbClr val="000000"/>
              </a:solidFill>
              <a:latin typeface="Arial"/>
              <a:ea typeface="Arial"/>
              <a:cs typeface="Arial"/>
              <a:sym typeface="Arial"/>
            </a:endParaRPr>
          </a:p>
          <a:p>
            <a:pPr marL="855527" marR="0" lvl="1" indent="-427764" algn="l" rtl="0">
              <a:lnSpc>
                <a:spcPct val="108001"/>
              </a:lnSpc>
              <a:spcBef>
                <a:spcPts val="0"/>
              </a:spcBef>
              <a:spcAft>
                <a:spcPts val="0"/>
              </a:spcAft>
              <a:buClr>
                <a:srgbClr val="000000"/>
              </a:buClr>
              <a:buSzPts val="3962"/>
              <a:buFont typeface="Arial"/>
              <a:buChar char="•"/>
            </a:pPr>
            <a:r>
              <a:rPr lang="en-US" sz="3962" b="0" i="0" u="none" strike="noStrike" cap="none" dirty="0" err="1">
                <a:solidFill>
                  <a:srgbClr val="000000"/>
                </a:solidFill>
                <a:latin typeface="Arial"/>
                <a:ea typeface="Arial"/>
                <a:cs typeface="Arial"/>
                <a:sym typeface="Arial"/>
              </a:rPr>
              <a:t>Има</a:t>
            </a:r>
            <a:r>
              <a:rPr lang="en-US" sz="3962" b="0" i="0" u="none" strike="noStrike" cap="none" dirty="0">
                <a:solidFill>
                  <a:srgbClr val="000000"/>
                </a:solidFill>
                <a:latin typeface="Arial"/>
                <a:ea typeface="Arial"/>
                <a:cs typeface="Arial"/>
                <a:sym typeface="Arial"/>
              </a:rPr>
              <a:t> </a:t>
            </a:r>
            <a:r>
              <a:rPr lang="en-US" sz="3962" b="0" i="0" u="none" strike="noStrike" cap="none" dirty="0" err="1">
                <a:solidFill>
                  <a:srgbClr val="000000"/>
                </a:solidFill>
                <a:latin typeface="Arial"/>
                <a:ea typeface="Arial"/>
                <a:cs typeface="Arial"/>
                <a:sym typeface="Arial"/>
              </a:rPr>
              <a:t>забавяне</a:t>
            </a:r>
            <a:r>
              <a:rPr lang="en-US" sz="3962" b="0" i="0" u="none" strike="noStrike" cap="none" dirty="0">
                <a:solidFill>
                  <a:srgbClr val="000000"/>
                </a:solidFill>
                <a:latin typeface="Arial"/>
                <a:ea typeface="Arial"/>
                <a:cs typeface="Arial"/>
                <a:sym typeface="Arial"/>
              </a:rPr>
              <a:t> в </a:t>
            </a:r>
            <a:r>
              <a:rPr lang="en-US" sz="3962" b="0" i="0" u="none" strike="noStrike" cap="none" dirty="0" err="1">
                <a:solidFill>
                  <a:srgbClr val="000000"/>
                </a:solidFill>
                <a:latin typeface="Arial"/>
                <a:ea typeface="Arial"/>
                <a:cs typeface="Arial"/>
                <a:sym typeface="Arial"/>
              </a:rPr>
              <a:t>изграждането</a:t>
            </a:r>
            <a:r>
              <a:rPr lang="en-US" sz="3962" b="0" i="0" u="none" strike="noStrike" cap="none" dirty="0">
                <a:solidFill>
                  <a:srgbClr val="000000"/>
                </a:solidFill>
                <a:latin typeface="Arial"/>
                <a:ea typeface="Arial"/>
                <a:cs typeface="Arial"/>
                <a:sym typeface="Arial"/>
              </a:rPr>
              <a:t> </a:t>
            </a:r>
            <a:r>
              <a:rPr lang="en-US" sz="3962" b="0" i="0" u="none" strike="noStrike" cap="none" dirty="0" err="1">
                <a:solidFill>
                  <a:srgbClr val="000000"/>
                </a:solidFill>
                <a:latin typeface="Arial"/>
                <a:ea typeface="Arial"/>
                <a:cs typeface="Arial"/>
                <a:sym typeface="Arial"/>
              </a:rPr>
              <a:t>на</a:t>
            </a:r>
            <a:r>
              <a:rPr lang="en-US" sz="3962" b="0" i="0" u="none" strike="noStrike" cap="none" dirty="0">
                <a:solidFill>
                  <a:srgbClr val="000000"/>
                </a:solidFill>
                <a:latin typeface="Arial"/>
                <a:ea typeface="Arial"/>
                <a:cs typeface="Arial"/>
                <a:sym typeface="Arial"/>
              </a:rPr>
              <a:t> </a:t>
            </a:r>
            <a:r>
              <a:rPr lang="en-US" sz="3962" b="0" i="0" u="none" strike="noStrike" cap="none" dirty="0" err="1">
                <a:solidFill>
                  <a:srgbClr val="000000"/>
                </a:solidFill>
                <a:latin typeface="Arial"/>
                <a:ea typeface="Arial"/>
                <a:cs typeface="Arial"/>
                <a:sym typeface="Arial"/>
              </a:rPr>
              <a:t>консенсус</a:t>
            </a:r>
            <a:endParaRPr sz="1400" b="0" i="0" u="none" strike="noStrike" cap="none" dirty="0">
              <a:solidFill>
                <a:srgbClr val="000000"/>
              </a:solidFill>
              <a:latin typeface="Arial"/>
              <a:ea typeface="Arial"/>
              <a:cs typeface="Arial"/>
              <a:sym typeface="Arial"/>
            </a:endParaRPr>
          </a:p>
          <a:p>
            <a:pPr marL="0" marR="0" lvl="0" indent="0" algn="l" rtl="0">
              <a:lnSpc>
                <a:spcPct val="108001"/>
              </a:lnSpc>
              <a:spcBef>
                <a:spcPts val="0"/>
              </a:spcBef>
              <a:spcAft>
                <a:spcPts val="0"/>
              </a:spcAft>
              <a:buClr>
                <a:srgbClr val="000000"/>
              </a:buClr>
              <a:buSzPts val="3962"/>
              <a:buFont typeface="Arial"/>
              <a:buNone/>
            </a:pPr>
            <a:endParaRPr sz="3962" b="0" i="0" u="none" strike="noStrike" cap="none" dirty="0">
              <a:solidFill>
                <a:srgbClr val="000000"/>
              </a:solidFill>
              <a:latin typeface="Arial"/>
              <a:ea typeface="Arial"/>
              <a:cs typeface="Arial"/>
              <a:sym typeface="Arial"/>
            </a:endParaRPr>
          </a:p>
          <a:p>
            <a:pPr marL="0" marR="0" lvl="0" indent="0" algn="l" rtl="0">
              <a:lnSpc>
                <a:spcPct val="108001"/>
              </a:lnSpc>
              <a:spcBef>
                <a:spcPts val="0"/>
              </a:spcBef>
              <a:spcAft>
                <a:spcPts val="0"/>
              </a:spcAft>
              <a:buClr>
                <a:srgbClr val="000000"/>
              </a:buClr>
              <a:buSzPts val="3962"/>
              <a:buFont typeface="Arial"/>
              <a:buNone/>
            </a:pPr>
            <a:endParaRPr sz="3962" b="0" i="0" u="none" strike="noStrike" cap="none" dirty="0">
              <a:solidFill>
                <a:srgbClr val="000000"/>
              </a:solidFill>
              <a:latin typeface="Arial"/>
              <a:ea typeface="Arial"/>
              <a:cs typeface="Arial"/>
              <a:sym typeface="Arial"/>
            </a:endParaRPr>
          </a:p>
          <a:p>
            <a:pPr marL="0" marR="0" lvl="0" indent="0" algn="l" rtl="0">
              <a:lnSpc>
                <a:spcPct val="108001"/>
              </a:lnSpc>
              <a:spcBef>
                <a:spcPts val="0"/>
              </a:spcBef>
              <a:spcAft>
                <a:spcPts val="0"/>
              </a:spcAft>
              <a:buClr>
                <a:srgbClr val="000000"/>
              </a:buClr>
              <a:buSzPts val="3962"/>
              <a:buFont typeface="Arial"/>
              <a:buNone/>
            </a:pPr>
            <a:endParaRPr sz="3962" b="0" i="0" u="none" strike="noStrike" cap="none" dirty="0">
              <a:solidFill>
                <a:srgbClr val="000000"/>
              </a:solidFill>
              <a:latin typeface="Arial"/>
              <a:ea typeface="Arial"/>
              <a:cs typeface="Arial"/>
              <a:sym typeface="Arial"/>
            </a:endParaRPr>
          </a:p>
          <a:p>
            <a:pPr marL="0" marR="0" lvl="0" indent="0" algn="l" rtl="0">
              <a:lnSpc>
                <a:spcPct val="108001"/>
              </a:lnSpc>
              <a:spcBef>
                <a:spcPts val="0"/>
              </a:spcBef>
              <a:spcAft>
                <a:spcPts val="0"/>
              </a:spcAft>
              <a:buClr>
                <a:srgbClr val="000000"/>
              </a:buClr>
              <a:buSzPts val="3962"/>
              <a:buFont typeface="Arial"/>
              <a:buNone/>
            </a:pPr>
            <a:endParaRPr sz="3962" b="0" i="0" u="none" strike="noStrike" cap="none" dirty="0">
              <a:solidFill>
                <a:srgbClr val="000000"/>
              </a:solidFill>
              <a:latin typeface="Arial"/>
              <a:ea typeface="Arial"/>
              <a:cs typeface="Arial"/>
              <a:sym typeface="Arial"/>
            </a:endParaRPr>
          </a:p>
        </p:txBody>
      </p:sp>
      <p:sp>
        <p:nvSpPr>
          <p:cNvPr id="213" name="Google Shape;213;p6"/>
          <p:cNvSpPr txBox="1"/>
          <p:nvPr/>
        </p:nvSpPr>
        <p:spPr>
          <a:xfrm>
            <a:off x="7360230" y="2022600"/>
            <a:ext cx="9454500" cy="890400"/>
          </a:xfrm>
          <a:prstGeom prst="rect">
            <a:avLst/>
          </a:prstGeom>
          <a:noFill/>
          <a:ln>
            <a:noFill/>
          </a:ln>
        </p:spPr>
        <p:txBody>
          <a:bodyPr spcFirstLastPara="1" wrap="square" lIns="0" tIns="0" rIns="0" bIns="0" anchor="t" anchorCtr="0">
            <a:noAutofit/>
          </a:bodyPr>
          <a:lstStyle/>
          <a:p>
            <a:pPr marL="0" marR="0" lvl="0" indent="0" algn="l" rtl="0">
              <a:lnSpc>
                <a:spcPct val="108004"/>
              </a:lnSpc>
              <a:spcBef>
                <a:spcPts val="0"/>
              </a:spcBef>
              <a:spcAft>
                <a:spcPts val="0"/>
              </a:spcAft>
              <a:buClr>
                <a:srgbClr val="000000"/>
              </a:buClr>
              <a:buSzPts val="3773"/>
              <a:buFont typeface="Arial"/>
              <a:buNone/>
            </a:pPr>
            <a:r>
              <a:rPr lang="en-US" sz="3773" b="0" i="0" u="none" strike="noStrike" cap="none">
                <a:solidFill>
                  <a:srgbClr val="000000"/>
                </a:solidFill>
                <a:latin typeface="Arial"/>
                <a:ea typeface="Arial"/>
                <a:cs typeface="Arial"/>
                <a:sym typeface="Arial"/>
              </a:rPr>
              <a:t>Информацията е споделена за всички членове на екипа</a:t>
            </a:r>
            <a:endParaRPr/>
          </a:p>
          <a:p>
            <a:pPr marL="0" marR="0" lvl="0" indent="0" algn="l" rtl="0">
              <a:lnSpc>
                <a:spcPct val="108004"/>
              </a:lnSpc>
              <a:spcBef>
                <a:spcPts val="0"/>
              </a:spcBef>
              <a:spcAft>
                <a:spcPts val="0"/>
              </a:spcAft>
              <a:buClr>
                <a:srgbClr val="000000"/>
              </a:buClr>
              <a:buSzPts val="3773"/>
              <a:buFont typeface="Arial"/>
              <a:buNone/>
            </a:pPr>
            <a:endParaRPr sz="3773" b="0" i="0" u="none" strike="noStrike" cap="none">
              <a:solidFill>
                <a:srgbClr val="000000"/>
              </a:solidFill>
              <a:latin typeface="Arial"/>
              <a:ea typeface="Arial"/>
              <a:cs typeface="Arial"/>
              <a:sym typeface="Arial"/>
            </a:endParaRPr>
          </a:p>
          <a:p>
            <a:pPr marL="0" marR="0" lvl="0" indent="0" algn="l" rtl="0">
              <a:lnSpc>
                <a:spcPct val="108004"/>
              </a:lnSpc>
              <a:spcBef>
                <a:spcPts val="0"/>
              </a:spcBef>
              <a:spcAft>
                <a:spcPts val="0"/>
              </a:spcAft>
              <a:buClr>
                <a:srgbClr val="000000"/>
              </a:buClr>
              <a:buSzPts val="3773"/>
              <a:buFont typeface="Arial"/>
              <a:buNone/>
            </a:pPr>
            <a:endParaRPr sz="3773" b="0" i="0" u="none" strike="noStrike" cap="none">
              <a:solidFill>
                <a:srgbClr val="000000"/>
              </a:solidFill>
              <a:latin typeface="Arial"/>
              <a:ea typeface="Arial"/>
              <a:cs typeface="Arial"/>
              <a:sym typeface="Arial"/>
            </a:endParaRPr>
          </a:p>
        </p:txBody>
      </p:sp>
      <p:sp>
        <p:nvSpPr>
          <p:cNvPr id="214" name="Google Shape;214;p6"/>
          <p:cNvSpPr/>
          <p:nvPr/>
        </p:nvSpPr>
        <p:spPr>
          <a:xfrm>
            <a:off x="629760" y="9445800"/>
            <a:ext cx="2453760" cy="514080"/>
          </a:xfrm>
          <a:custGeom>
            <a:avLst/>
            <a:gdLst/>
            <a:ahLst/>
            <a:cxnLst/>
            <a:rect l="l" t="t" r="r" b="b"/>
            <a:pathLst>
              <a:path w="2453760" h="514080" extrusionOk="0">
                <a:moveTo>
                  <a:pt x="0" y="0"/>
                </a:moveTo>
                <a:lnTo>
                  <a:pt x="2453760" y="0"/>
                </a:lnTo>
                <a:lnTo>
                  <a:pt x="2453760" y="514080"/>
                </a:lnTo>
                <a:lnTo>
                  <a:pt x="0" y="514080"/>
                </a:lnTo>
                <a:lnTo>
                  <a:pt x="0" y="0"/>
                </a:lnTo>
                <a:close/>
              </a:path>
            </a:pathLst>
          </a:custGeom>
          <a:blipFill rotWithShape="1">
            <a:blip r:embed="rId3">
              <a:alphaModFix/>
            </a:blip>
            <a:stretch>
              <a:fillRect t="-270" b="-267"/>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g34bf68f3037_0_184"/>
          <p:cNvSpPr txBox="1">
            <a:spLocks noGrp="1"/>
          </p:cNvSpPr>
          <p:nvPr>
            <p:ph type="body" idx="2"/>
          </p:nvPr>
        </p:nvSpPr>
        <p:spPr>
          <a:xfrm>
            <a:off x="9185167" y="1519481"/>
            <a:ext cx="8505000" cy="7970400"/>
          </a:xfrm>
          <a:prstGeom prst="rect">
            <a:avLst/>
          </a:prstGeom>
          <a:noFill/>
          <a:ln w="9525" cap="flat" cmpd="sng">
            <a:solidFill>
              <a:srgbClr val="9869BD"/>
            </a:solidFill>
            <a:prstDash val="solid"/>
            <a:round/>
            <a:headEnd type="none" w="sm" len="sm"/>
            <a:tailEnd type="none" w="sm" len="sm"/>
          </a:ln>
        </p:spPr>
        <p:txBody>
          <a:bodyPr spcFirstLastPara="1" wrap="square" lIns="137125" tIns="68550" rIns="137125" bIns="68550" anchor="t" anchorCtr="0">
            <a:normAutofit/>
          </a:bodyPr>
          <a:lstStyle/>
          <a:p>
            <a:pPr marL="342900" lvl="0" indent="-171450" algn="l" rtl="0">
              <a:lnSpc>
                <a:spcPct val="90000"/>
              </a:lnSpc>
              <a:spcBef>
                <a:spcPts val="0"/>
              </a:spcBef>
              <a:spcAft>
                <a:spcPts val="0"/>
              </a:spcAft>
              <a:buSzPts val="1800"/>
              <a:buNone/>
            </a:pPr>
            <a:endParaRPr dirty="0"/>
          </a:p>
          <a:p>
            <a:pPr marL="342900" lvl="0" indent="-171450" algn="l" rtl="0">
              <a:lnSpc>
                <a:spcPct val="90000"/>
              </a:lnSpc>
              <a:spcBef>
                <a:spcPts val="1500"/>
              </a:spcBef>
              <a:spcAft>
                <a:spcPts val="0"/>
              </a:spcAft>
              <a:buSzPts val="1800"/>
              <a:buNone/>
            </a:pPr>
            <a:endParaRPr dirty="0"/>
          </a:p>
          <a:p>
            <a:pPr marL="342900" lvl="0" indent="-342900" algn="l" rtl="0">
              <a:lnSpc>
                <a:spcPct val="90000"/>
              </a:lnSpc>
              <a:spcBef>
                <a:spcPts val="1500"/>
              </a:spcBef>
              <a:spcAft>
                <a:spcPts val="0"/>
              </a:spcAft>
              <a:buSzPts val="1800"/>
              <a:buChar char="•"/>
            </a:pPr>
            <a:r>
              <a:rPr lang="en-US" dirty="0"/>
              <a:t> </a:t>
            </a:r>
            <a:endParaRPr dirty="0"/>
          </a:p>
        </p:txBody>
      </p:sp>
      <p:sp>
        <p:nvSpPr>
          <p:cNvPr id="221" name="Google Shape;221;g34bf68f3037_0_184"/>
          <p:cNvSpPr txBox="1">
            <a:spLocks noGrp="1"/>
          </p:cNvSpPr>
          <p:nvPr>
            <p:ph type="title"/>
          </p:nvPr>
        </p:nvSpPr>
        <p:spPr>
          <a:xfrm>
            <a:off x="2242847" y="150668"/>
            <a:ext cx="16935600" cy="1661400"/>
          </a:xfrm>
          <a:prstGeom prst="rect">
            <a:avLst/>
          </a:prstGeom>
          <a:noFill/>
          <a:ln>
            <a:noFill/>
          </a:ln>
        </p:spPr>
        <p:txBody>
          <a:bodyPr spcFirstLastPara="1" wrap="square" lIns="137125" tIns="68550" rIns="137125" bIns="68550" anchor="ctr" anchorCtr="0">
            <a:normAutofit/>
          </a:bodyPr>
          <a:lstStyle/>
          <a:p>
            <a:pPr marL="0" lvl="0" indent="0" algn="l" rtl="0">
              <a:lnSpc>
                <a:spcPct val="90000"/>
              </a:lnSpc>
              <a:spcBef>
                <a:spcPts val="0"/>
              </a:spcBef>
              <a:spcAft>
                <a:spcPts val="0"/>
              </a:spcAft>
              <a:buClr>
                <a:schemeClr val="accent6"/>
              </a:buClr>
              <a:buSzPts val="4444"/>
              <a:buNone/>
            </a:pPr>
            <a:r>
              <a:rPr lang="en-US" sz="4000" b="1" dirty="0" err="1">
                <a:solidFill>
                  <a:srgbClr val="4EA72E"/>
                </a:solidFill>
              </a:rPr>
              <a:t>Дейност</a:t>
            </a:r>
            <a:r>
              <a:rPr lang="en-US" sz="4000" b="1" dirty="0">
                <a:solidFill>
                  <a:srgbClr val="4EA72E"/>
                </a:solidFill>
              </a:rPr>
              <a:t> #1: </a:t>
            </a:r>
            <a:r>
              <a:rPr lang="en-US" sz="4000" b="1" dirty="0" err="1">
                <a:solidFill>
                  <a:srgbClr val="4EA72E"/>
                </a:solidFill>
              </a:rPr>
              <a:t>Дискусия</a:t>
            </a:r>
            <a:r>
              <a:rPr lang="en-US" sz="4000" b="1" dirty="0">
                <a:solidFill>
                  <a:srgbClr val="4EA72E"/>
                </a:solidFill>
              </a:rPr>
              <a:t> </a:t>
            </a:r>
            <a:r>
              <a:rPr lang="en-US" sz="4000" b="1" dirty="0" err="1">
                <a:solidFill>
                  <a:srgbClr val="4EA72E"/>
                </a:solidFill>
              </a:rPr>
              <a:t>за</a:t>
            </a:r>
            <a:r>
              <a:rPr lang="en-US" sz="4000" b="1" dirty="0">
                <a:solidFill>
                  <a:srgbClr val="4EA72E"/>
                </a:solidFill>
              </a:rPr>
              <a:t> </a:t>
            </a:r>
            <a:r>
              <a:rPr lang="en-US" sz="4000" b="1" dirty="0" err="1">
                <a:solidFill>
                  <a:srgbClr val="4EA72E"/>
                </a:solidFill>
              </a:rPr>
              <a:t>използването</a:t>
            </a:r>
            <a:r>
              <a:rPr lang="en-US" sz="4000" b="1" dirty="0">
                <a:solidFill>
                  <a:srgbClr val="4EA72E"/>
                </a:solidFill>
              </a:rPr>
              <a:t> </a:t>
            </a:r>
            <a:r>
              <a:rPr lang="en-US" sz="4000" b="1" dirty="0" err="1">
                <a:solidFill>
                  <a:srgbClr val="4EA72E"/>
                </a:solidFill>
              </a:rPr>
              <a:t>на</a:t>
            </a:r>
            <a:r>
              <a:rPr lang="en-US" sz="4000" b="1" dirty="0">
                <a:solidFill>
                  <a:srgbClr val="4EA72E"/>
                </a:solidFill>
              </a:rPr>
              <a:t> </a:t>
            </a:r>
            <a:r>
              <a:rPr lang="en-US" sz="4000" b="1" dirty="0" err="1">
                <a:solidFill>
                  <a:srgbClr val="4EA72E"/>
                </a:solidFill>
              </a:rPr>
              <a:t>технологии</a:t>
            </a:r>
            <a:endParaRPr sz="6000" dirty="0">
              <a:solidFill>
                <a:srgbClr val="4EA72E"/>
              </a:solidFill>
            </a:endParaRPr>
          </a:p>
        </p:txBody>
      </p:sp>
      <p:pic>
        <p:nvPicPr>
          <p:cNvPr id="222" name="Google Shape;222;g34bf68f3037_0_184" descr="Inteligência Artificial com preenchimento sólido"/>
          <p:cNvPicPr preferRelativeResize="0"/>
          <p:nvPr/>
        </p:nvPicPr>
        <p:blipFill rotWithShape="1">
          <a:blip r:embed="rId3">
            <a:alphaModFix/>
          </a:blip>
          <a:srcRect/>
          <a:stretch/>
        </p:blipFill>
        <p:spPr>
          <a:xfrm>
            <a:off x="9654629" y="1977355"/>
            <a:ext cx="1371600" cy="1371600"/>
          </a:xfrm>
          <a:prstGeom prst="rect">
            <a:avLst/>
          </a:prstGeom>
          <a:noFill/>
          <a:ln>
            <a:noFill/>
          </a:ln>
        </p:spPr>
      </p:pic>
      <p:sp>
        <p:nvSpPr>
          <p:cNvPr id="223" name="Google Shape;223;g34bf68f3037_0_184"/>
          <p:cNvSpPr txBox="1"/>
          <p:nvPr/>
        </p:nvSpPr>
        <p:spPr>
          <a:xfrm>
            <a:off x="9589267" y="3315594"/>
            <a:ext cx="8100900" cy="6066344"/>
          </a:xfrm>
          <a:prstGeom prst="rect">
            <a:avLst/>
          </a:prstGeom>
          <a:noFill/>
          <a:ln>
            <a:noFill/>
          </a:ln>
        </p:spPr>
        <p:txBody>
          <a:bodyPr spcFirstLastPara="1" wrap="square" lIns="137125" tIns="68550" rIns="137125" bIns="68550" anchor="t" anchorCtr="0">
            <a:spAutoFit/>
          </a:bodyPr>
          <a:lstStyle/>
          <a:p>
            <a:pPr marL="0" marR="0" lvl="0" indent="0" algn="l" rtl="0">
              <a:lnSpc>
                <a:spcPct val="107000"/>
              </a:lnSpc>
              <a:spcBef>
                <a:spcPts val="0"/>
              </a:spcBef>
              <a:spcAft>
                <a:spcPts val="0"/>
              </a:spcAft>
              <a:buClr>
                <a:srgbClr val="000000"/>
              </a:buClr>
              <a:buSzPts val="3600"/>
              <a:buFont typeface="Arial"/>
              <a:buNone/>
            </a:pPr>
            <a:r>
              <a:rPr lang="en-US" sz="3600" b="0" i="0" u="none" strike="noStrike" cap="none" dirty="0">
                <a:solidFill>
                  <a:srgbClr val="000000"/>
                </a:solidFill>
                <a:latin typeface="Arial"/>
                <a:ea typeface="Arial"/>
                <a:cs typeface="Arial"/>
                <a:sym typeface="Arial"/>
              </a:rPr>
              <a:t>В </a:t>
            </a:r>
            <a:r>
              <a:rPr lang="en-US" sz="3600" b="0" i="0" u="none" strike="noStrike" cap="none" dirty="0" err="1">
                <a:solidFill>
                  <a:srgbClr val="000000"/>
                </a:solidFill>
                <a:latin typeface="Arial"/>
                <a:ea typeface="Arial"/>
                <a:cs typeface="Arial"/>
                <a:sym typeface="Arial"/>
              </a:rPr>
              <a:t>малки</a:t>
            </a:r>
            <a:r>
              <a:rPr lang="en-US" sz="3600" b="0" i="0" u="none" strike="noStrike" cap="none" dirty="0">
                <a:solidFill>
                  <a:srgbClr val="000000"/>
                </a:solidFill>
                <a:latin typeface="Arial"/>
                <a:ea typeface="Arial"/>
                <a:cs typeface="Arial"/>
                <a:sym typeface="Arial"/>
              </a:rPr>
              <a:t> </a:t>
            </a:r>
            <a:r>
              <a:rPr lang="en-US" sz="3600" b="0" i="0" u="none" strike="noStrike" cap="none" dirty="0" err="1">
                <a:solidFill>
                  <a:srgbClr val="000000"/>
                </a:solidFill>
                <a:latin typeface="Arial"/>
                <a:ea typeface="Arial"/>
                <a:cs typeface="Arial"/>
                <a:sym typeface="Arial"/>
              </a:rPr>
              <a:t>групи</a:t>
            </a:r>
            <a:r>
              <a:rPr lang="en-US" sz="3600" b="0" i="0" u="none" strike="noStrike" cap="none" dirty="0">
                <a:solidFill>
                  <a:srgbClr val="000000"/>
                </a:solidFill>
                <a:latin typeface="Arial"/>
                <a:ea typeface="Arial"/>
                <a:cs typeface="Arial"/>
                <a:sym typeface="Arial"/>
              </a:rPr>
              <a:t> </a:t>
            </a:r>
            <a:r>
              <a:rPr lang="en-US" sz="3600" b="0" i="0" u="none" strike="noStrike" cap="none" dirty="0" err="1">
                <a:solidFill>
                  <a:srgbClr val="000000"/>
                </a:solidFill>
                <a:latin typeface="Arial"/>
                <a:ea typeface="Arial"/>
                <a:cs typeface="Arial"/>
                <a:sym typeface="Arial"/>
              </a:rPr>
              <a:t>участниците</a:t>
            </a:r>
            <a:r>
              <a:rPr lang="en-US" sz="3600" b="0" i="0" u="none" strike="noStrike" cap="none" dirty="0">
                <a:solidFill>
                  <a:srgbClr val="000000"/>
                </a:solidFill>
                <a:latin typeface="Arial"/>
                <a:ea typeface="Arial"/>
                <a:cs typeface="Arial"/>
                <a:sym typeface="Arial"/>
              </a:rPr>
              <a:t> </a:t>
            </a:r>
            <a:r>
              <a:rPr lang="en-US" sz="3600" b="0" i="0" u="none" strike="noStrike" cap="none" dirty="0" err="1">
                <a:solidFill>
                  <a:srgbClr val="000000"/>
                </a:solidFill>
                <a:latin typeface="Arial"/>
                <a:ea typeface="Arial"/>
                <a:cs typeface="Arial"/>
                <a:sym typeface="Arial"/>
              </a:rPr>
              <a:t>споделят</a:t>
            </a:r>
            <a:r>
              <a:rPr lang="en-US" sz="3600" b="0" i="0" u="none" strike="noStrike" cap="none" dirty="0">
                <a:solidFill>
                  <a:srgbClr val="000000"/>
                </a:solidFill>
                <a:latin typeface="Arial"/>
                <a:ea typeface="Arial"/>
                <a:cs typeface="Arial"/>
                <a:sym typeface="Arial"/>
              </a:rPr>
              <a:t> </a:t>
            </a:r>
            <a:r>
              <a:rPr lang="en-US" sz="3600" b="0" i="0" u="none" strike="noStrike" cap="none" dirty="0" err="1">
                <a:solidFill>
                  <a:srgbClr val="000000"/>
                </a:solidFill>
                <a:latin typeface="Arial"/>
                <a:ea typeface="Arial"/>
                <a:cs typeface="Arial"/>
                <a:sym typeface="Arial"/>
              </a:rPr>
              <a:t>примери</a:t>
            </a:r>
            <a:r>
              <a:rPr lang="en-US" sz="3600" b="0" i="0" u="none" strike="noStrike" cap="none" dirty="0">
                <a:solidFill>
                  <a:srgbClr val="000000"/>
                </a:solidFill>
                <a:latin typeface="Arial"/>
                <a:ea typeface="Arial"/>
                <a:cs typeface="Arial"/>
                <a:sym typeface="Arial"/>
              </a:rPr>
              <a:t> </a:t>
            </a:r>
            <a:r>
              <a:rPr lang="en-US" sz="3600" b="0" i="0" u="none" strike="noStrike" cap="none" dirty="0" err="1">
                <a:solidFill>
                  <a:srgbClr val="000000"/>
                </a:solidFill>
                <a:latin typeface="Arial"/>
                <a:ea typeface="Arial"/>
                <a:cs typeface="Arial"/>
                <a:sym typeface="Arial"/>
              </a:rPr>
              <a:t>за</a:t>
            </a:r>
            <a:r>
              <a:rPr lang="en-US" sz="3600" b="0" i="0" u="none" strike="noStrike" cap="none" dirty="0">
                <a:solidFill>
                  <a:srgbClr val="000000"/>
                </a:solidFill>
                <a:latin typeface="Arial"/>
                <a:ea typeface="Arial"/>
                <a:cs typeface="Arial"/>
                <a:sym typeface="Arial"/>
              </a:rPr>
              <a:t> </a:t>
            </a:r>
            <a:r>
              <a:rPr lang="en-US" sz="3600" b="0" i="0" u="none" strike="noStrike" cap="none" dirty="0" err="1">
                <a:solidFill>
                  <a:srgbClr val="000000"/>
                </a:solidFill>
                <a:latin typeface="Arial"/>
                <a:ea typeface="Arial"/>
                <a:cs typeface="Arial"/>
                <a:sym typeface="Arial"/>
              </a:rPr>
              <a:t>технологии</a:t>
            </a:r>
            <a:r>
              <a:rPr lang="en-US" sz="3600" b="0" i="0" u="none" strike="noStrike" cap="none" dirty="0">
                <a:solidFill>
                  <a:srgbClr val="000000"/>
                </a:solidFill>
                <a:latin typeface="Arial"/>
                <a:ea typeface="Arial"/>
                <a:cs typeface="Arial"/>
                <a:sym typeface="Arial"/>
              </a:rPr>
              <a:t>, </a:t>
            </a:r>
            <a:r>
              <a:rPr lang="en-US" sz="3600" b="0" i="0" u="none" strike="noStrike" cap="none" dirty="0" err="1">
                <a:solidFill>
                  <a:srgbClr val="000000"/>
                </a:solidFill>
                <a:latin typeface="Arial"/>
                <a:ea typeface="Arial"/>
                <a:cs typeface="Arial"/>
                <a:sym typeface="Arial"/>
              </a:rPr>
              <a:t>които</a:t>
            </a:r>
            <a:r>
              <a:rPr lang="en-US" sz="3600" b="0" i="0" u="none" strike="noStrike" cap="none" dirty="0">
                <a:solidFill>
                  <a:srgbClr val="000000"/>
                </a:solidFill>
                <a:latin typeface="Arial"/>
                <a:ea typeface="Arial"/>
                <a:cs typeface="Arial"/>
                <a:sym typeface="Arial"/>
              </a:rPr>
              <a:t> </a:t>
            </a:r>
            <a:r>
              <a:rPr lang="en-US" sz="3600" b="0" i="0" u="none" strike="noStrike" cap="none" dirty="0" err="1">
                <a:solidFill>
                  <a:srgbClr val="000000"/>
                </a:solidFill>
                <a:latin typeface="Arial"/>
                <a:ea typeface="Arial"/>
                <a:cs typeface="Arial"/>
                <a:sym typeface="Arial"/>
              </a:rPr>
              <a:t>използват</a:t>
            </a:r>
            <a:r>
              <a:rPr lang="en-US" sz="3600" b="0" i="0" u="none" strike="noStrike" cap="none" dirty="0">
                <a:solidFill>
                  <a:srgbClr val="000000"/>
                </a:solidFill>
                <a:latin typeface="Arial"/>
                <a:ea typeface="Arial"/>
                <a:cs typeface="Arial"/>
                <a:sym typeface="Arial"/>
              </a:rPr>
              <a:t> в </a:t>
            </a:r>
            <a:r>
              <a:rPr lang="en-US" sz="3600" b="0" i="0" u="none" strike="noStrike" cap="none" dirty="0" err="1">
                <a:solidFill>
                  <a:srgbClr val="000000"/>
                </a:solidFill>
                <a:latin typeface="Arial"/>
                <a:ea typeface="Arial"/>
                <a:cs typeface="Arial"/>
                <a:sym typeface="Arial"/>
              </a:rPr>
              <a:t>хибридни</a:t>
            </a:r>
            <a:r>
              <a:rPr lang="en-US" sz="3600" b="0" i="0" u="none" strike="noStrike" cap="none" dirty="0">
                <a:solidFill>
                  <a:srgbClr val="000000"/>
                </a:solidFill>
                <a:latin typeface="Arial"/>
                <a:ea typeface="Arial"/>
                <a:cs typeface="Arial"/>
                <a:sym typeface="Arial"/>
              </a:rPr>
              <a:t> </a:t>
            </a:r>
            <a:r>
              <a:rPr lang="en-US" sz="3600" b="0" i="0" u="none" strike="noStrike" cap="none" dirty="0" err="1">
                <a:solidFill>
                  <a:srgbClr val="000000"/>
                </a:solidFill>
                <a:latin typeface="Arial"/>
                <a:ea typeface="Arial"/>
                <a:cs typeface="Arial"/>
                <a:sym typeface="Arial"/>
              </a:rPr>
              <a:t>екипи</a:t>
            </a:r>
            <a:r>
              <a:rPr lang="en-US" sz="3600" b="0" i="0" u="none" strike="noStrike" cap="none" dirty="0">
                <a:solidFill>
                  <a:srgbClr val="000000"/>
                </a:solidFill>
                <a:latin typeface="Arial"/>
                <a:ea typeface="Arial"/>
                <a:cs typeface="Arial"/>
                <a:sym typeface="Arial"/>
              </a:rPr>
              <a:t> и </a:t>
            </a:r>
            <a:r>
              <a:rPr lang="en-US" sz="3600" b="0" i="0" u="none" strike="noStrike" cap="none" dirty="0" err="1">
                <a:solidFill>
                  <a:srgbClr val="000000"/>
                </a:solidFill>
                <a:latin typeface="Arial"/>
                <a:ea typeface="Arial"/>
                <a:cs typeface="Arial"/>
                <a:sym typeface="Arial"/>
              </a:rPr>
              <a:t>обсъждат</a:t>
            </a:r>
            <a:r>
              <a:rPr lang="en-US" sz="3600" b="0" i="0" u="none" strike="noStrike" cap="none" dirty="0">
                <a:solidFill>
                  <a:srgbClr val="000000"/>
                </a:solidFill>
                <a:latin typeface="Arial"/>
                <a:ea typeface="Arial"/>
                <a:cs typeface="Arial"/>
                <a:sym typeface="Arial"/>
              </a:rPr>
              <a:t> </a:t>
            </a:r>
            <a:r>
              <a:rPr lang="en-US" sz="3600" b="0" i="0" u="none" strike="noStrike" cap="none" dirty="0" err="1">
                <a:solidFill>
                  <a:srgbClr val="000000"/>
                </a:solidFill>
                <a:latin typeface="Arial"/>
                <a:ea typeface="Arial"/>
                <a:cs typeface="Arial"/>
                <a:sym typeface="Arial"/>
              </a:rPr>
              <a:t>тяхното</a:t>
            </a:r>
            <a:r>
              <a:rPr lang="en-US" sz="3600" b="0" i="0" u="none" strike="noStrike" cap="none" dirty="0">
                <a:solidFill>
                  <a:srgbClr val="000000"/>
                </a:solidFill>
                <a:latin typeface="Arial"/>
                <a:ea typeface="Arial"/>
                <a:cs typeface="Arial"/>
                <a:sym typeface="Arial"/>
              </a:rPr>
              <a:t> </a:t>
            </a:r>
            <a:r>
              <a:rPr lang="en-US" sz="3600" b="0" i="0" u="none" strike="noStrike" cap="none" dirty="0" err="1">
                <a:solidFill>
                  <a:srgbClr val="000000"/>
                </a:solidFill>
                <a:latin typeface="Arial"/>
                <a:ea typeface="Arial"/>
                <a:cs typeface="Arial"/>
                <a:sym typeface="Arial"/>
              </a:rPr>
              <a:t>въздействие</a:t>
            </a:r>
            <a:r>
              <a:rPr lang="en-US" sz="3600" b="0" i="0" u="none" strike="noStrike" cap="none" dirty="0">
                <a:solidFill>
                  <a:srgbClr val="000000"/>
                </a:solidFill>
                <a:latin typeface="Arial"/>
                <a:ea typeface="Arial"/>
                <a:cs typeface="Arial"/>
                <a:sym typeface="Arial"/>
              </a:rPr>
              <a:t> </a:t>
            </a:r>
            <a:r>
              <a:rPr lang="en-US" sz="3600" b="0" i="0" u="none" strike="noStrike" cap="none" dirty="0" err="1">
                <a:solidFill>
                  <a:srgbClr val="000000"/>
                </a:solidFill>
                <a:latin typeface="Arial"/>
                <a:ea typeface="Arial"/>
                <a:cs typeface="Arial"/>
                <a:sym typeface="Arial"/>
              </a:rPr>
              <a:t>върху</a:t>
            </a:r>
            <a:r>
              <a:rPr lang="en-US" sz="3600" b="0" i="0" u="none" strike="noStrike" cap="none" dirty="0">
                <a:solidFill>
                  <a:srgbClr val="000000"/>
                </a:solidFill>
                <a:latin typeface="Arial"/>
                <a:ea typeface="Arial"/>
                <a:cs typeface="Arial"/>
                <a:sym typeface="Arial"/>
              </a:rPr>
              <a:t> </a:t>
            </a:r>
            <a:r>
              <a:rPr lang="en-US" sz="3600" b="0" i="0" u="none" strike="noStrike" cap="none" dirty="0" err="1">
                <a:solidFill>
                  <a:srgbClr val="000000"/>
                </a:solidFill>
                <a:latin typeface="Arial"/>
                <a:ea typeface="Arial"/>
                <a:cs typeface="Arial"/>
                <a:sym typeface="Arial"/>
              </a:rPr>
              <a:t>сътрудничеството</a:t>
            </a:r>
            <a:r>
              <a:rPr lang="en-US" sz="3600" b="0" i="0" u="none" strike="noStrike" cap="none" dirty="0">
                <a:solidFill>
                  <a:srgbClr val="000000"/>
                </a:solidFill>
                <a:latin typeface="Arial"/>
                <a:ea typeface="Arial"/>
                <a:cs typeface="Arial"/>
                <a:sym typeface="Arial"/>
              </a:rPr>
              <a:t> и </a:t>
            </a:r>
            <a:r>
              <a:rPr lang="en-US" sz="3600" b="0" i="0" u="none" strike="noStrike" cap="none" dirty="0" err="1">
                <a:solidFill>
                  <a:srgbClr val="000000"/>
                </a:solidFill>
                <a:latin typeface="Arial"/>
                <a:ea typeface="Arial"/>
                <a:cs typeface="Arial"/>
                <a:sym typeface="Arial"/>
              </a:rPr>
              <a:t>про</a:t>
            </a:r>
            <a:r>
              <a:rPr lang="bg-BG" sz="3600" b="0" i="0" u="none" strike="noStrike" cap="none" dirty="0">
                <a:solidFill>
                  <a:srgbClr val="000000"/>
                </a:solidFill>
                <a:latin typeface="Arial"/>
                <a:ea typeface="Arial"/>
                <a:cs typeface="Arial"/>
                <a:sym typeface="Arial"/>
              </a:rPr>
              <a:t>дуктив</a:t>
            </a:r>
            <a:r>
              <a:rPr lang="en-US" sz="3600" b="0" i="0" u="none" strike="noStrike" cap="none" dirty="0" err="1">
                <a:solidFill>
                  <a:srgbClr val="000000"/>
                </a:solidFill>
                <a:latin typeface="Arial"/>
                <a:ea typeface="Arial"/>
                <a:cs typeface="Arial"/>
                <a:sym typeface="Arial"/>
              </a:rPr>
              <a:t>ността</a:t>
            </a:r>
            <a:r>
              <a:rPr lang="en-US" sz="3600" b="0" i="0" u="none" strike="noStrike" cap="none" dirty="0">
                <a:solidFill>
                  <a:srgbClr val="000000"/>
                </a:solidFill>
                <a:latin typeface="Arial"/>
                <a:ea typeface="Arial"/>
                <a:cs typeface="Arial"/>
                <a:sym typeface="Arial"/>
              </a:rPr>
              <a:t>. </a:t>
            </a:r>
            <a:r>
              <a:rPr lang="en-US" sz="3600" b="0" i="0" u="none" strike="noStrike" cap="none" dirty="0" err="1">
                <a:solidFill>
                  <a:srgbClr val="000000"/>
                </a:solidFill>
                <a:latin typeface="Arial"/>
                <a:ea typeface="Arial"/>
                <a:cs typeface="Arial"/>
                <a:sym typeface="Arial"/>
              </a:rPr>
              <a:t>Всяка</a:t>
            </a:r>
            <a:r>
              <a:rPr lang="en-US" sz="3600" b="0" i="0" u="none" strike="noStrike" cap="none" dirty="0">
                <a:solidFill>
                  <a:srgbClr val="000000"/>
                </a:solidFill>
                <a:latin typeface="Arial"/>
                <a:ea typeface="Arial"/>
                <a:cs typeface="Arial"/>
                <a:sym typeface="Arial"/>
              </a:rPr>
              <a:t> </a:t>
            </a:r>
            <a:r>
              <a:rPr lang="en-US" sz="3600" b="0" i="0" u="none" strike="noStrike" cap="none" dirty="0" err="1">
                <a:solidFill>
                  <a:srgbClr val="000000"/>
                </a:solidFill>
                <a:latin typeface="Arial"/>
                <a:ea typeface="Arial"/>
                <a:cs typeface="Arial"/>
                <a:sym typeface="Arial"/>
              </a:rPr>
              <a:t>група</a:t>
            </a:r>
            <a:r>
              <a:rPr lang="en-US" sz="3600" b="0" i="0" u="none" strike="noStrike" cap="none" dirty="0">
                <a:solidFill>
                  <a:srgbClr val="000000"/>
                </a:solidFill>
                <a:latin typeface="Arial"/>
                <a:ea typeface="Arial"/>
                <a:cs typeface="Arial"/>
                <a:sym typeface="Arial"/>
              </a:rPr>
              <a:t> </a:t>
            </a:r>
            <a:r>
              <a:rPr lang="en-US" sz="3600" b="0" i="0" u="none" strike="noStrike" cap="none" dirty="0" err="1">
                <a:solidFill>
                  <a:srgbClr val="000000"/>
                </a:solidFill>
                <a:latin typeface="Arial"/>
                <a:ea typeface="Arial"/>
                <a:cs typeface="Arial"/>
                <a:sym typeface="Arial"/>
              </a:rPr>
              <a:t>представя</a:t>
            </a:r>
            <a:r>
              <a:rPr lang="en-US" sz="3600" b="0" i="0" u="none" strike="noStrike" cap="none" dirty="0">
                <a:solidFill>
                  <a:srgbClr val="000000"/>
                </a:solidFill>
                <a:latin typeface="Arial"/>
                <a:ea typeface="Arial"/>
                <a:cs typeface="Arial"/>
                <a:sym typeface="Arial"/>
              </a:rPr>
              <a:t> </a:t>
            </a:r>
            <a:r>
              <a:rPr lang="en-US" sz="3600" b="0" i="0" u="none" strike="noStrike" cap="none" dirty="0" err="1">
                <a:solidFill>
                  <a:srgbClr val="000000"/>
                </a:solidFill>
                <a:latin typeface="Arial"/>
                <a:ea typeface="Arial"/>
                <a:cs typeface="Arial"/>
                <a:sym typeface="Arial"/>
              </a:rPr>
              <a:t>едно</a:t>
            </a:r>
            <a:r>
              <a:rPr lang="en-US" sz="3600" b="0" i="0" u="none" strike="noStrike" cap="none" dirty="0">
                <a:solidFill>
                  <a:srgbClr val="000000"/>
                </a:solidFill>
                <a:latin typeface="Arial"/>
                <a:ea typeface="Arial"/>
                <a:cs typeface="Arial"/>
                <a:sym typeface="Arial"/>
              </a:rPr>
              <a:t> </a:t>
            </a:r>
            <a:r>
              <a:rPr lang="bg-BG" sz="3600" b="0" i="0" u="none" strike="noStrike" cap="none" dirty="0">
                <a:solidFill>
                  <a:srgbClr val="000000"/>
                </a:solidFill>
                <a:latin typeface="Arial"/>
                <a:ea typeface="Arial"/>
                <a:cs typeface="Arial"/>
                <a:sym typeface="Arial"/>
              </a:rPr>
              <a:t>мнение</a:t>
            </a:r>
            <a:r>
              <a:rPr lang="en-US" sz="3600" b="0" i="0" u="none" strike="noStrike" cap="none" dirty="0">
                <a:solidFill>
                  <a:srgbClr val="000000"/>
                </a:solidFill>
                <a:latin typeface="Arial"/>
                <a:ea typeface="Arial"/>
                <a:cs typeface="Arial"/>
                <a:sym typeface="Arial"/>
              </a:rPr>
              <a:t> </a:t>
            </a:r>
            <a:r>
              <a:rPr lang="en-US" sz="3600" b="0" i="0" u="none" strike="noStrike" cap="none" dirty="0" err="1">
                <a:solidFill>
                  <a:srgbClr val="000000"/>
                </a:solidFill>
                <a:latin typeface="Arial"/>
                <a:ea typeface="Arial"/>
                <a:cs typeface="Arial"/>
                <a:sym typeface="Arial"/>
              </a:rPr>
              <a:t>пред</a:t>
            </a:r>
            <a:r>
              <a:rPr lang="en-US" sz="3600" b="0" i="0" u="none" strike="noStrike" cap="none" dirty="0">
                <a:solidFill>
                  <a:srgbClr val="000000"/>
                </a:solidFill>
                <a:latin typeface="Arial"/>
                <a:ea typeface="Arial"/>
                <a:cs typeface="Arial"/>
                <a:sym typeface="Arial"/>
              </a:rPr>
              <a:t> </a:t>
            </a:r>
            <a:r>
              <a:rPr lang="en-US" sz="3600" b="0" i="0" u="none" strike="noStrike" cap="none" dirty="0" err="1">
                <a:solidFill>
                  <a:srgbClr val="000000"/>
                </a:solidFill>
                <a:latin typeface="Arial"/>
                <a:ea typeface="Arial"/>
                <a:cs typeface="Arial"/>
                <a:sym typeface="Arial"/>
              </a:rPr>
              <a:t>по-голямата</a:t>
            </a:r>
            <a:r>
              <a:rPr lang="en-US" sz="3600" b="0" i="0" u="none" strike="noStrike" cap="none" dirty="0">
                <a:solidFill>
                  <a:srgbClr val="000000"/>
                </a:solidFill>
                <a:latin typeface="Arial"/>
                <a:ea typeface="Arial"/>
                <a:cs typeface="Arial"/>
                <a:sym typeface="Arial"/>
              </a:rPr>
              <a:t> </a:t>
            </a:r>
            <a:r>
              <a:rPr lang="en-US" sz="3600" b="0" i="0" u="none" strike="noStrike" cap="none" dirty="0" err="1">
                <a:solidFill>
                  <a:srgbClr val="000000"/>
                </a:solidFill>
                <a:latin typeface="Arial"/>
                <a:ea typeface="Arial"/>
                <a:cs typeface="Arial"/>
                <a:sym typeface="Arial"/>
              </a:rPr>
              <a:t>група</a:t>
            </a:r>
            <a:r>
              <a:rPr lang="en-US" sz="3600" b="0" i="0" u="none" strike="noStrike" cap="none" dirty="0">
                <a:solidFill>
                  <a:srgbClr val="000000"/>
                </a:solidFill>
                <a:latin typeface="Arial"/>
                <a:ea typeface="Arial"/>
                <a:cs typeface="Arial"/>
                <a:sym typeface="Arial"/>
              </a:rPr>
              <a:t>, </a:t>
            </a:r>
            <a:r>
              <a:rPr lang="bg-BG" sz="3600" dirty="0"/>
              <a:t>с цел </a:t>
            </a:r>
            <a:r>
              <a:rPr lang="en-US" sz="3600" b="0" i="0" u="none" strike="noStrike" cap="none" dirty="0" err="1">
                <a:solidFill>
                  <a:srgbClr val="000000"/>
                </a:solidFill>
                <a:latin typeface="Arial"/>
                <a:ea typeface="Arial"/>
                <a:cs typeface="Arial"/>
                <a:sym typeface="Arial"/>
              </a:rPr>
              <a:t>насърчава</a:t>
            </a:r>
            <a:r>
              <a:rPr lang="bg-BG" sz="3600" b="0" i="0" u="none" strike="noStrike" cap="none" dirty="0">
                <a:solidFill>
                  <a:srgbClr val="000000"/>
                </a:solidFill>
                <a:latin typeface="Arial"/>
                <a:ea typeface="Arial"/>
                <a:cs typeface="Arial"/>
                <a:sym typeface="Arial"/>
              </a:rPr>
              <a:t>не на</a:t>
            </a:r>
            <a:r>
              <a:rPr lang="en-US" sz="3600" b="0" i="0" u="none" strike="noStrike" cap="none" dirty="0">
                <a:solidFill>
                  <a:srgbClr val="000000"/>
                </a:solidFill>
                <a:latin typeface="Arial"/>
                <a:ea typeface="Arial"/>
                <a:cs typeface="Arial"/>
                <a:sym typeface="Arial"/>
              </a:rPr>
              <a:t> </a:t>
            </a:r>
            <a:r>
              <a:rPr lang="en-US" sz="3600" b="0" i="0" u="none" strike="noStrike" cap="none" dirty="0" err="1">
                <a:solidFill>
                  <a:srgbClr val="000000"/>
                </a:solidFill>
                <a:latin typeface="Arial"/>
                <a:ea typeface="Arial"/>
                <a:cs typeface="Arial"/>
                <a:sym typeface="Arial"/>
              </a:rPr>
              <a:t>споделеното</a:t>
            </a:r>
            <a:r>
              <a:rPr lang="en-US" sz="3600" b="0" i="0" u="none" strike="noStrike" cap="none" dirty="0">
                <a:solidFill>
                  <a:srgbClr val="000000"/>
                </a:solidFill>
                <a:latin typeface="Arial"/>
                <a:ea typeface="Arial"/>
                <a:cs typeface="Arial"/>
                <a:sym typeface="Arial"/>
              </a:rPr>
              <a:t> </a:t>
            </a:r>
            <a:r>
              <a:rPr lang="en-US" sz="3600" b="0" i="0" u="none" strike="noStrike" cap="none" dirty="0" err="1">
                <a:solidFill>
                  <a:srgbClr val="000000"/>
                </a:solidFill>
                <a:latin typeface="Arial"/>
                <a:ea typeface="Arial"/>
                <a:cs typeface="Arial"/>
                <a:sym typeface="Arial"/>
              </a:rPr>
              <a:t>обучение</a:t>
            </a:r>
            <a:r>
              <a:rPr lang="en-US" sz="3600" b="0" i="0" u="none" strike="noStrike" cap="none" dirty="0">
                <a:solidFill>
                  <a:srgbClr val="000000"/>
                </a:solidFill>
                <a:latin typeface="Arial"/>
                <a:ea typeface="Arial"/>
                <a:cs typeface="Arial"/>
                <a:sym typeface="Arial"/>
              </a:rPr>
              <a:t> и </a:t>
            </a:r>
            <a:r>
              <a:rPr lang="en-US" sz="3600" b="0" i="0" u="none" strike="noStrike" cap="none" dirty="0" err="1">
                <a:solidFill>
                  <a:srgbClr val="000000"/>
                </a:solidFill>
                <a:latin typeface="Arial"/>
                <a:ea typeface="Arial"/>
                <a:cs typeface="Arial"/>
                <a:sym typeface="Arial"/>
              </a:rPr>
              <a:t>ангажираност</a:t>
            </a:r>
            <a:r>
              <a:rPr lang="en-US" sz="3600" b="0" i="0" u="none" strike="noStrike" cap="none" dirty="0">
                <a:solidFill>
                  <a:srgbClr val="000000"/>
                </a:solidFill>
                <a:latin typeface="Arial"/>
                <a:ea typeface="Arial"/>
                <a:cs typeface="Arial"/>
                <a:sym typeface="Arial"/>
              </a:rPr>
              <a:t>.</a:t>
            </a:r>
            <a:endParaRPr sz="2100" b="0" i="0" u="none" strike="noStrike" cap="none" dirty="0">
              <a:solidFill>
                <a:srgbClr val="000000"/>
              </a:solidFill>
              <a:latin typeface="Arial"/>
              <a:ea typeface="Arial"/>
              <a:cs typeface="Arial"/>
              <a:sym typeface="Arial"/>
            </a:endParaRPr>
          </a:p>
        </p:txBody>
      </p:sp>
      <p:sp>
        <p:nvSpPr>
          <p:cNvPr id="224" name="Google Shape;224;g34bf68f3037_0_184"/>
          <p:cNvSpPr txBox="1">
            <a:spLocks noGrp="1"/>
          </p:cNvSpPr>
          <p:nvPr>
            <p:ph type="body" idx="1"/>
          </p:nvPr>
        </p:nvSpPr>
        <p:spPr>
          <a:xfrm>
            <a:off x="-1332965" y="3089350"/>
            <a:ext cx="10435800" cy="5822100"/>
          </a:xfrm>
          <a:prstGeom prst="rect">
            <a:avLst/>
          </a:prstGeom>
          <a:noFill/>
          <a:ln>
            <a:noFill/>
          </a:ln>
        </p:spPr>
        <p:txBody>
          <a:bodyPr spcFirstLastPara="1" wrap="square" lIns="137125" tIns="68550" rIns="137125" bIns="68550" anchor="t" anchorCtr="0">
            <a:normAutofit lnSpcReduction="10000"/>
          </a:bodyPr>
          <a:lstStyle/>
          <a:p>
            <a:pPr marL="342900" lvl="0" indent="-171450" algn="l" rtl="0">
              <a:lnSpc>
                <a:spcPct val="90000"/>
              </a:lnSpc>
              <a:spcBef>
                <a:spcPts val="1500"/>
              </a:spcBef>
              <a:spcAft>
                <a:spcPts val="0"/>
              </a:spcAft>
              <a:buSzPts val="1800"/>
              <a:buNone/>
            </a:pPr>
            <a:endParaRPr i="0" u="none" strike="noStrike" cap="none" dirty="0">
              <a:solidFill>
                <a:srgbClr val="868E93"/>
              </a:solidFill>
              <a:latin typeface="Open Sans Light"/>
              <a:ea typeface="Open Sans Light"/>
              <a:cs typeface="Open Sans Light"/>
              <a:sym typeface="Open Sans Light"/>
            </a:endParaRPr>
          </a:p>
          <a:p>
            <a:pPr marL="342900" lvl="0" indent="-171450" algn="l" rtl="0">
              <a:lnSpc>
                <a:spcPct val="90000"/>
              </a:lnSpc>
              <a:spcBef>
                <a:spcPts val="1500"/>
              </a:spcBef>
              <a:spcAft>
                <a:spcPts val="0"/>
              </a:spcAft>
              <a:buSzPts val="1800"/>
              <a:buNone/>
            </a:pPr>
            <a:endParaRPr i="0" u="none" strike="noStrike" cap="none" dirty="0">
              <a:solidFill>
                <a:srgbClr val="868E93"/>
              </a:solidFill>
              <a:latin typeface="Open Sans Light"/>
              <a:ea typeface="Open Sans Light"/>
              <a:cs typeface="Open Sans Light"/>
              <a:sym typeface="Open Sans Light"/>
            </a:endParaRPr>
          </a:p>
          <a:p>
            <a:pPr marL="2743200" lvl="4" indent="0" algn="l" rtl="0">
              <a:lnSpc>
                <a:spcPct val="90000"/>
              </a:lnSpc>
              <a:spcBef>
                <a:spcPts val="750"/>
              </a:spcBef>
              <a:spcAft>
                <a:spcPts val="0"/>
              </a:spcAft>
              <a:buClr>
                <a:srgbClr val="868E93"/>
              </a:buClr>
              <a:buSzPts val="2200"/>
              <a:buNone/>
            </a:pPr>
            <a:r>
              <a:rPr lang="en-US" b="1" dirty="0" err="1">
                <a:latin typeface="Open Sans Light"/>
                <a:ea typeface="Open Sans Light"/>
                <a:cs typeface="Open Sans Light"/>
                <a:sym typeface="Open Sans Light"/>
              </a:rPr>
              <a:t>Тази</a:t>
            </a:r>
            <a:r>
              <a:rPr lang="en-US" b="1" dirty="0">
                <a:latin typeface="Open Sans Light"/>
                <a:ea typeface="Open Sans Light"/>
                <a:cs typeface="Open Sans Light"/>
                <a:sym typeface="Open Sans Light"/>
              </a:rPr>
              <a:t> </a:t>
            </a:r>
            <a:r>
              <a:rPr lang="en-US" b="1" dirty="0" err="1">
                <a:latin typeface="Open Sans Light"/>
                <a:ea typeface="Open Sans Light"/>
                <a:cs typeface="Open Sans Light"/>
                <a:sym typeface="Open Sans Light"/>
              </a:rPr>
              <a:t>дейност</a:t>
            </a:r>
            <a:r>
              <a:rPr lang="en-US" b="1" dirty="0">
                <a:latin typeface="Open Sans Light"/>
                <a:ea typeface="Open Sans Light"/>
                <a:cs typeface="Open Sans Light"/>
                <a:sym typeface="Open Sans Light"/>
              </a:rPr>
              <a:t> </a:t>
            </a:r>
            <a:r>
              <a:rPr lang="en-US" b="1" dirty="0" err="1">
                <a:latin typeface="Open Sans Light"/>
                <a:ea typeface="Open Sans Light"/>
                <a:cs typeface="Open Sans Light"/>
                <a:sym typeface="Open Sans Light"/>
              </a:rPr>
              <a:t>насърчава</a:t>
            </a:r>
            <a:r>
              <a:rPr lang="en-US" b="1" dirty="0">
                <a:latin typeface="Open Sans Light"/>
                <a:ea typeface="Open Sans Light"/>
                <a:cs typeface="Open Sans Light"/>
                <a:sym typeface="Open Sans Light"/>
              </a:rPr>
              <a:t> </a:t>
            </a:r>
            <a:r>
              <a:rPr lang="en-US" b="1" dirty="0" err="1">
                <a:latin typeface="Open Sans Light"/>
                <a:ea typeface="Open Sans Light"/>
                <a:cs typeface="Open Sans Light"/>
                <a:sym typeface="Open Sans Light"/>
              </a:rPr>
              <a:t>участниците</a:t>
            </a:r>
            <a:r>
              <a:rPr lang="en-US" b="1" dirty="0">
                <a:latin typeface="Open Sans Light"/>
                <a:ea typeface="Open Sans Light"/>
                <a:cs typeface="Open Sans Light"/>
                <a:sym typeface="Open Sans Light"/>
              </a:rPr>
              <a:t> </a:t>
            </a:r>
            <a:r>
              <a:rPr lang="en-US" b="1" dirty="0" err="1">
                <a:latin typeface="Open Sans Light"/>
                <a:ea typeface="Open Sans Light"/>
                <a:cs typeface="Open Sans Light"/>
                <a:sym typeface="Open Sans Light"/>
              </a:rPr>
              <a:t>да</a:t>
            </a:r>
            <a:r>
              <a:rPr lang="en-US" b="1" dirty="0">
                <a:latin typeface="Open Sans Light"/>
                <a:ea typeface="Open Sans Light"/>
                <a:cs typeface="Open Sans Light"/>
                <a:sym typeface="Open Sans Light"/>
              </a:rPr>
              <a:t> </a:t>
            </a:r>
            <a:r>
              <a:rPr lang="en-US" b="1" dirty="0" err="1">
                <a:latin typeface="Open Sans Light"/>
                <a:ea typeface="Open Sans Light"/>
                <a:cs typeface="Open Sans Light"/>
                <a:sym typeface="Open Sans Light"/>
              </a:rPr>
              <a:t>разсъждават</a:t>
            </a:r>
            <a:r>
              <a:rPr lang="en-US" b="1" dirty="0">
                <a:latin typeface="Open Sans Light"/>
                <a:ea typeface="Open Sans Light"/>
                <a:cs typeface="Open Sans Light"/>
                <a:sym typeface="Open Sans Light"/>
              </a:rPr>
              <a:t> </a:t>
            </a:r>
            <a:r>
              <a:rPr lang="en-US" b="1" dirty="0" err="1">
                <a:latin typeface="Open Sans Light"/>
                <a:ea typeface="Open Sans Light"/>
                <a:cs typeface="Open Sans Light"/>
                <a:sym typeface="Open Sans Light"/>
              </a:rPr>
              <a:t>върху</a:t>
            </a:r>
            <a:r>
              <a:rPr lang="en-US" b="1" dirty="0">
                <a:latin typeface="Open Sans Light"/>
                <a:ea typeface="Open Sans Light"/>
                <a:cs typeface="Open Sans Light"/>
                <a:sym typeface="Open Sans Light"/>
              </a:rPr>
              <a:t> </a:t>
            </a:r>
            <a:r>
              <a:rPr lang="en-US" b="1" dirty="0" err="1">
                <a:latin typeface="Open Sans Light"/>
                <a:ea typeface="Open Sans Light"/>
                <a:cs typeface="Open Sans Light"/>
                <a:sym typeface="Open Sans Light"/>
              </a:rPr>
              <a:t>своя</a:t>
            </a:r>
            <a:r>
              <a:rPr lang="en-US" b="1" dirty="0">
                <a:latin typeface="Open Sans Light"/>
                <a:ea typeface="Open Sans Light"/>
                <a:cs typeface="Open Sans Light"/>
                <a:sym typeface="Open Sans Light"/>
              </a:rPr>
              <a:t> </a:t>
            </a:r>
            <a:r>
              <a:rPr lang="en-US" b="1" dirty="0" err="1">
                <a:latin typeface="Open Sans Light"/>
                <a:ea typeface="Open Sans Light"/>
                <a:cs typeface="Open Sans Light"/>
                <a:sym typeface="Open Sans Light"/>
              </a:rPr>
              <a:t>опит</a:t>
            </a:r>
            <a:r>
              <a:rPr lang="en-US" b="1" dirty="0">
                <a:latin typeface="Open Sans Light"/>
                <a:ea typeface="Open Sans Light"/>
                <a:cs typeface="Open Sans Light"/>
                <a:sym typeface="Open Sans Light"/>
              </a:rPr>
              <a:t> с </a:t>
            </a:r>
            <a:r>
              <a:rPr lang="en-US" b="1" dirty="0" err="1">
                <a:latin typeface="Open Sans Light"/>
                <a:ea typeface="Open Sans Light"/>
                <a:cs typeface="Open Sans Light"/>
                <a:sym typeface="Open Sans Light"/>
              </a:rPr>
              <a:t>технологиите</a:t>
            </a:r>
            <a:r>
              <a:rPr lang="en-US" b="1" dirty="0">
                <a:latin typeface="Open Sans Light"/>
                <a:ea typeface="Open Sans Light"/>
                <a:cs typeface="Open Sans Light"/>
                <a:sym typeface="Open Sans Light"/>
              </a:rPr>
              <a:t> в </a:t>
            </a:r>
            <a:r>
              <a:rPr lang="en-US" b="1" dirty="0" err="1">
                <a:latin typeface="Open Sans Light"/>
                <a:ea typeface="Open Sans Light"/>
                <a:cs typeface="Open Sans Light"/>
                <a:sym typeface="Open Sans Light"/>
              </a:rPr>
              <a:t>хибридн</a:t>
            </a:r>
            <a:r>
              <a:rPr lang="bg-BG" b="1" dirty="0">
                <a:latin typeface="Open Sans Light"/>
                <a:ea typeface="Open Sans Light"/>
                <a:cs typeface="Open Sans Light"/>
                <a:sym typeface="Open Sans Light"/>
              </a:rPr>
              <a:t>а</a:t>
            </a:r>
            <a:r>
              <a:rPr lang="en-US" b="1" dirty="0">
                <a:latin typeface="Open Sans Light"/>
                <a:ea typeface="Open Sans Light"/>
                <a:cs typeface="Open Sans Light"/>
                <a:sym typeface="Open Sans Light"/>
              </a:rPr>
              <a:t> </a:t>
            </a:r>
            <a:r>
              <a:rPr lang="en-US" b="1" dirty="0" err="1">
                <a:latin typeface="Open Sans Light"/>
                <a:ea typeface="Open Sans Light"/>
                <a:cs typeface="Open Sans Light"/>
                <a:sym typeface="Open Sans Light"/>
              </a:rPr>
              <a:t>работн</a:t>
            </a:r>
            <a:r>
              <a:rPr lang="bg-BG" b="1" dirty="0">
                <a:latin typeface="Open Sans Light"/>
                <a:ea typeface="Open Sans Light"/>
                <a:cs typeface="Open Sans Light"/>
                <a:sym typeface="Open Sans Light"/>
              </a:rPr>
              <a:t>а</a:t>
            </a:r>
            <a:r>
              <a:rPr lang="en-US" b="1" dirty="0">
                <a:latin typeface="Open Sans Light"/>
                <a:ea typeface="Open Sans Light"/>
                <a:cs typeface="Open Sans Light"/>
                <a:sym typeface="Open Sans Light"/>
              </a:rPr>
              <a:t> </a:t>
            </a:r>
            <a:r>
              <a:rPr lang="en-US" b="1" dirty="0" err="1">
                <a:latin typeface="Open Sans Light"/>
                <a:ea typeface="Open Sans Light"/>
                <a:cs typeface="Open Sans Light"/>
                <a:sym typeface="Open Sans Light"/>
              </a:rPr>
              <a:t>сред</a:t>
            </a:r>
            <a:r>
              <a:rPr lang="bg-BG" b="1" dirty="0">
                <a:latin typeface="Open Sans Light"/>
                <a:ea typeface="Open Sans Light"/>
                <a:cs typeface="Open Sans Light"/>
                <a:sym typeface="Open Sans Light"/>
              </a:rPr>
              <a:t>а</a:t>
            </a:r>
            <a:r>
              <a:rPr lang="en-US" b="1" dirty="0">
                <a:latin typeface="Open Sans Light"/>
                <a:ea typeface="Open Sans Light"/>
                <a:cs typeface="Open Sans Light"/>
                <a:sym typeface="Open Sans Light"/>
              </a:rPr>
              <a:t>. </a:t>
            </a:r>
            <a:r>
              <a:rPr lang="en-US" b="1" dirty="0" err="1">
                <a:latin typeface="Open Sans Light"/>
                <a:ea typeface="Open Sans Light"/>
                <a:cs typeface="Open Sans Light"/>
                <a:sym typeface="Open Sans Light"/>
              </a:rPr>
              <a:t>Тя</a:t>
            </a:r>
            <a:r>
              <a:rPr lang="en-US" b="1" dirty="0">
                <a:latin typeface="Open Sans Light"/>
                <a:ea typeface="Open Sans Light"/>
                <a:cs typeface="Open Sans Light"/>
                <a:sym typeface="Open Sans Light"/>
              </a:rPr>
              <a:t> </a:t>
            </a:r>
            <a:r>
              <a:rPr lang="en-US" b="1" dirty="0" err="1">
                <a:latin typeface="Open Sans Light"/>
                <a:ea typeface="Open Sans Light"/>
                <a:cs typeface="Open Sans Light"/>
                <a:sym typeface="Open Sans Light"/>
              </a:rPr>
              <a:t>им</a:t>
            </a:r>
            <a:r>
              <a:rPr lang="en-US" b="1" dirty="0">
                <a:latin typeface="Open Sans Light"/>
                <a:ea typeface="Open Sans Light"/>
                <a:cs typeface="Open Sans Light"/>
                <a:sym typeface="Open Sans Light"/>
              </a:rPr>
              <a:t> </a:t>
            </a:r>
            <a:r>
              <a:rPr lang="en-US" b="1" dirty="0" err="1">
                <a:latin typeface="Open Sans Light"/>
                <a:ea typeface="Open Sans Light"/>
                <a:cs typeface="Open Sans Light"/>
                <a:sym typeface="Open Sans Light"/>
              </a:rPr>
              <a:t>помага</a:t>
            </a:r>
            <a:r>
              <a:rPr lang="en-US" b="1" dirty="0">
                <a:latin typeface="Open Sans Light"/>
                <a:ea typeface="Open Sans Light"/>
                <a:cs typeface="Open Sans Light"/>
                <a:sym typeface="Open Sans Light"/>
              </a:rPr>
              <a:t> </a:t>
            </a:r>
            <a:r>
              <a:rPr lang="en-US" b="1" dirty="0" err="1">
                <a:latin typeface="Open Sans Light"/>
                <a:ea typeface="Open Sans Light"/>
                <a:cs typeface="Open Sans Light"/>
                <a:sym typeface="Open Sans Light"/>
              </a:rPr>
              <a:t>да</a:t>
            </a:r>
            <a:r>
              <a:rPr lang="en-US" b="1" dirty="0">
                <a:latin typeface="Open Sans Light"/>
                <a:ea typeface="Open Sans Light"/>
                <a:cs typeface="Open Sans Light"/>
                <a:sym typeface="Open Sans Light"/>
              </a:rPr>
              <a:t> </a:t>
            </a:r>
            <a:r>
              <a:rPr lang="en-US" b="1" dirty="0" err="1">
                <a:latin typeface="Open Sans"/>
                <a:ea typeface="Open Sans"/>
                <a:cs typeface="Open Sans"/>
                <a:sym typeface="Open Sans"/>
              </a:rPr>
              <a:t>идентифицират</a:t>
            </a:r>
            <a:r>
              <a:rPr lang="en-US" b="1" dirty="0">
                <a:latin typeface="Open Sans"/>
                <a:ea typeface="Open Sans"/>
                <a:cs typeface="Open Sans"/>
                <a:sym typeface="Open Sans"/>
              </a:rPr>
              <a:t> </a:t>
            </a:r>
            <a:r>
              <a:rPr lang="en-US" b="1" dirty="0" err="1">
                <a:latin typeface="Open Sans"/>
                <a:ea typeface="Open Sans"/>
                <a:cs typeface="Open Sans"/>
                <a:sym typeface="Open Sans"/>
              </a:rPr>
              <a:t>както</a:t>
            </a:r>
            <a:r>
              <a:rPr lang="en-US" b="1" dirty="0">
                <a:latin typeface="Open Sans"/>
                <a:ea typeface="Open Sans"/>
                <a:cs typeface="Open Sans"/>
                <a:sym typeface="Open Sans"/>
              </a:rPr>
              <a:t> </a:t>
            </a:r>
            <a:r>
              <a:rPr lang="en-US" b="1" dirty="0" err="1">
                <a:latin typeface="Open Sans"/>
                <a:ea typeface="Open Sans"/>
                <a:cs typeface="Open Sans"/>
                <a:sym typeface="Open Sans"/>
              </a:rPr>
              <a:t>ползите</a:t>
            </a:r>
            <a:r>
              <a:rPr lang="en-US" b="1" dirty="0">
                <a:latin typeface="Open Sans"/>
                <a:ea typeface="Open Sans"/>
                <a:cs typeface="Open Sans"/>
                <a:sym typeface="Open Sans"/>
              </a:rPr>
              <a:t>, </a:t>
            </a:r>
            <a:r>
              <a:rPr lang="en-US" b="1" dirty="0" err="1">
                <a:latin typeface="Open Sans"/>
                <a:ea typeface="Open Sans"/>
                <a:cs typeface="Open Sans"/>
                <a:sym typeface="Open Sans"/>
              </a:rPr>
              <a:t>така</a:t>
            </a:r>
            <a:r>
              <a:rPr lang="en-US" b="1" dirty="0">
                <a:latin typeface="Open Sans"/>
                <a:ea typeface="Open Sans"/>
                <a:cs typeface="Open Sans"/>
                <a:sym typeface="Open Sans"/>
              </a:rPr>
              <a:t> и </a:t>
            </a:r>
            <a:r>
              <a:rPr lang="en-US" b="1" dirty="0" err="1">
                <a:latin typeface="Open Sans"/>
                <a:ea typeface="Open Sans"/>
                <a:cs typeface="Open Sans"/>
                <a:sym typeface="Open Sans"/>
              </a:rPr>
              <a:t>предизвикателствата</a:t>
            </a:r>
            <a:r>
              <a:rPr lang="en-US" b="1" dirty="0">
                <a:latin typeface="Open Sans"/>
                <a:ea typeface="Open Sans"/>
                <a:cs typeface="Open Sans"/>
                <a:sym typeface="Open Sans"/>
              </a:rPr>
              <a:t> </a:t>
            </a:r>
            <a:r>
              <a:rPr lang="en-US" b="1" dirty="0" err="1">
                <a:latin typeface="Open Sans Light"/>
                <a:ea typeface="Open Sans Light"/>
                <a:cs typeface="Open Sans Light"/>
                <a:sym typeface="Open Sans Light"/>
              </a:rPr>
              <a:t>на</a:t>
            </a:r>
            <a:r>
              <a:rPr lang="en-US" b="1" dirty="0">
                <a:latin typeface="Open Sans Light"/>
                <a:ea typeface="Open Sans Light"/>
                <a:cs typeface="Open Sans Light"/>
                <a:sym typeface="Open Sans Light"/>
              </a:rPr>
              <a:t> </a:t>
            </a:r>
            <a:r>
              <a:rPr lang="en-US" b="1" dirty="0" err="1">
                <a:latin typeface="Open Sans Light"/>
                <a:ea typeface="Open Sans Light"/>
                <a:cs typeface="Open Sans Light"/>
                <a:sym typeface="Open Sans Light"/>
              </a:rPr>
              <a:t>тези</a:t>
            </a:r>
            <a:r>
              <a:rPr lang="en-US" b="1" dirty="0">
                <a:latin typeface="Open Sans Light"/>
                <a:ea typeface="Open Sans Light"/>
                <a:cs typeface="Open Sans Light"/>
                <a:sym typeface="Open Sans Light"/>
              </a:rPr>
              <a:t> </a:t>
            </a:r>
            <a:r>
              <a:rPr lang="en-US" b="1" dirty="0" err="1">
                <a:latin typeface="Open Sans Light"/>
                <a:ea typeface="Open Sans Light"/>
                <a:cs typeface="Open Sans Light"/>
                <a:sym typeface="Open Sans Light"/>
              </a:rPr>
              <a:t>инструменти</a:t>
            </a:r>
            <a:r>
              <a:rPr lang="en-US" b="1" dirty="0">
                <a:latin typeface="Open Sans Light"/>
                <a:ea typeface="Open Sans Light"/>
                <a:cs typeface="Open Sans Light"/>
                <a:sym typeface="Open Sans Light"/>
              </a:rPr>
              <a:t>, </a:t>
            </a:r>
            <a:r>
              <a:rPr lang="en-US" b="1" dirty="0" err="1">
                <a:latin typeface="Open Sans Light"/>
                <a:ea typeface="Open Sans Light"/>
                <a:cs typeface="Open Sans Light"/>
                <a:sym typeface="Open Sans Light"/>
              </a:rPr>
              <a:t>подготвяйки</a:t>
            </a:r>
            <a:r>
              <a:rPr lang="en-US" b="1" dirty="0">
                <a:latin typeface="Open Sans Light"/>
                <a:ea typeface="Open Sans Light"/>
                <a:cs typeface="Open Sans Light"/>
                <a:sym typeface="Open Sans Light"/>
              </a:rPr>
              <a:t> </a:t>
            </a:r>
            <a:r>
              <a:rPr lang="en-US" b="1" dirty="0" err="1">
                <a:latin typeface="Open Sans Light"/>
                <a:ea typeface="Open Sans Light"/>
                <a:cs typeface="Open Sans Light"/>
                <a:sym typeface="Open Sans Light"/>
              </a:rPr>
              <a:t>почвата</a:t>
            </a:r>
            <a:r>
              <a:rPr lang="en-US" b="1" dirty="0">
                <a:latin typeface="Open Sans Light"/>
                <a:ea typeface="Open Sans Light"/>
                <a:cs typeface="Open Sans Light"/>
                <a:sym typeface="Open Sans Light"/>
              </a:rPr>
              <a:t> </a:t>
            </a:r>
            <a:r>
              <a:rPr lang="en-US" b="1" dirty="0" err="1">
                <a:latin typeface="Open Sans Light"/>
                <a:ea typeface="Open Sans Light"/>
                <a:cs typeface="Open Sans Light"/>
                <a:sym typeface="Open Sans Light"/>
              </a:rPr>
              <a:t>за</a:t>
            </a:r>
            <a:r>
              <a:rPr lang="en-US" b="1" dirty="0">
                <a:latin typeface="Open Sans Light"/>
                <a:ea typeface="Open Sans Light"/>
                <a:cs typeface="Open Sans Light"/>
                <a:sym typeface="Open Sans Light"/>
              </a:rPr>
              <a:t> </a:t>
            </a:r>
            <a:r>
              <a:rPr lang="en-US" b="1" dirty="0" err="1">
                <a:latin typeface="Open Sans Light"/>
                <a:ea typeface="Open Sans Light"/>
                <a:cs typeface="Open Sans Light"/>
                <a:sym typeface="Open Sans Light"/>
              </a:rPr>
              <a:t>по-задълбочено</a:t>
            </a:r>
            <a:r>
              <a:rPr lang="en-US" b="1" dirty="0">
                <a:latin typeface="Open Sans Light"/>
                <a:ea typeface="Open Sans Light"/>
                <a:cs typeface="Open Sans Light"/>
                <a:sym typeface="Open Sans Light"/>
              </a:rPr>
              <a:t> </a:t>
            </a:r>
            <a:r>
              <a:rPr lang="en-US" b="1" dirty="0" err="1">
                <a:latin typeface="Open Sans Light"/>
                <a:ea typeface="Open Sans Light"/>
                <a:cs typeface="Open Sans Light"/>
                <a:sym typeface="Open Sans Light"/>
              </a:rPr>
              <a:t>изследване</a:t>
            </a:r>
            <a:r>
              <a:rPr lang="en-US" b="1" dirty="0">
                <a:latin typeface="Open Sans Light"/>
                <a:ea typeface="Open Sans Light"/>
                <a:cs typeface="Open Sans Light"/>
                <a:sym typeface="Open Sans Light"/>
              </a:rPr>
              <a:t> </a:t>
            </a:r>
            <a:r>
              <a:rPr lang="en-US" b="1" dirty="0" err="1">
                <a:latin typeface="Open Sans Light"/>
                <a:ea typeface="Open Sans Light"/>
                <a:cs typeface="Open Sans Light"/>
                <a:sym typeface="Open Sans Light"/>
              </a:rPr>
              <a:t>на</a:t>
            </a:r>
            <a:r>
              <a:rPr lang="en-US" b="1" dirty="0">
                <a:latin typeface="Open Sans Light"/>
                <a:ea typeface="Open Sans Light"/>
                <a:cs typeface="Open Sans Light"/>
                <a:sym typeface="Open Sans Light"/>
              </a:rPr>
              <a:t> </a:t>
            </a:r>
            <a:r>
              <a:rPr lang="en-US" b="1" dirty="0" err="1">
                <a:latin typeface="Open Sans Light"/>
                <a:ea typeface="Open Sans Light"/>
                <a:cs typeface="Open Sans Light"/>
                <a:sym typeface="Open Sans Light"/>
              </a:rPr>
              <a:t>комуникационната</a:t>
            </a:r>
            <a:r>
              <a:rPr lang="en-US" b="1" dirty="0">
                <a:latin typeface="Open Sans Light"/>
                <a:ea typeface="Open Sans Light"/>
                <a:cs typeface="Open Sans Light"/>
                <a:sym typeface="Open Sans Light"/>
              </a:rPr>
              <a:t> </a:t>
            </a:r>
            <a:r>
              <a:rPr lang="en-US" b="1" dirty="0" err="1">
                <a:latin typeface="Open Sans Light"/>
                <a:ea typeface="Open Sans Light"/>
                <a:cs typeface="Open Sans Light"/>
                <a:sym typeface="Open Sans Light"/>
              </a:rPr>
              <a:t>динамика</a:t>
            </a:r>
            <a:r>
              <a:rPr lang="en-US" b="1" u="none" strike="noStrike" cap="none" dirty="0">
                <a:solidFill>
                  <a:schemeClr val="dk1"/>
                </a:solidFill>
                <a:latin typeface="Open Sans Light"/>
                <a:ea typeface="Open Sans Light"/>
                <a:cs typeface="Open Sans Light"/>
                <a:sym typeface="Open Sans Light"/>
              </a:rPr>
              <a:t>.</a:t>
            </a:r>
            <a:endParaRPr dirty="0">
              <a:solidFill>
                <a:schemeClr val="dk1"/>
              </a:solidFill>
            </a:endParaRPr>
          </a:p>
        </p:txBody>
      </p:sp>
      <p:sp>
        <p:nvSpPr>
          <p:cNvPr id="225" name="Google Shape;225;g34bf68f3037_0_184"/>
          <p:cNvSpPr txBox="1"/>
          <p:nvPr/>
        </p:nvSpPr>
        <p:spPr>
          <a:xfrm>
            <a:off x="11352664" y="2061226"/>
            <a:ext cx="5924700" cy="731230"/>
          </a:xfrm>
          <a:prstGeom prst="rect">
            <a:avLst/>
          </a:prstGeom>
          <a:noFill/>
          <a:ln>
            <a:noFill/>
          </a:ln>
        </p:spPr>
        <p:txBody>
          <a:bodyPr spcFirstLastPara="1" wrap="square" lIns="137125" tIns="68550" rIns="137125" bIns="68550" anchor="t" anchorCtr="0">
            <a:spAutoFit/>
          </a:bodyPr>
          <a:lstStyle/>
          <a:p>
            <a:pPr marL="0" marR="0" lvl="0" indent="0" algn="l" rtl="0">
              <a:lnSpc>
                <a:spcPct val="107000"/>
              </a:lnSpc>
              <a:spcBef>
                <a:spcPts val="0"/>
              </a:spcBef>
              <a:spcAft>
                <a:spcPts val="0"/>
              </a:spcAft>
              <a:buClr>
                <a:srgbClr val="000000"/>
              </a:buClr>
              <a:buSzPts val="3600"/>
              <a:buFont typeface="Arial"/>
              <a:buNone/>
            </a:pPr>
            <a:r>
              <a:rPr lang="en-US" sz="3600" b="1" i="0" u="none" strike="noStrike" cap="none" dirty="0" err="1">
                <a:solidFill>
                  <a:srgbClr val="9868BD"/>
                </a:solidFill>
                <a:latin typeface="Arial"/>
                <a:ea typeface="Arial"/>
                <a:cs typeface="Arial"/>
                <a:sym typeface="Arial"/>
              </a:rPr>
              <a:t>Рамка</a:t>
            </a:r>
            <a:r>
              <a:rPr lang="en-US" sz="3600" b="1" i="0" u="none" strike="noStrike" cap="none" dirty="0">
                <a:solidFill>
                  <a:srgbClr val="9868BD"/>
                </a:solidFill>
                <a:latin typeface="Arial"/>
                <a:ea typeface="Arial"/>
                <a:cs typeface="Arial"/>
                <a:sym typeface="Arial"/>
              </a:rPr>
              <a:t> </a:t>
            </a:r>
            <a:r>
              <a:rPr lang="en-US" sz="3600" b="1" i="0" u="none" strike="noStrike" cap="none" dirty="0" err="1">
                <a:solidFill>
                  <a:srgbClr val="9868BD"/>
                </a:solidFill>
                <a:latin typeface="Arial"/>
                <a:ea typeface="Arial"/>
                <a:cs typeface="Arial"/>
                <a:sym typeface="Arial"/>
              </a:rPr>
              <a:t>на</a:t>
            </a:r>
            <a:r>
              <a:rPr lang="en-US" sz="3600" b="1" i="0" u="none" strike="noStrike" cap="none" dirty="0">
                <a:solidFill>
                  <a:srgbClr val="9868BD"/>
                </a:solidFill>
                <a:latin typeface="Arial"/>
                <a:ea typeface="Arial"/>
                <a:cs typeface="Arial"/>
                <a:sym typeface="Arial"/>
              </a:rPr>
              <a:t> </a:t>
            </a:r>
            <a:r>
              <a:rPr lang="en-US" sz="3600" b="1" i="0" u="none" strike="noStrike" cap="none" dirty="0" err="1">
                <a:solidFill>
                  <a:srgbClr val="9868BD"/>
                </a:solidFill>
                <a:latin typeface="Arial"/>
                <a:ea typeface="Arial"/>
                <a:cs typeface="Arial"/>
                <a:sym typeface="Arial"/>
              </a:rPr>
              <a:t>дейността</a:t>
            </a:r>
            <a:endParaRPr sz="3600" b="1" i="0" u="none" strike="noStrike" cap="none" dirty="0">
              <a:solidFill>
                <a:srgbClr val="636A6F"/>
              </a:solidFill>
              <a:latin typeface="Arial"/>
              <a:ea typeface="Arial"/>
              <a:cs typeface="Arial"/>
              <a:sym typeface="Arial"/>
            </a:endParaRPr>
          </a:p>
        </p:txBody>
      </p:sp>
      <p:sp>
        <p:nvSpPr>
          <p:cNvPr id="226" name="Google Shape;226;g34bf68f3037_0_184"/>
          <p:cNvSpPr/>
          <p:nvPr/>
        </p:nvSpPr>
        <p:spPr>
          <a:xfrm>
            <a:off x="477360" y="9293400"/>
            <a:ext cx="2453760" cy="514080"/>
          </a:xfrm>
          <a:custGeom>
            <a:avLst/>
            <a:gdLst/>
            <a:ahLst/>
            <a:cxnLst/>
            <a:rect l="l" t="t" r="r" b="b"/>
            <a:pathLst>
              <a:path w="2453760" h="514080" extrusionOk="0">
                <a:moveTo>
                  <a:pt x="0" y="0"/>
                </a:moveTo>
                <a:lnTo>
                  <a:pt x="2453760" y="0"/>
                </a:lnTo>
                <a:lnTo>
                  <a:pt x="2453760" y="514080"/>
                </a:lnTo>
                <a:lnTo>
                  <a:pt x="0" y="514080"/>
                </a:lnTo>
                <a:lnTo>
                  <a:pt x="0" y="0"/>
                </a:lnTo>
                <a:close/>
              </a:path>
            </a:pathLst>
          </a:custGeom>
          <a:blipFill rotWithShape="1">
            <a:blip r:embed="rId4">
              <a:alphaModFix/>
            </a:blip>
            <a:stretch>
              <a:fillRect t="-267" b="-265"/>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 name="Google Shape;227;g34bf68f3037_0_184"/>
          <p:cNvSpPr/>
          <p:nvPr/>
        </p:nvSpPr>
        <p:spPr>
          <a:xfrm>
            <a:off x="631800" y="396360"/>
            <a:ext cx="1250100" cy="1250100"/>
          </a:xfrm>
          <a:custGeom>
            <a:avLst/>
            <a:gdLst/>
            <a:ahLst/>
            <a:cxnLst/>
            <a:rect l="l" t="t" r="r" b="b"/>
            <a:pathLst>
              <a:path w="1250100" h="1250100" extrusionOk="0">
                <a:moveTo>
                  <a:pt x="0" y="0"/>
                </a:moveTo>
                <a:lnTo>
                  <a:pt x="1250100" y="0"/>
                </a:lnTo>
                <a:lnTo>
                  <a:pt x="1250100" y="1250100"/>
                </a:lnTo>
                <a:lnTo>
                  <a:pt x="0" y="125010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 name="Google Shape;228;g34bf68f3037_0_184"/>
          <p:cNvSpPr txBox="1"/>
          <p:nvPr/>
        </p:nvSpPr>
        <p:spPr>
          <a:xfrm>
            <a:off x="1704240" y="2983340"/>
            <a:ext cx="5924700" cy="731230"/>
          </a:xfrm>
          <a:prstGeom prst="rect">
            <a:avLst/>
          </a:prstGeom>
          <a:noFill/>
          <a:ln>
            <a:noFill/>
          </a:ln>
        </p:spPr>
        <p:txBody>
          <a:bodyPr spcFirstLastPara="1" wrap="square" lIns="137125" tIns="68550" rIns="137125" bIns="68550" anchor="t" anchorCtr="0">
            <a:spAutoFit/>
          </a:bodyPr>
          <a:lstStyle/>
          <a:p>
            <a:pPr marL="0" marR="0" lvl="0" indent="0" algn="l" rtl="0">
              <a:lnSpc>
                <a:spcPct val="107000"/>
              </a:lnSpc>
              <a:spcBef>
                <a:spcPts val="0"/>
              </a:spcBef>
              <a:spcAft>
                <a:spcPts val="0"/>
              </a:spcAft>
              <a:buClr>
                <a:srgbClr val="000000"/>
              </a:buClr>
              <a:buSzPts val="3600"/>
              <a:buFont typeface="Arial"/>
              <a:buNone/>
            </a:pPr>
            <a:r>
              <a:rPr lang="en-US" sz="3600" b="1" i="0" u="none" strike="noStrike" cap="none">
                <a:solidFill>
                  <a:srgbClr val="9868BD"/>
                </a:solidFill>
                <a:latin typeface="Arial"/>
                <a:ea typeface="Arial"/>
                <a:cs typeface="Arial"/>
                <a:sym typeface="Arial"/>
              </a:rPr>
              <a:t>Цел на дейността</a:t>
            </a:r>
            <a:endParaRPr sz="3600" b="1" i="0" u="none" strike="noStrike" cap="none">
              <a:solidFill>
                <a:srgbClr val="636A6F"/>
              </a:solidFill>
              <a:latin typeface="Arial"/>
              <a:ea typeface="Arial"/>
              <a:cs typeface="Arial"/>
              <a:sym typeface="Arial"/>
            </a:endParaRPr>
          </a:p>
        </p:txBody>
      </p:sp>
      <p:pic>
        <p:nvPicPr>
          <p:cNvPr id="229" name="Google Shape;229;g34bf68f3037_0_184" descr="Ampulheta 90% com preenchimento sólido"/>
          <p:cNvPicPr preferRelativeResize="0">
            <a:picLocks noGrp="1"/>
          </p:cNvPicPr>
          <p:nvPr>
            <p:ph type="body" idx="2"/>
          </p:nvPr>
        </p:nvPicPr>
        <p:blipFill rotWithShape="1">
          <a:blip r:embed="rId6">
            <a:alphaModFix/>
          </a:blip>
          <a:srcRect/>
          <a:stretch/>
        </p:blipFill>
        <p:spPr>
          <a:xfrm>
            <a:off x="15567289" y="8258390"/>
            <a:ext cx="1383300" cy="1161900"/>
          </a:xfrm>
          <a:prstGeom prst="rect">
            <a:avLst/>
          </a:prstGeom>
          <a:noFill/>
          <a:ln>
            <a:noFill/>
          </a:ln>
        </p:spPr>
      </p:pic>
      <p:sp>
        <p:nvSpPr>
          <p:cNvPr id="230" name="Google Shape;230;g34bf68f3037_0_184"/>
          <p:cNvSpPr txBox="1"/>
          <p:nvPr/>
        </p:nvSpPr>
        <p:spPr>
          <a:xfrm>
            <a:off x="16638214" y="9197293"/>
            <a:ext cx="1278300" cy="36929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800" b="1" i="0" u="none" strike="noStrike" cap="none">
                <a:solidFill>
                  <a:srgbClr val="4EA72E"/>
                </a:solidFill>
                <a:latin typeface="Open Sans"/>
                <a:ea typeface="Open Sans"/>
                <a:cs typeface="Open Sans"/>
                <a:sym typeface="Open Sans"/>
              </a:rPr>
              <a:t>0ч.:10м.</a:t>
            </a:r>
            <a:endParaRPr sz="1800" b="1" i="0" u="none" strike="noStrike" cap="none">
              <a:solidFill>
                <a:srgbClr val="4EA72E"/>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g34bf68f3037_0_281"/>
          <p:cNvSpPr txBox="1">
            <a:spLocks noGrp="1"/>
          </p:cNvSpPr>
          <p:nvPr>
            <p:ph type="body" idx="2"/>
          </p:nvPr>
        </p:nvSpPr>
        <p:spPr>
          <a:xfrm>
            <a:off x="9151200" y="1646460"/>
            <a:ext cx="8505000" cy="7970400"/>
          </a:xfrm>
          <a:prstGeom prst="rect">
            <a:avLst/>
          </a:prstGeom>
          <a:noFill/>
          <a:ln w="9525" cap="flat" cmpd="sng">
            <a:solidFill>
              <a:srgbClr val="9869BD"/>
            </a:solidFill>
            <a:prstDash val="solid"/>
            <a:round/>
            <a:headEnd type="none" w="sm" len="sm"/>
            <a:tailEnd type="none" w="sm" len="sm"/>
          </a:ln>
        </p:spPr>
        <p:txBody>
          <a:bodyPr spcFirstLastPara="1" wrap="square" lIns="137125" tIns="68550" rIns="137125" bIns="68550" anchor="t" anchorCtr="0">
            <a:normAutofit/>
          </a:bodyPr>
          <a:lstStyle/>
          <a:p>
            <a:pPr marL="342900" lvl="0" indent="-171450" algn="l" rtl="0">
              <a:lnSpc>
                <a:spcPct val="90000"/>
              </a:lnSpc>
              <a:spcBef>
                <a:spcPts val="0"/>
              </a:spcBef>
              <a:spcAft>
                <a:spcPts val="0"/>
              </a:spcAft>
              <a:buSzPts val="1800"/>
              <a:buNone/>
            </a:pPr>
            <a:endParaRPr/>
          </a:p>
          <a:p>
            <a:pPr marL="342900" lvl="0" indent="-171450" algn="l" rtl="0">
              <a:lnSpc>
                <a:spcPct val="90000"/>
              </a:lnSpc>
              <a:spcBef>
                <a:spcPts val="1500"/>
              </a:spcBef>
              <a:spcAft>
                <a:spcPts val="0"/>
              </a:spcAft>
              <a:buSzPts val="1800"/>
              <a:buNone/>
            </a:pPr>
            <a:endParaRPr/>
          </a:p>
          <a:p>
            <a:pPr marL="342900" lvl="0" indent="-342900" algn="l" rtl="0">
              <a:lnSpc>
                <a:spcPct val="90000"/>
              </a:lnSpc>
              <a:spcBef>
                <a:spcPts val="1500"/>
              </a:spcBef>
              <a:spcAft>
                <a:spcPts val="0"/>
              </a:spcAft>
              <a:buSzPts val="1800"/>
              <a:buChar char="•"/>
            </a:pPr>
            <a:r>
              <a:rPr lang="en-US"/>
              <a:t> </a:t>
            </a:r>
            <a:endParaRPr/>
          </a:p>
        </p:txBody>
      </p:sp>
      <p:sp>
        <p:nvSpPr>
          <p:cNvPr id="237" name="Google Shape;237;g34bf68f3037_0_281"/>
          <p:cNvSpPr txBox="1">
            <a:spLocks noGrp="1"/>
          </p:cNvSpPr>
          <p:nvPr>
            <p:ph type="title"/>
          </p:nvPr>
        </p:nvSpPr>
        <p:spPr>
          <a:xfrm>
            <a:off x="2242847" y="150668"/>
            <a:ext cx="16935600" cy="1661400"/>
          </a:xfrm>
          <a:prstGeom prst="rect">
            <a:avLst/>
          </a:prstGeom>
          <a:noFill/>
          <a:ln>
            <a:noFill/>
          </a:ln>
        </p:spPr>
        <p:txBody>
          <a:bodyPr spcFirstLastPara="1" wrap="square" lIns="137125" tIns="68550" rIns="137125" bIns="68550" anchor="ctr" anchorCtr="0">
            <a:normAutofit/>
          </a:bodyPr>
          <a:lstStyle/>
          <a:p>
            <a:pPr marL="0" lvl="0" indent="0" algn="l" rtl="0">
              <a:lnSpc>
                <a:spcPct val="90000"/>
              </a:lnSpc>
              <a:spcBef>
                <a:spcPts val="0"/>
              </a:spcBef>
              <a:spcAft>
                <a:spcPts val="0"/>
              </a:spcAft>
              <a:buClr>
                <a:schemeClr val="accent6"/>
              </a:buClr>
              <a:buSzPts val="4444"/>
              <a:buNone/>
            </a:pPr>
            <a:r>
              <a:rPr lang="en-US" sz="4000" b="1" dirty="0" err="1">
                <a:solidFill>
                  <a:srgbClr val="4EA72E"/>
                </a:solidFill>
              </a:rPr>
              <a:t>Дейност</a:t>
            </a:r>
            <a:r>
              <a:rPr lang="en-US" sz="4000" b="1" dirty="0">
                <a:solidFill>
                  <a:srgbClr val="4EA72E"/>
                </a:solidFill>
              </a:rPr>
              <a:t> #1: </a:t>
            </a:r>
            <a:r>
              <a:rPr lang="en-US" sz="4000" b="1" dirty="0" err="1">
                <a:solidFill>
                  <a:srgbClr val="4EA72E"/>
                </a:solidFill>
              </a:rPr>
              <a:t>Дискусия</a:t>
            </a:r>
            <a:r>
              <a:rPr lang="en-US" sz="4000" b="1" dirty="0">
                <a:solidFill>
                  <a:srgbClr val="4EA72E"/>
                </a:solidFill>
              </a:rPr>
              <a:t> </a:t>
            </a:r>
            <a:r>
              <a:rPr lang="en-US" sz="4000" b="1" dirty="0" err="1">
                <a:solidFill>
                  <a:srgbClr val="4EA72E"/>
                </a:solidFill>
              </a:rPr>
              <a:t>за</a:t>
            </a:r>
            <a:r>
              <a:rPr lang="en-US" sz="4000" b="1" dirty="0">
                <a:solidFill>
                  <a:srgbClr val="4EA72E"/>
                </a:solidFill>
              </a:rPr>
              <a:t> </a:t>
            </a:r>
            <a:r>
              <a:rPr lang="en-US" sz="4000" b="1" dirty="0" err="1">
                <a:solidFill>
                  <a:srgbClr val="4EA72E"/>
                </a:solidFill>
              </a:rPr>
              <a:t>използването</a:t>
            </a:r>
            <a:r>
              <a:rPr lang="en-US" sz="4000" b="1" dirty="0">
                <a:solidFill>
                  <a:srgbClr val="4EA72E"/>
                </a:solidFill>
              </a:rPr>
              <a:t> </a:t>
            </a:r>
            <a:r>
              <a:rPr lang="en-US" sz="4000" b="1" dirty="0" err="1">
                <a:solidFill>
                  <a:srgbClr val="4EA72E"/>
                </a:solidFill>
              </a:rPr>
              <a:t>на</a:t>
            </a:r>
            <a:r>
              <a:rPr lang="en-US" sz="4000" b="1" dirty="0">
                <a:solidFill>
                  <a:srgbClr val="4EA72E"/>
                </a:solidFill>
              </a:rPr>
              <a:t> </a:t>
            </a:r>
            <a:r>
              <a:rPr lang="en-US" sz="4000" b="1" dirty="0" err="1">
                <a:solidFill>
                  <a:srgbClr val="4EA72E"/>
                </a:solidFill>
              </a:rPr>
              <a:t>технологии</a:t>
            </a:r>
            <a:endParaRPr sz="6000" dirty="0">
              <a:solidFill>
                <a:srgbClr val="4EA72E"/>
              </a:solidFill>
            </a:endParaRPr>
          </a:p>
        </p:txBody>
      </p:sp>
      <p:pic>
        <p:nvPicPr>
          <p:cNvPr id="238" name="Google Shape;238;g34bf68f3037_0_281" descr="Inteligência Artificial com preenchimento sólido"/>
          <p:cNvPicPr preferRelativeResize="0"/>
          <p:nvPr/>
        </p:nvPicPr>
        <p:blipFill rotWithShape="1">
          <a:blip r:embed="rId3">
            <a:alphaModFix/>
          </a:blip>
          <a:srcRect/>
          <a:stretch/>
        </p:blipFill>
        <p:spPr>
          <a:xfrm>
            <a:off x="9743411" y="1783202"/>
            <a:ext cx="1371600" cy="1371600"/>
          </a:xfrm>
          <a:prstGeom prst="rect">
            <a:avLst/>
          </a:prstGeom>
          <a:noFill/>
          <a:ln>
            <a:noFill/>
          </a:ln>
        </p:spPr>
      </p:pic>
      <p:sp>
        <p:nvSpPr>
          <p:cNvPr id="239" name="Google Shape;239;g34bf68f3037_0_281"/>
          <p:cNvSpPr txBox="1"/>
          <p:nvPr/>
        </p:nvSpPr>
        <p:spPr>
          <a:xfrm>
            <a:off x="9353250" y="3082295"/>
            <a:ext cx="8100900" cy="6659135"/>
          </a:xfrm>
          <a:prstGeom prst="rect">
            <a:avLst/>
          </a:prstGeom>
          <a:noFill/>
          <a:ln>
            <a:noFill/>
          </a:ln>
        </p:spPr>
        <p:txBody>
          <a:bodyPr spcFirstLastPara="1" wrap="square" lIns="137125" tIns="68550" rIns="137125" bIns="68550" anchor="t" anchorCtr="0">
            <a:spAutoFit/>
          </a:bodyPr>
          <a:lstStyle/>
          <a:p>
            <a:pPr marL="0" marR="0" lvl="0" indent="0" algn="l" rtl="0">
              <a:lnSpc>
                <a:spcPct val="107000"/>
              </a:lnSpc>
              <a:spcBef>
                <a:spcPts val="0"/>
              </a:spcBef>
              <a:spcAft>
                <a:spcPts val="0"/>
              </a:spcAft>
              <a:buNone/>
            </a:pPr>
            <a:r>
              <a:rPr lang="en-US" sz="3600" b="0" i="0" u="none" strike="noStrike" cap="none" dirty="0">
                <a:solidFill>
                  <a:srgbClr val="000000"/>
                </a:solidFill>
                <a:latin typeface="Arial"/>
                <a:ea typeface="Arial"/>
                <a:cs typeface="Arial"/>
                <a:sym typeface="Arial"/>
              </a:rPr>
              <a:t>В </a:t>
            </a:r>
            <a:r>
              <a:rPr lang="en-US" sz="3600" b="0" i="0" u="none" strike="noStrike" cap="none" dirty="0" err="1">
                <a:solidFill>
                  <a:srgbClr val="000000"/>
                </a:solidFill>
                <a:latin typeface="Arial"/>
                <a:ea typeface="Arial"/>
                <a:cs typeface="Arial"/>
                <a:sym typeface="Arial"/>
              </a:rPr>
              <a:t>малки</a:t>
            </a:r>
            <a:r>
              <a:rPr lang="en-US" sz="3600" b="0" i="0" u="none" strike="noStrike" cap="none" dirty="0">
                <a:solidFill>
                  <a:srgbClr val="000000"/>
                </a:solidFill>
                <a:latin typeface="Arial"/>
                <a:ea typeface="Arial"/>
                <a:cs typeface="Arial"/>
                <a:sym typeface="Arial"/>
              </a:rPr>
              <a:t> </a:t>
            </a:r>
            <a:r>
              <a:rPr lang="en-US" sz="3600" b="0" i="0" u="none" strike="noStrike" cap="none" dirty="0" err="1">
                <a:solidFill>
                  <a:srgbClr val="000000"/>
                </a:solidFill>
                <a:latin typeface="Arial"/>
                <a:ea typeface="Arial"/>
                <a:cs typeface="Arial"/>
                <a:sym typeface="Arial"/>
              </a:rPr>
              <a:t>групи</a:t>
            </a:r>
            <a:r>
              <a:rPr lang="en-US" sz="3600" b="0" i="0" u="none" strike="noStrike" cap="none" dirty="0">
                <a:solidFill>
                  <a:srgbClr val="000000"/>
                </a:solidFill>
                <a:latin typeface="Arial"/>
                <a:ea typeface="Arial"/>
                <a:cs typeface="Arial"/>
                <a:sym typeface="Arial"/>
              </a:rPr>
              <a:t> </a:t>
            </a:r>
            <a:r>
              <a:rPr lang="en-US" sz="3600" b="0" i="0" u="none" strike="noStrike" cap="none" dirty="0" err="1">
                <a:solidFill>
                  <a:srgbClr val="000000"/>
                </a:solidFill>
                <a:latin typeface="Arial"/>
                <a:ea typeface="Arial"/>
                <a:cs typeface="Arial"/>
                <a:sym typeface="Arial"/>
              </a:rPr>
              <a:t>участниците</a:t>
            </a:r>
            <a:r>
              <a:rPr lang="en-US" sz="3600" b="0" i="0" u="none" strike="noStrike" cap="none" dirty="0">
                <a:solidFill>
                  <a:srgbClr val="000000"/>
                </a:solidFill>
                <a:latin typeface="Arial"/>
                <a:ea typeface="Arial"/>
                <a:cs typeface="Arial"/>
                <a:sym typeface="Arial"/>
              </a:rPr>
              <a:t> </a:t>
            </a:r>
            <a:r>
              <a:rPr lang="en-US" sz="3600" b="0" i="0" u="none" strike="noStrike" cap="none" dirty="0" err="1">
                <a:solidFill>
                  <a:srgbClr val="000000"/>
                </a:solidFill>
                <a:latin typeface="Arial"/>
                <a:ea typeface="Arial"/>
                <a:cs typeface="Arial"/>
                <a:sym typeface="Arial"/>
              </a:rPr>
              <a:t>споделят</a:t>
            </a:r>
            <a:r>
              <a:rPr lang="en-US" sz="3600" b="0" i="0" u="none" strike="noStrike" cap="none" dirty="0">
                <a:solidFill>
                  <a:srgbClr val="000000"/>
                </a:solidFill>
                <a:latin typeface="Arial"/>
                <a:ea typeface="Arial"/>
                <a:cs typeface="Arial"/>
                <a:sym typeface="Arial"/>
              </a:rPr>
              <a:t> </a:t>
            </a:r>
            <a:r>
              <a:rPr lang="en-US" sz="3600" b="0" i="0" u="none" strike="noStrike" cap="none" dirty="0" err="1">
                <a:solidFill>
                  <a:srgbClr val="000000"/>
                </a:solidFill>
                <a:latin typeface="Arial"/>
                <a:ea typeface="Arial"/>
                <a:cs typeface="Arial"/>
                <a:sym typeface="Arial"/>
              </a:rPr>
              <a:t>примери</a:t>
            </a:r>
            <a:r>
              <a:rPr lang="en-US" sz="3600" b="0" i="0" u="none" strike="noStrike" cap="none" dirty="0">
                <a:solidFill>
                  <a:srgbClr val="000000"/>
                </a:solidFill>
                <a:latin typeface="Arial"/>
                <a:ea typeface="Arial"/>
                <a:cs typeface="Arial"/>
                <a:sym typeface="Arial"/>
              </a:rPr>
              <a:t> </a:t>
            </a:r>
            <a:r>
              <a:rPr lang="en-US" sz="3600" b="0" i="0" u="none" strike="noStrike" cap="none" dirty="0" err="1">
                <a:solidFill>
                  <a:srgbClr val="000000"/>
                </a:solidFill>
                <a:latin typeface="Arial"/>
                <a:ea typeface="Arial"/>
                <a:cs typeface="Arial"/>
                <a:sym typeface="Arial"/>
              </a:rPr>
              <a:t>за</a:t>
            </a:r>
            <a:r>
              <a:rPr lang="en-US" sz="3600" b="0" i="0" u="none" strike="noStrike" cap="none" dirty="0">
                <a:solidFill>
                  <a:srgbClr val="000000"/>
                </a:solidFill>
                <a:latin typeface="Arial"/>
                <a:ea typeface="Arial"/>
                <a:cs typeface="Arial"/>
                <a:sym typeface="Arial"/>
              </a:rPr>
              <a:t> </a:t>
            </a:r>
            <a:r>
              <a:rPr lang="en-US" sz="3600" b="0" i="0" u="none" strike="noStrike" cap="none" dirty="0" err="1">
                <a:solidFill>
                  <a:srgbClr val="000000"/>
                </a:solidFill>
                <a:latin typeface="Arial"/>
                <a:ea typeface="Arial"/>
                <a:cs typeface="Arial"/>
                <a:sym typeface="Arial"/>
              </a:rPr>
              <a:t>технологии</a:t>
            </a:r>
            <a:r>
              <a:rPr lang="en-US" sz="3600" b="0" i="0" u="none" strike="noStrike" cap="none" dirty="0">
                <a:solidFill>
                  <a:srgbClr val="000000"/>
                </a:solidFill>
                <a:latin typeface="Arial"/>
                <a:ea typeface="Arial"/>
                <a:cs typeface="Arial"/>
                <a:sym typeface="Arial"/>
              </a:rPr>
              <a:t>, </a:t>
            </a:r>
            <a:r>
              <a:rPr lang="en-US" sz="3600" b="0" i="0" u="none" strike="noStrike" cap="none" dirty="0" err="1">
                <a:solidFill>
                  <a:srgbClr val="000000"/>
                </a:solidFill>
                <a:latin typeface="Arial"/>
                <a:ea typeface="Arial"/>
                <a:cs typeface="Arial"/>
                <a:sym typeface="Arial"/>
              </a:rPr>
              <a:t>които</a:t>
            </a:r>
            <a:r>
              <a:rPr lang="en-US" sz="3600" b="0" i="0" u="none" strike="noStrike" cap="none" dirty="0">
                <a:solidFill>
                  <a:srgbClr val="000000"/>
                </a:solidFill>
                <a:latin typeface="Arial"/>
                <a:ea typeface="Arial"/>
                <a:cs typeface="Arial"/>
                <a:sym typeface="Arial"/>
              </a:rPr>
              <a:t> </a:t>
            </a:r>
            <a:r>
              <a:rPr lang="en-US" sz="3600" b="0" i="0" u="none" strike="noStrike" cap="none" dirty="0" err="1">
                <a:solidFill>
                  <a:srgbClr val="000000"/>
                </a:solidFill>
                <a:latin typeface="Arial"/>
                <a:ea typeface="Arial"/>
                <a:cs typeface="Arial"/>
                <a:sym typeface="Arial"/>
              </a:rPr>
              <a:t>използват</a:t>
            </a:r>
            <a:r>
              <a:rPr lang="en-US" sz="3600" b="0" i="0" u="none" strike="noStrike" cap="none" dirty="0">
                <a:solidFill>
                  <a:srgbClr val="000000"/>
                </a:solidFill>
                <a:latin typeface="Arial"/>
                <a:ea typeface="Arial"/>
                <a:cs typeface="Arial"/>
                <a:sym typeface="Arial"/>
              </a:rPr>
              <a:t> в </a:t>
            </a:r>
            <a:r>
              <a:rPr lang="en-US" sz="3600" b="0" i="0" u="none" strike="noStrike" cap="none" dirty="0" err="1">
                <a:solidFill>
                  <a:srgbClr val="000000"/>
                </a:solidFill>
                <a:latin typeface="Arial"/>
                <a:ea typeface="Arial"/>
                <a:cs typeface="Arial"/>
                <a:sym typeface="Arial"/>
              </a:rPr>
              <a:t>хибридни</a:t>
            </a:r>
            <a:r>
              <a:rPr lang="bg-BG" sz="3600" b="0" i="0" u="none" strike="noStrike" cap="none" dirty="0">
                <a:solidFill>
                  <a:srgbClr val="000000"/>
                </a:solidFill>
                <a:latin typeface="Arial"/>
                <a:ea typeface="Arial"/>
                <a:cs typeface="Arial"/>
                <a:sym typeface="Arial"/>
              </a:rPr>
              <a:t>те си</a:t>
            </a:r>
            <a:r>
              <a:rPr lang="en-US" sz="3600" b="0" i="0" u="none" strike="noStrike" cap="none" dirty="0">
                <a:solidFill>
                  <a:srgbClr val="000000"/>
                </a:solidFill>
                <a:latin typeface="Arial"/>
                <a:ea typeface="Arial"/>
                <a:cs typeface="Arial"/>
                <a:sym typeface="Arial"/>
              </a:rPr>
              <a:t> </a:t>
            </a:r>
            <a:r>
              <a:rPr lang="en-US" sz="3600" b="0" i="0" u="none" strike="noStrike" cap="none" dirty="0" err="1">
                <a:solidFill>
                  <a:srgbClr val="000000"/>
                </a:solidFill>
                <a:latin typeface="Arial"/>
                <a:ea typeface="Arial"/>
                <a:cs typeface="Arial"/>
                <a:sym typeface="Arial"/>
              </a:rPr>
              <a:t>екипи</a:t>
            </a:r>
            <a:r>
              <a:rPr lang="en-US" sz="3600" b="0" i="0" u="none" strike="noStrike" cap="none" dirty="0">
                <a:solidFill>
                  <a:srgbClr val="000000"/>
                </a:solidFill>
                <a:latin typeface="Arial"/>
                <a:ea typeface="Arial"/>
                <a:cs typeface="Arial"/>
                <a:sym typeface="Arial"/>
              </a:rPr>
              <a:t> и </a:t>
            </a:r>
            <a:r>
              <a:rPr lang="en-US" sz="3600" b="0" i="0" u="none" strike="noStrike" cap="none" dirty="0" err="1">
                <a:solidFill>
                  <a:srgbClr val="000000"/>
                </a:solidFill>
                <a:latin typeface="Arial"/>
                <a:ea typeface="Arial"/>
                <a:cs typeface="Arial"/>
                <a:sym typeface="Arial"/>
              </a:rPr>
              <a:t>обсъждат</a:t>
            </a:r>
            <a:r>
              <a:rPr lang="en-US" sz="3600" b="0" i="0" u="none" strike="noStrike" cap="none" dirty="0">
                <a:solidFill>
                  <a:srgbClr val="000000"/>
                </a:solidFill>
                <a:latin typeface="Arial"/>
                <a:ea typeface="Arial"/>
                <a:cs typeface="Arial"/>
                <a:sym typeface="Arial"/>
              </a:rPr>
              <a:t> </a:t>
            </a:r>
            <a:r>
              <a:rPr lang="en-US" sz="3600" b="0" i="0" u="none" strike="noStrike" cap="none" dirty="0" err="1">
                <a:solidFill>
                  <a:srgbClr val="000000"/>
                </a:solidFill>
                <a:latin typeface="Arial"/>
                <a:ea typeface="Arial"/>
                <a:cs typeface="Arial"/>
                <a:sym typeface="Arial"/>
              </a:rPr>
              <a:t>тяхното</a:t>
            </a:r>
            <a:r>
              <a:rPr lang="en-US" sz="3600" b="0" i="0" u="none" strike="noStrike" cap="none" dirty="0">
                <a:solidFill>
                  <a:srgbClr val="000000"/>
                </a:solidFill>
                <a:latin typeface="Arial"/>
                <a:ea typeface="Arial"/>
                <a:cs typeface="Arial"/>
                <a:sym typeface="Arial"/>
              </a:rPr>
              <a:t> </a:t>
            </a:r>
            <a:r>
              <a:rPr lang="en-US" sz="3600" b="0" i="0" u="none" strike="noStrike" cap="none" dirty="0" err="1">
                <a:solidFill>
                  <a:srgbClr val="000000"/>
                </a:solidFill>
                <a:latin typeface="Arial"/>
                <a:ea typeface="Arial"/>
                <a:cs typeface="Arial"/>
                <a:sym typeface="Arial"/>
              </a:rPr>
              <a:t>въздействие</a:t>
            </a:r>
            <a:r>
              <a:rPr lang="en-US" sz="3600" b="0" i="0" u="none" strike="noStrike" cap="none" dirty="0">
                <a:solidFill>
                  <a:srgbClr val="000000"/>
                </a:solidFill>
                <a:latin typeface="Arial"/>
                <a:ea typeface="Arial"/>
                <a:cs typeface="Arial"/>
                <a:sym typeface="Arial"/>
              </a:rPr>
              <a:t> </a:t>
            </a:r>
            <a:r>
              <a:rPr lang="en-US" sz="3600" b="0" i="0" u="none" strike="noStrike" cap="none" dirty="0" err="1">
                <a:solidFill>
                  <a:srgbClr val="000000"/>
                </a:solidFill>
                <a:latin typeface="Arial"/>
                <a:ea typeface="Arial"/>
                <a:cs typeface="Arial"/>
                <a:sym typeface="Arial"/>
              </a:rPr>
              <a:t>върху</a:t>
            </a:r>
            <a:r>
              <a:rPr lang="en-US" sz="3600" b="0" i="0" u="none" strike="noStrike" cap="none" dirty="0">
                <a:solidFill>
                  <a:srgbClr val="000000"/>
                </a:solidFill>
                <a:latin typeface="Arial"/>
                <a:ea typeface="Arial"/>
                <a:cs typeface="Arial"/>
                <a:sym typeface="Arial"/>
              </a:rPr>
              <a:t> </a:t>
            </a:r>
            <a:r>
              <a:rPr lang="en-US" sz="3600" b="0" i="0" u="none" strike="noStrike" cap="none" dirty="0" err="1">
                <a:solidFill>
                  <a:srgbClr val="000000"/>
                </a:solidFill>
                <a:latin typeface="Arial"/>
                <a:ea typeface="Arial"/>
                <a:cs typeface="Arial"/>
                <a:sym typeface="Arial"/>
              </a:rPr>
              <a:t>сътрудничеството</a:t>
            </a:r>
            <a:r>
              <a:rPr lang="en-US" sz="3600" b="0" i="0" u="none" strike="noStrike" cap="none" dirty="0">
                <a:solidFill>
                  <a:srgbClr val="000000"/>
                </a:solidFill>
                <a:latin typeface="Arial"/>
                <a:ea typeface="Arial"/>
                <a:cs typeface="Arial"/>
                <a:sym typeface="Arial"/>
              </a:rPr>
              <a:t> и </a:t>
            </a:r>
            <a:r>
              <a:rPr lang="en-US" sz="3600" b="0" i="0" u="none" strike="noStrike" cap="none" dirty="0" err="1">
                <a:solidFill>
                  <a:srgbClr val="000000"/>
                </a:solidFill>
                <a:latin typeface="Arial"/>
                <a:ea typeface="Arial"/>
                <a:cs typeface="Arial"/>
                <a:sym typeface="Arial"/>
              </a:rPr>
              <a:t>про</a:t>
            </a:r>
            <a:r>
              <a:rPr lang="bg-BG" sz="3600" b="0" i="0" u="none" strike="noStrike" cap="none" dirty="0">
                <a:solidFill>
                  <a:srgbClr val="000000"/>
                </a:solidFill>
                <a:latin typeface="Arial"/>
                <a:ea typeface="Arial"/>
                <a:cs typeface="Arial"/>
                <a:sym typeface="Arial"/>
              </a:rPr>
              <a:t>дуктив</a:t>
            </a:r>
            <a:r>
              <a:rPr lang="en-US" sz="3600" b="0" i="0" u="none" strike="noStrike" cap="none" dirty="0" err="1">
                <a:solidFill>
                  <a:srgbClr val="000000"/>
                </a:solidFill>
                <a:latin typeface="Arial"/>
                <a:ea typeface="Arial"/>
                <a:cs typeface="Arial"/>
                <a:sym typeface="Arial"/>
              </a:rPr>
              <a:t>ността</a:t>
            </a:r>
            <a:r>
              <a:rPr lang="en-US" sz="3600" b="0" i="0" u="none" strike="noStrike" cap="none" dirty="0">
                <a:solidFill>
                  <a:srgbClr val="000000"/>
                </a:solidFill>
                <a:latin typeface="Arial"/>
                <a:ea typeface="Arial"/>
                <a:cs typeface="Arial"/>
                <a:sym typeface="Arial"/>
              </a:rPr>
              <a:t>. </a:t>
            </a:r>
            <a:r>
              <a:rPr lang="en-US" sz="3600" b="0" i="0" u="none" strike="noStrike" cap="none" dirty="0" err="1">
                <a:solidFill>
                  <a:srgbClr val="000000"/>
                </a:solidFill>
                <a:latin typeface="Arial"/>
                <a:ea typeface="Arial"/>
                <a:cs typeface="Arial"/>
                <a:sym typeface="Arial"/>
              </a:rPr>
              <a:t>Всяка</a:t>
            </a:r>
            <a:r>
              <a:rPr lang="en-US" sz="3600" b="0" i="0" u="none" strike="noStrike" cap="none" dirty="0">
                <a:solidFill>
                  <a:srgbClr val="000000"/>
                </a:solidFill>
                <a:latin typeface="Arial"/>
                <a:ea typeface="Arial"/>
                <a:cs typeface="Arial"/>
                <a:sym typeface="Arial"/>
              </a:rPr>
              <a:t> </a:t>
            </a:r>
            <a:r>
              <a:rPr lang="en-US" sz="3600" b="0" i="0" u="none" strike="noStrike" cap="none" dirty="0" err="1">
                <a:solidFill>
                  <a:srgbClr val="000000"/>
                </a:solidFill>
                <a:latin typeface="Arial"/>
                <a:ea typeface="Arial"/>
                <a:cs typeface="Arial"/>
                <a:sym typeface="Arial"/>
              </a:rPr>
              <a:t>група</a:t>
            </a:r>
            <a:r>
              <a:rPr lang="en-US" sz="3600" b="0" i="0" u="none" strike="noStrike" cap="none" dirty="0">
                <a:solidFill>
                  <a:srgbClr val="000000"/>
                </a:solidFill>
                <a:latin typeface="Arial"/>
                <a:ea typeface="Arial"/>
                <a:cs typeface="Arial"/>
                <a:sym typeface="Arial"/>
              </a:rPr>
              <a:t> </a:t>
            </a:r>
            <a:r>
              <a:rPr lang="en-US" sz="3600" b="0" i="0" u="none" strike="noStrike" cap="none" dirty="0" err="1">
                <a:solidFill>
                  <a:srgbClr val="000000"/>
                </a:solidFill>
                <a:latin typeface="Arial"/>
                <a:ea typeface="Arial"/>
                <a:cs typeface="Arial"/>
                <a:sym typeface="Arial"/>
              </a:rPr>
              <a:t>представя</a:t>
            </a:r>
            <a:r>
              <a:rPr lang="en-US" sz="3600" b="0" i="0" u="none" strike="noStrike" cap="none" dirty="0">
                <a:solidFill>
                  <a:srgbClr val="000000"/>
                </a:solidFill>
                <a:latin typeface="Arial"/>
                <a:ea typeface="Arial"/>
                <a:cs typeface="Arial"/>
                <a:sym typeface="Arial"/>
              </a:rPr>
              <a:t> </a:t>
            </a:r>
            <a:r>
              <a:rPr lang="en-US" sz="3600" b="0" i="0" u="none" strike="noStrike" cap="none" dirty="0" err="1">
                <a:solidFill>
                  <a:srgbClr val="000000"/>
                </a:solidFill>
                <a:latin typeface="Arial"/>
                <a:ea typeface="Arial"/>
                <a:cs typeface="Arial"/>
                <a:sym typeface="Arial"/>
              </a:rPr>
              <a:t>едно</a:t>
            </a:r>
            <a:r>
              <a:rPr lang="en-US" sz="3600" b="0" i="0" u="none" strike="noStrike" cap="none" dirty="0">
                <a:solidFill>
                  <a:srgbClr val="000000"/>
                </a:solidFill>
                <a:latin typeface="Arial"/>
                <a:ea typeface="Arial"/>
                <a:cs typeface="Arial"/>
                <a:sym typeface="Arial"/>
              </a:rPr>
              <a:t> </a:t>
            </a:r>
            <a:r>
              <a:rPr lang="bg-BG" sz="3600" b="0" i="0" u="none" strike="noStrike" cap="none" dirty="0">
                <a:solidFill>
                  <a:srgbClr val="000000"/>
                </a:solidFill>
                <a:latin typeface="Arial"/>
                <a:ea typeface="Arial"/>
                <a:cs typeface="Arial"/>
                <a:sym typeface="Arial"/>
              </a:rPr>
              <a:t>мнение</a:t>
            </a:r>
            <a:r>
              <a:rPr lang="en-US" sz="3600" b="0" i="0" u="none" strike="noStrike" cap="none" dirty="0">
                <a:solidFill>
                  <a:srgbClr val="000000"/>
                </a:solidFill>
                <a:latin typeface="Arial"/>
                <a:ea typeface="Arial"/>
                <a:cs typeface="Arial"/>
                <a:sym typeface="Arial"/>
              </a:rPr>
              <a:t> </a:t>
            </a:r>
            <a:r>
              <a:rPr lang="en-US" sz="3600" b="0" i="0" u="none" strike="noStrike" cap="none" dirty="0" err="1">
                <a:solidFill>
                  <a:srgbClr val="000000"/>
                </a:solidFill>
                <a:latin typeface="Arial"/>
                <a:ea typeface="Arial"/>
                <a:cs typeface="Arial"/>
                <a:sym typeface="Arial"/>
              </a:rPr>
              <a:t>пред</a:t>
            </a:r>
            <a:r>
              <a:rPr lang="en-US" sz="3600" b="0" i="0" u="none" strike="noStrike" cap="none" dirty="0">
                <a:solidFill>
                  <a:srgbClr val="000000"/>
                </a:solidFill>
                <a:latin typeface="Arial"/>
                <a:ea typeface="Arial"/>
                <a:cs typeface="Arial"/>
                <a:sym typeface="Arial"/>
              </a:rPr>
              <a:t> </a:t>
            </a:r>
            <a:r>
              <a:rPr lang="en-US" sz="3600" b="0" i="0" u="none" strike="noStrike" cap="none" dirty="0" err="1">
                <a:solidFill>
                  <a:srgbClr val="000000"/>
                </a:solidFill>
                <a:latin typeface="Arial"/>
                <a:ea typeface="Arial"/>
                <a:cs typeface="Arial"/>
                <a:sym typeface="Arial"/>
              </a:rPr>
              <a:t>по-голямата</a:t>
            </a:r>
            <a:r>
              <a:rPr lang="en-US" sz="3600" b="0" i="0" u="none" strike="noStrike" cap="none" dirty="0">
                <a:solidFill>
                  <a:srgbClr val="000000"/>
                </a:solidFill>
                <a:latin typeface="Arial"/>
                <a:ea typeface="Arial"/>
                <a:cs typeface="Arial"/>
                <a:sym typeface="Arial"/>
              </a:rPr>
              <a:t> </a:t>
            </a:r>
            <a:r>
              <a:rPr lang="en-US" sz="3600" b="0" i="0" u="none" strike="noStrike" cap="none" dirty="0" err="1">
                <a:solidFill>
                  <a:srgbClr val="000000"/>
                </a:solidFill>
                <a:latin typeface="Arial"/>
                <a:ea typeface="Arial"/>
                <a:cs typeface="Arial"/>
                <a:sym typeface="Arial"/>
              </a:rPr>
              <a:t>група</a:t>
            </a:r>
            <a:r>
              <a:rPr lang="en-US" sz="3600" b="0" i="0" u="none" strike="noStrike" cap="none" dirty="0">
                <a:solidFill>
                  <a:srgbClr val="000000"/>
                </a:solidFill>
                <a:latin typeface="Arial"/>
                <a:ea typeface="Arial"/>
                <a:cs typeface="Arial"/>
                <a:sym typeface="Arial"/>
              </a:rPr>
              <a:t>, </a:t>
            </a:r>
            <a:r>
              <a:rPr lang="bg-BG" sz="3600" dirty="0"/>
              <a:t>с цел </a:t>
            </a:r>
            <a:r>
              <a:rPr lang="en-US" sz="3600" b="0" i="0" u="none" strike="noStrike" cap="none" dirty="0" err="1">
                <a:solidFill>
                  <a:srgbClr val="000000"/>
                </a:solidFill>
                <a:latin typeface="Arial"/>
                <a:ea typeface="Arial"/>
                <a:cs typeface="Arial"/>
                <a:sym typeface="Arial"/>
              </a:rPr>
              <a:t>насърчава</a:t>
            </a:r>
            <a:r>
              <a:rPr lang="bg-BG" sz="3600" b="0" i="0" u="none" strike="noStrike" cap="none" dirty="0">
                <a:solidFill>
                  <a:srgbClr val="000000"/>
                </a:solidFill>
                <a:latin typeface="Arial"/>
                <a:ea typeface="Arial"/>
                <a:cs typeface="Arial"/>
                <a:sym typeface="Arial"/>
              </a:rPr>
              <a:t>не на</a:t>
            </a:r>
            <a:r>
              <a:rPr lang="en-US" sz="3600" b="0" i="0" u="none" strike="noStrike" cap="none" dirty="0">
                <a:solidFill>
                  <a:srgbClr val="000000"/>
                </a:solidFill>
                <a:latin typeface="Arial"/>
                <a:ea typeface="Arial"/>
                <a:cs typeface="Arial"/>
                <a:sym typeface="Arial"/>
              </a:rPr>
              <a:t> </a:t>
            </a:r>
            <a:r>
              <a:rPr lang="en-US" sz="3600" b="0" i="0" u="none" strike="noStrike" cap="none" dirty="0" err="1">
                <a:solidFill>
                  <a:srgbClr val="000000"/>
                </a:solidFill>
                <a:latin typeface="Arial"/>
                <a:ea typeface="Arial"/>
                <a:cs typeface="Arial"/>
                <a:sym typeface="Arial"/>
              </a:rPr>
              <a:t>споделеното</a:t>
            </a:r>
            <a:r>
              <a:rPr lang="en-US" sz="3600" b="0" i="0" u="none" strike="noStrike" cap="none" dirty="0">
                <a:solidFill>
                  <a:srgbClr val="000000"/>
                </a:solidFill>
                <a:latin typeface="Arial"/>
                <a:ea typeface="Arial"/>
                <a:cs typeface="Arial"/>
                <a:sym typeface="Arial"/>
              </a:rPr>
              <a:t> </a:t>
            </a:r>
            <a:r>
              <a:rPr lang="en-US" sz="3600" b="0" i="0" u="none" strike="noStrike" cap="none" dirty="0" err="1">
                <a:solidFill>
                  <a:srgbClr val="000000"/>
                </a:solidFill>
                <a:latin typeface="Arial"/>
                <a:ea typeface="Arial"/>
                <a:cs typeface="Arial"/>
                <a:sym typeface="Arial"/>
              </a:rPr>
              <a:t>обучение</a:t>
            </a:r>
            <a:r>
              <a:rPr lang="en-US" sz="3600" b="0" i="0" u="none" strike="noStrike" cap="none" dirty="0">
                <a:solidFill>
                  <a:srgbClr val="000000"/>
                </a:solidFill>
                <a:latin typeface="Arial"/>
                <a:ea typeface="Arial"/>
                <a:cs typeface="Arial"/>
                <a:sym typeface="Arial"/>
              </a:rPr>
              <a:t> и </a:t>
            </a:r>
            <a:r>
              <a:rPr lang="en-US" sz="3600" b="0" i="0" u="none" strike="noStrike" cap="none" dirty="0" err="1">
                <a:solidFill>
                  <a:srgbClr val="000000"/>
                </a:solidFill>
                <a:latin typeface="Arial"/>
                <a:ea typeface="Arial"/>
                <a:cs typeface="Arial"/>
                <a:sym typeface="Arial"/>
              </a:rPr>
              <a:t>ангажираност</a:t>
            </a:r>
            <a:r>
              <a:rPr lang="en-US" sz="3600" b="0" i="0" u="none" strike="noStrike" cap="none" dirty="0">
                <a:solidFill>
                  <a:srgbClr val="000000"/>
                </a:solidFill>
                <a:latin typeface="Arial"/>
                <a:ea typeface="Arial"/>
                <a:cs typeface="Arial"/>
                <a:sym typeface="Arial"/>
              </a:rPr>
              <a:t>.</a:t>
            </a:r>
            <a:endParaRPr sz="2100" b="0" i="0" u="none" strike="noStrike" cap="none" dirty="0">
              <a:solidFill>
                <a:srgbClr val="000000"/>
              </a:solidFill>
              <a:latin typeface="Arial"/>
              <a:ea typeface="Arial"/>
              <a:cs typeface="Arial"/>
              <a:sym typeface="Arial"/>
            </a:endParaRPr>
          </a:p>
        </p:txBody>
      </p:sp>
      <p:sp>
        <p:nvSpPr>
          <p:cNvPr id="240" name="Google Shape;240;g34bf68f3037_0_281"/>
          <p:cNvSpPr txBox="1"/>
          <p:nvPr/>
        </p:nvSpPr>
        <p:spPr>
          <a:xfrm>
            <a:off x="11352664" y="1977355"/>
            <a:ext cx="5924700" cy="731230"/>
          </a:xfrm>
          <a:prstGeom prst="rect">
            <a:avLst/>
          </a:prstGeom>
          <a:noFill/>
          <a:ln>
            <a:noFill/>
          </a:ln>
        </p:spPr>
        <p:txBody>
          <a:bodyPr spcFirstLastPara="1" wrap="square" lIns="137125" tIns="68550" rIns="137125" bIns="68550" anchor="t" anchorCtr="0">
            <a:spAutoFit/>
          </a:bodyPr>
          <a:lstStyle/>
          <a:p>
            <a:pPr marL="0" marR="0" lvl="0" indent="0" algn="l" rtl="0">
              <a:lnSpc>
                <a:spcPct val="107000"/>
              </a:lnSpc>
              <a:spcBef>
                <a:spcPts val="0"/>
              </a:spcBef>
              <a:spcAft>
                <a:spcPts val="0"/>
              </a:spcAft>
              <a:buClr>
                <a:srgbClr val="000000"/>
              </a:buClr>
              <a:buSzPts val="3600"/>
              <a:buFont typeface="Arial"/>
              <a:buNone/>
            </a:pPr>
            <a:r>
              <a:rPr lang="en-US" sz="3600" b="1" i="0" u="none" strike="noStrike" cap="none" dirty="0" err="1">
                <a:solidFill>
                  <a:srgbClr val="9868BD"/>
                </a:solidFill>
                <a:latin typeface="Arial"/>
                <a:ea typeface="Arial"/>
                <a:cs typeface="Arial"/>
                <a:sym typeface="Arial"/>
              </a:rPr>
              <a:t>Рамка</a:t>
            </a:r>
            <a:r>
              <a:rPr lang="en-US" sz="3600" b="1" i="0" u="none" strike="noStrike" cap="none" dirty="0">
                <a:solidFill>
                  <a:srgbClr val="9868BD"/>
                </a:solidFill>
                <a:latin typeface="Arial"/>
                <a:ea typeface="Arial"/>
                <a:cs typeface="Arial"/>
                <a:sym typeface="Arial"/>
              </a:rPr>
              <a:t> </a:t>
            </a:r>
            <a:r>
              <a:rPr lang="en-US" sz="3600" b="1" i="0" u="none" strike="noStrike" cap="none" dirty="0" err="1">
                <a:solidFill>
                  <a:srgbClr val="9868BD"/>
                </a:solidFill>
                <a:latin typeface="Arial"/>
                <a:ea typeface="Arial"/>
                <a:cs typeface="Arial"/>
                <a:sym typeface="Arial"/>
              </a:rPr>
              <a:t>на</a:t>
            </a:r>
            <a:r>
              <a:rPr lang="en-US" sz="3600" b="1" i="0" u="none" strike="noStrike" cap="none" dirty="0">
                <a:solidFill>
                  <a:srgbClr val="9868BD"/>
                </a:solidFill>
                <a:latin typeface="Arial"/>
                <a:ea typeface="Arial"/>
                <a:cs typeface="Arial"/>
                <a:sym typeface="Arial"/>
              </a:rPr>
              <a:t> </a:t>
            </a:r>
            <a:r>
              <a:rPr lang="en-US" sz="3600" b="1" i="0" u="none" strike="noStrike" cap="none" dirty="0" err="1">
                <a:solidFill>
                  <a:srgbClr val="9868BD"/>
                </a:solidFill>
                <a:latin typeface="Arial"/>
                <a:ea typeface="Arial"/>
                <a:cs typeface="Arial"/>
                <a:sym typeface="Arial"/>
              </a:rPr>
              <a:t>дейността</a:t>
            </a:r>
            <a:endParaRPr sz="3600" b="1" i="0" u="none" strike="noStrike" cap="none" dirty="0">
              <a:solidFill>
                <a:srgbClr val="636A6F"/>
              </a:solidFill>
              <a:latin typeface="Arial"/>
              <a:ea typeface="Arial"/>
              <a:cs typeface="Arial"/>
              <a:sym typeface="Arial"/>
            </a:endParaRPr>
          </a:p>
        </p:txBody>
      </p:sp>
      <p:sp>
        <p:nvSpPr>
          <p:cNvPr id="241" name="Google Shape;241;g34bf68f3037_0_281"/>
          <p:cNvSpPr/>
          <p:nvPr/>
        </p:nvSpPr>
        <p:spPr>
          <a:xfrm>
            <a:off x="477360" y="9293400"/>
            <a:ext cx="2453760" cy="514080"/>
          </a:xfrm>
          <a:custGeom>
            <a:avLst/>
            <a:gdLst/>
            <a:ahLst/>
            <a:cxnLst/>
            <a:rect l="l" t="t" r="r" b="b"/>
            <a:pathLst>
              <a:path w="2453760" h="514080" extrusionOk="0">
                <a:moveTo>
                  <a:pt x="0" y="0"/>
                </a:moveTo>
                <a:lnTo>
                  <a:pt x="2453760" y="0"/>
                </a:lnTo>
                <a:lnTo>
                  <a:pt x="2453760" y="514080"/>
                </a:lnTo>
                <a:lnTo>
                  <a:pt x="0" y="514080"/>
                </a:lnTo>
                <a:lnTo>
                  <a:pt x="0" y="0"/>
                </a:lnTo>
                <a:close/>
              </a:path>
            </a:pathLst>
          </a:custGeom>
          <a:blipFill rotWithShape="1">
            <a:blip r:embed="rId4">
              <a:alphaModFix/>
            </a:blip>
            <a:stretch>
              <a:fillRect t="-267" b="-265"/>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 name="Google Shape;242;g34bf68f3037_0_281"/>
          <p:cNvSpPr/>
          <p:nvPr/>
        </p:nvSpPr>
        <p:spPr>
          <a:xfrm>
            <a:off x="631800" y="396360"/>
            <a:ext cx="1250100" cy="1250100"/>
          </a:xfrm>
          <a:custGeom>
            <a:avLst/>
            <a:gdLst/>
            <a:ahLst/>
            <a:cxnLst/>
            <a:rect l="l" t="t" r="r" b="b"/>
            <a:pathLst>
              <a:path w="1250100" h="1250100" extrusionOk="0">
                <a:moveTo>
                  <a:pt x="0" y="0"/>
                </a:moveTo>
                <a:lnTo>
                  <a:pt x="1250100" y="0"/>
                </a:lnTo>
                <a:lnTo>
                  <a:pt x="1250100" y="1250100"/>
                </a:lnTo>
                <a:lnTo>
                  <a:pt x="0" y="125010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43" name="Google Shape;243;g34bf68f3037_0_281" descr="Ampulheta 90% com preenchimento sólido"/>
          <p:cNvPicPr preferRelativeResize="0">
            <a:picLocks noGrp="1"/>
          </p:cNvPicPr>
          <p:nvPr>
            <p:ph type="body" idx="2"/>
          </p:nvPr>
        </p:nvPicPr>
        <p:blipFill rotWithShape="1">
          <a:blip r:embed="rId6">
            <a:alphaModFix/>
          </a:blip>
          <a:srcRect/>
          <a:stretch/>
        </p:blipFill>
        <p:spPr>
          <a:xfrm>
            <a:off x="15254914" y="8388540"/>
            <a:ext cx="1383300" cy="1161900"/>
          </a:xfrm>
          <a:prstGeom prst="rect">
            <a:avLst/>
          </a:prstGeom>
          <a:noFill/>
          <a:ln>
            <a:noFill/>
          </a:ln>
        </p:spPr>
      </p:pic>
      <p:sp>
        <p:nvSpPr>
          <p:cNvPr id="244" name="Google Shape;244;g34bf68f3037_0_281"/>
          <p:cNvSpPr txBox="1"/>
          <p:nvPr/>
        </p:nvSpPr>
        <p:spPr>
          <a:xfrm>
            <a:off x="16638214" y="9197293"/>
            <a:ext cx="1278300" cy="369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800" b="1" i="0" u="none" strike="noStrike" cap="none">
                <a:solidFill>
                  <a:srgbClr val="4EA72E"/>
                </a:solidFill>
                <a:latin typeface="Open Sans"/>
                <a:ea typeface="Open Sans"/>
                <a:cs typeface="Open Sans"/>
                <a:sym typeface="Open Sans"/>
              </a:rPr>
              <a:t>0ч:10м.</a:t>
            </a:r>
            <a:endParaRPr sz="1800" b="1" i="0" u="none" strike="noStrike" cap="none">
              <a:solidFill>
                <a:srgbClr val="4EA72E"/>
              </a:solidFill>
              <a:latin typeface="Arial"/>
              <a:ea typeface="Arial"/>
              <a:cs typeface="Arial"/>
              <a:sym typeface="Arial"/>
            </a:endParaRPr>
          </a:p>
        </p:txBody>
      </p:sp>
      <p:sp>
        <p:nvSpPr>
          <p:cNvPr id="245" name="Google Shape;245;g34bf68f3037_0_281"/>
          <p:cNvSpPr txBox="1"/>
          <p:nvPr/>
        </p:nvSpPr>
        <p:spPr>
          <a:xfrm>
            <a:off x="1379594" y="3262735"/>
            <a:ext cx="5924700" cy="4287973"/>
          </a:xfrm>
          <a:prstGeom prst="rect">
            <a:avLst/>
          </a:prstGeom>
          <a:noFill/>
          <a:ln>
            <a:noFill/>
          </a:ln>
        </p:spPr>
        <p:txBody>
          <a:bodyPr spcFirstLastPara="1" wrap="square" lIns="137125" tIns="68550" rIns="137125" bIns="68550" anchor="t" anchorCtr="0">
            <a:spAutoFit/>
          </a:bodyPr>
          <a:lstStyle/>
          <a:p>
            <a:pPr marL="0" marR="0" lvl="0" indent="0" algn="l" rtl="0">
              <a:lnSpc>
                <a:spcPct val="107000"/>
              </a:lnSpc>
              <a:spcBef>
                <a:spcPts val="0"/>
              </a:spcBef>
              <a:spcAft>
                <a:spcPts val="0"/>
              </a:spcAft>
              <a:buNone/>
            </a:pPr>
            <a:r>
              <a:rPr lang="en-US" sz="3600" b="1" i="0" u="none" strike="noStrike" cap="none" dirty="0" err="1">
                <a:solidFill>
                  <a:schemeClr val="dk1"/>
                </a:solidFill>
                <a:latin typeface="Arial"/>
                <a:ea typeface="Arial"/>
                <a:cs typeface="Arial"/>
                <a:sym typeface="Arial"/>
              </a:rPr>
              <a:t>Как</a:t>
            </a:r>
            <a:r>
              <a:rPr lang="en-US" sz="3600" b="1" i="0" u="none" strike="noStrike" cap="none" dirty="0">
                <a:solidFill>
                  <a:schemeClr val="dk1"/>
                </a:solidFill>
                <a:latin typeface="Arial"/>
                <a:ea typeface="Arial"/>
                <a:cs typeface="Arial"/>
                <a:sym typeface="Arial"/>
              </a:rPr>
              <a:t> </a:t>
            </a:r>
            <a:r>
              <a:rPr lang="en-US" sz="3600" b="1" i="0" u="none" strike="noStrike" cap="none" dirty="0" err="1">
                <a:solidFill>
                  <a:schemeClr val="dk1"/>
                </a:solidFill>
                <a:latin typeface="Arial"/>
                <a:ea typeface="Arial"/>
                <a:cs typeface="Arial"/>
                <a:sym typeface="Arial"/>
              </a:rPr>
              <a:t>са</a:t>
            </a:r>
            <a:r>
              <a:rPr lang="en-US" sz="3600" b="1" i="0" u="none" strike="noStrike" cap="none" dirty="0">
                <a:solidFill>
                  <a:schemeClr val="dk1"/>
                </a:solidFill>
                <a:latin typeface="Arial"/>
                <a:ea typeface="Arial"/>
                <a:cs typeface="Arial"/>
                <a:sym typeface="Arial"/>
              </a:rPr>
              <a:t> </a:t>
            </a:r>
            <a:r>
              <a:rPr lang="en-US" sz="3600" b="1" i="0" u="none" strike="noStrike" cap="none" dirty="0" err="1">
                <a:solidFill>
                  <a:schemeClr val="dk1"/>
                </a:solidFill>
                <a:latin typeface="Arial"/>
                <a:ea typeface="Arial"/>
                <a:cs typeface="Arial"/>
                <a:sym typeface="Arial"/>
              </a:rPr>
              <a:t>помогнали</a:t>
            </a:r>
            <a:r>
              <a:rPr lang="en-US" sz="3600" b="1" i="0" u="none" strike="noStrike" cap="none" dirty="0">
                <a:solidFill>
                  <a:schemeClr val="dk1"/>
                </a:solidFill>
                <a:latin typeface="Arial"/>
                <a:ea typeface="Arial"/>
                <a:cs typeface="Arial"/>
                <a:sym typeface="Arial"/>
              </a:rPr>
              <a:t> </a:t>
            </a:r>
            <a:r>
              <a:rPr lang="bg-BG" sz="3600" b="1" i="0" u="none" strike="noStrike" cap="none" dirty="0">
                <a:solidFill>
                  <a:schemeClr val="dk1"/>
                </a:solidFill>
                <a:latin typeface="Arial"/>
                <a:ea typeface="Arial"/>
                <a:cs typeface="Arial"/>
                <a:sym typeface="Arial"/>
              </a:rPr>
              <a:t>за сътрудничеството в </a:t>
            </a:r>
            <a:r>
              <a:rPr lang="en-US" sz="3600" b="1" i="0" u="none" strike="noStrike" cap="none" dirty="0" err="1">
                <a:solidFill>
                  <a:schemeClr val="dk1"/>
                </a:solidFill>
                <a:latin typeface="Arial"/>
                <a:ea typeface="Arial"/>
                <a:cs typeface="Arial"/>
                <a:sym typeface="Arial"/>
              </a:rPr>
              <a:t>екипа</a:t>
            </a:r>
            <a:r>
              <a:rPr lang="en-US" sz="3600" b="1" i="0" u="none" strike="noStrike" cap="none" dirty="0">
                <a:solidFill>
                  <a:schemeClr val="dk1"/>
                </a:solidFill>
                <a:latin typeface="Arial"/>
                <a:ea typeface="Arial"/>
                <a:cs typeface="Arial"/>
                <a:sym typeface="Arial"/>
              </a:rPr>
              <a:t>?</a:t>
            </a:r>
            <a:br>
              <a:rPr lang="en-US" sz="3600" b="1" i="0" u="none" strike="noStrike" cap="none" dirty="0">
                <a:solidFill>
                  <a:schemeClr val="dk1"/>
                </a:solidFill>
                <a:latin typeface="Arial"/>
                <a:ea typeface="Arial"/>
                <a:cs typeface="Arial"/>
                <a:sym typeface="Arial"/>
              </a:rPr>
            </a:br>
            <a:endParaRPr sz="3600" b="1" i="0" u="none" strike="noStrike" cap="none" dirty="0">
              <a:solidFill>
                <a:schemeClr val="dk1"/>
              </a:solidFill>
              <a:latin typeface="Arial"/>
              <a:ea typeface="Arial"/>
              <a:cs typeface="Arial"/>
              <a:sym typeface="Arial"/>
            </a:endParaRPr>
          </a:p>
          <a:p>
            <a:pPr marL="0" marR="0" lvl="0" indent="0" algn="l" rtl="0">
              <a:lnSpc>
                <a:spcPct val="107000"/>
              </a:lnSpc>
              <a:spcBef>
                <a:spcPts val="0"/>
              </a:spcBef>
              <a:spcAft>
                <a:spcPts val="0"/>
              </a:spcAft>
              <a:buClr>
                <a:srgbClr val="000000"/>
              </a:buClr>
              <a:buSzPts val="3600"/>
              <a:buFont typeface="Arial"/>
              <a:buNone/>
            </a:pPr>
            <a:r>
              <a:rPr lang="en-US" sz="3600" b="1" i="0" u="none" strike="noStrike" cap="none" dirty="0" err="1">
                <a:solidFill>
                  <a:schemeClr val="dk1"/>
                </a:solidFill>
                <a:latin typeface="Arial"/>
                <a:ea typeface="Arial"/>
                <a:cs typeface="Arial"/>
                <a:sym typeface="Arial"/>
              </a:rPr>
              <a:t>Какви</a:t>
            </a:r>
            <a:r>
              <a:rPr lang="en-US" sz="3600" b="1" i="0" u="none" strike="noStrike" cap="none" dirty="0">
                <a:solidFill>
                  <a:schemeClr val="dk1"/>
                </a:solidFill>
                <a:latin typeface="Arial"/>
                <a:ea typeface="Arial"/>
                <a:cs typeface="Arial"/>
                <a:sym typeface="Arial"/>
              </a:rPr>
              <a:t> </a:t>
            </a:r>
            <a:r>
              <a:rPr lang="en-US" sz="3600" b="1" i="0" u="none" strike="noStrike" cap="none" dirty="0" err="1">
                <a:solidFill>
                  <a:schemeClr val="dk1"/>
                </a:solidFill>
                <a:latin typeface="Arial"/>
                <a:ea typeface="Arial"/>
                <a:cs typeface="Arial"/>
                <a:sym typeface="Arial"/>
              </a:rPr>
              <a:t>предизвикателства</a:t>
            </a:r>
            <a:r>
              <a:rPr lang="en-US" sz="3600" b="1" i="0" u="none" strike="noStrike" cap="none" dirty="0">
                <a:solidFill>
                  <a:schemeClr val="dk1"/>
                </a:solidFill>
                <a:latin typeface="Arial"/>
                <a:ea typeface="Arial"/>
                <a:cs typeface="Arial"/>
                <a:sym typeface="Arial"/>
              </a:rPr>
              <a:t> </a:t>
            </a:r>
            <a:r>
              <a:rPr lang="en-US" sz="3600" b="1" i="0" u="none" strike="noStrike" cap="none" dirty="0" err="1">
                <a:solidFill>
                  <a:schemeClr val="dk1"/>
                </a:solidFill>
                <a:latin typeface="Arial"/>
                <a:ea typeface="Arial"/>
                <a:cs typeface="Arial"/>
                <a:sym typeface="Arial"/>
              </a:rPr>
              <a:t>са</a:t>
            </a:r>
            <a:r>
              <a:rPr lang="en-US" sz="3600" b="1" i="0" u="none" strike="noStrike" cap="none" dirty="0">
                <a:solidFill>
                  <a:schemeClr val="dk1"/>
                </a:solidFill>
                <a:latin typeface="Arial"/>
                <a:ea typeface="Arial"/>
                <a:cs typeface="Arial"/>
                <a:sym typeface="Arial"/>
              </a:rPr>
              <a:t> </a:t>
            </a:r>
            <a:r>
              <a:rPr lang="en-US" sz="3600" b="1" i="0" u="none" strike="noStrike" cap="none" dirty="0" err="1">
                <a:solidFill>
                  <a:schemeClr val="dk1"/>
                </a:solidFill>
                <a:latin typeface="Arial"/>
                <a:ea typeface="Arial"/>
                <a:cs typeface="Arial"/>
                <a:sym typeface="Arial"/>
              </a:rPr>
              <a:t>довели</a:t>
            </a:r>
            <a:r>
              <a:rPr lang="en-US" sz="3600" b="1" i="0" u="none" strike="noStrike" cap="none" dirty="0">
                <a:solidFill>
                  <a:schemeClr val="dk1"/>
                </a:solidFill>
                <a:latin typeface="Arial"/>
                <a:ea typeface="Arial"/>
                <a:cs typeface="Arial"/>
                <a:sym typeface="Arial"/>
              </a:rPr>
              <a:t> </a:t>
            </a:r>
            <a:r>
              <a:rPr lang="en-US" sz="3600" b="1" i="0" u="none" strike="noStrike" cap="none" dirty="0" err="1">
                <a:solidFill>
                  <a:schemeClr val="dk1"/>
                </a:solidFill>
                <a:latin typeface="Arial"/>
                <a:ea typeface="Arial"/>
                <a:cs typeface="Arial"/>
                <a:sym typeface="Arial"/>
              </a:rPr>
              <a:t>със</a:t>
            </a:r>
            <a:r>
              <a:rPr lang="en-US" sz="3600" b="1" i="0" u="none" strike="noStrike" cap="none" dirty="0">
                <a:solidFill>
                  <a:schemeClr val="dk1"/>
                </a:solidFill>
                <a:latin typeface="Arial"/>
                <a:ea typeface="Arial"/>
                <a:cs typeface="Arial"/>
                <a:sym typeface="Arial"/>
              </a:rPr>
              <a:t> </a:t>
            </a:r>
            <a:r>
              <a:rPr lang="en-US" sz="3600" b="1" i="0" u="none" strike="noStrike" cap="none" dirty="0" err="1">
                <a:solidFill>
                  <a:schemeClr val="dk1"/>
                </a:solidFill>
                <a:latin typeface="Arial"/>
                <a:ea typeface="Arial"/>
                <a:cs typeface="Arial"/>
                <a:sym typeface="Arial"/>
              </a:rPr>
              <a:t>себе</a:t>
            </a:r>
            <a:r>
              <a:rPr lang="en-US" sz="3600" b="1" i="0" u="none" strike="noStrike" cap="none" dirty="0">
                <a:solidFill>
                  <a:schemeClr val="dk1"/>
                </a:solidFill>
                <a:latin typeface="Arial"/>
                <a:ea typeface="Arial"/>
                <a:cs typeface="Arial"/>
                <a:sym typeface="Arial"/>
              </a:rPr>
              <a:t> </a:t>
            </a:r>
            <a:r>
              <a:rPr lang="en-US" sz="3600" b="1" i="0" u="none" strike="noStrike" cap="none" dirty="0" err="1">
                <a:solidFill>
                  <a:schemeClr val="dk1"/>
                </a:solidFill>
                <a:latin typeface="Arial"/>
                <a:ea typeface="Arial"/>
                <a:cs typeface="Arial"/>
                <a:sym typeface="Arial"/>
              </a:rPr>
              <a:t>си</a:t>
            </a:r>
            <a:r>
              <a:rPr lang="en-US" sz="3600" b="1" i="0" u="none" strike="noStrike" cap="none" dirty="0">
                <a:solidFill>
                  <a:schemeClr val="dk1"/>
                </a:solidFill>
                <a:latin typeface="Arial"/>
                <a:ea typeface="Arial"/>
                <a:cs typeface="Arial"/>
                <a:sym typeface="Arial"/>
              </a:rPr>
              <a:t>?</a:t>
            </a:r>
            <a:endParaRPr sz="3600" b="1" i="0" u="none" strike="noStrike" cap="none" dirty="0">
              <a:solidFill>
                <a:schemeClr val="dk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57"/>
          <p:cNvSpPr txBox="1"/>
          <p:nvPr/>
        </p:nvSpPr>
        <p:spPr>
          <a:xfrm>
            <a:off x="6183087" y="4288238"/>
            <a:ext cx="11647713" cy="2400296"/>
          </a:xfrm>
          <a:prstGeom prst="rect">
            <a:avLst/>
          </a:prstGeom>
          <a:noFill/>
          <a:ln>
            <a:noFill/>
          </a:ln>
        </p:spPr>
        <p:txBody>
          <a:bodyPr spcFirstLastPara="1" wrap="square" lIns="137125" tIns="68550" rIns="137125" bIns="68550" anchor="t" anchorCtr="0">
            <a:noAutofit/>
          </a:bodyPr>
          <a:lstStyle/>
          <a:p>
            <a:pPr marL="0" marR="0" lvl="0" indent="0" algn="l" rtl="0">
              <a:lnSpc>
                <a:spcPct val="150000"/>
              </a:lnSpc>
              <a:spcBef>
                <a:spcPts val="0"/>
              </a:spcBef>
              <a:spcAft>
                <a:spcPts val="0"/>
              </a:spcAft>
              <a:buClr>
                <a:srgbClr val="000000"/>
              </a:buClr>
              <a:buSzPts val="1800"/>
              <a:buFont typeface="Arial"/>
              <a:buNone/>
            </a:pPr>
            <a:r>
              <a:rPr lang="en-US" sz="5400" b="1" i="0" u="none" strike="noStrike" cap="none">
                <a:solidFill>
                  <a:schemeClr val="accent5"/>
                </a:solidFill>
                <a:latin typeface="Arial"/>
                <a:ea typeface="Arial"/>
                <a:cs typeface="Arial"/>
                <a:sym typeface="Arial"/>
              </a:rPr>
              <a:t>Тема 2</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4800" b="0" i="0" u="none" strike="noStrike" cap="none">
                <a:solidFill>
                  <a:schemeClr val="accent5"/>
                </a:solidFill>
                <a:latin typeface="Arial"/>
                <a:ea typeface="Arial"/>
                <a:cs typeface="Arial"/>
                <a:sym typeface="Arial"/>
              </a:rPr>
              <a:t>Инструменти за хибридно сътрудничество, комуникация и управление на задачи</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rgbClr val="000000"/>
              </a:buClr>
              <a:buSzPts val="2100"/>
              <a:buFont typeface="Arial"/>
              <a:buNone/>
            </a:pPr>
            <a:endParaRPr sz="2100" b="0" i="0" u="none" strike="noStrike" cap="none">
              <a:solidFill>
                <a:srgbClr val="000000"/>
              </a:solidFill>
              <a:latin typeface="Arial"/>
              <a:ea typeface="Arial"/>
              <a:cs typeface="Arial"/>
              <a:sym typeface="Arial"/>
            </a:endParaRPr>
          </a:p>
        </p:txBody>
      </p:sp>
      <p:pic>
        <p:nvPicPr>
          <p:cNvPr id="252" name="Google Shape;252;p57" descr="A logo with a black background&#10;&#10;Description automatically generated"/>
          <p:cNvPicPr preferRelativeResize="0"/>
          <p:nvPr/>
        </p:nvPicPr>
        <p:blipFill rotWithShape="1">
          <a:blip r:embed="rId3">
            <a:alphaModFix/>
          </a:blip>
          <a:srcRect/>
          <a:stretch/>
        </p:blipFill>
        <p:spPr>
          <a:xfrm>
            <a:off x="861147" y="2904425"/>
            <a:ext cx="5072718" cy="4478151"/>
          </a:xfrm>
          <a:prstGeom prst="rect">
            <a:avLst/>
          </a:prstGeom>
          <a:noFill/>
          <a:ln>
            <a:noFill/>
          </a:ln>
        </p:spPr>
      </p:pic>
      <p:sp>
        <p:nvSpPr>
          <p:cNvPr id="253" name="Google Shape;253;p57"/>
          <p:cNvSpPr/>
          <p:nvPr/>
        </p:nvSpPr>
        <p:spPr>
          <a:xfrm>
            <a:off x="477360" y="9293400"/>
            <a:ext cx="2453760" cy="514080"/>
          </a:xfrm>
          <a:custGeom>
            <a:avLst/>
            <a:gdLst/>
            <a:ahLst/>
            <a:cxnLst/>
            <a:rect l="l" t="t" r="r" b="b"/>
            <a:pathLst>
              <a:path w="2453760" h="514080" extrusionOk="0">
                <a:moveTo>
                  <a:pt x="0" y="0"/>
                </a:moveTo>
                <a:lnTo>
                  <a:pt x="2453760" y="0"/>
                </a:lnTo>
                <a:lnTo>
                  <a:pt x="2453760" y="514080"/>
                </a:lnTo>
                <a:lnTo>
                  <a:pt x="0" y="514080"/>
                </a:lnTo>
                <a:lnTo>
                  <a:pt x="0" y="0"/>
                </a:lnTo>
                <a:close/>
              </a:path>
            </a:pathLst>
          </a:custGeom>
          <a:blipFill rotWithShape="1">
            <a:blip r:embed="rId4">
              <a:alphaModFix/>
            </a:blip>
            <a:stretch>
              <a:fillRect t="-270" b="-267"/>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8"/>
          <p:cNvSpPr/>
          <p:nvPr/>
        </p:nvSpPr>
        <p:spPr>
          <a:xfrm>
            <a:off x="477360" y="9293400"/>
            <a:ext cx="2453760" cy="514080"/>
          </a:xfrm>
          <a:custGeom>
            <a:avLst/>
            <a:gdLst/>
            <a:ahLst/>
            <a:cxnLst/>
            <a:rect l="l" t="t" r="r" b="b"/>
            <a:pathLst>
              <a:path w="2453760" h="514080" extrusionOk="0">
                <a:moveTo>
                  <a:pt x="0" y="0"/>
                </a:moveTo>
                <a:lnTo>
                  <a:pt x="2453760" y="0"/>
                </a:lnTo>
                <a:lnTo>
                  <a:pt x="2453760" y="514080"/>
                </a:lnTo>
                <a:lnTo>
                  <a:pt x="0" y="514080"/>
                </a:lnTo>
                <a:lnTo>
                  <a:pt x="0" y="0"/>
                </a:lnTo>
                <a:close/>
              </a:path>
            </a:pathLst>
          </a:custGeom>
          <a:blipFill rotWithShape="1">
            <a:blip r:embed="rId3">
              <a:alphaModFix/>
            </a:blip>
            <a:stretch>
              <a:fillRect t="-270" b="-267"/>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9" name="Google Shape;259;p8"/>
          <p:cNvSpPr/>
          <p:nvPr/>
        </p:nvSpPr>
        <p:spPr>
          <a:xfrm>
            <a:off x="631800" y="396360"/>
            <a:ext cx="1250100" cy="1250100"/>
          </a:xfrm>
          <a:custGeom>
            <a:avLst/>
            <a:gdLst/>
            <a:ahLst/>
            <a:cxnLst/>
            <a:rect l="l" t="t" r="r" b="b"/>
            <a:pathLst>
              <a:path w="1250100" h="1250100" extrusionOk="0">
                <a:moveTo>
                  <a:pt x="0" y="0"/>
                </a:moveTo>
                <a:lnTo>
                  <a:pt x="1250100" y="0"/>
                </a:lnTo>
                <a:lnTo>
                  <a:pt x="1250100" y="1250100"/>
                </a:lnTo>
                <a:lnTo>
                  <a:pt x="0" y="125010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 name="Google Shape;260;p8"/>
          <p:cNvSpPr/>
          <p:nvPr/>
        </p:nvSpPr>
        <p:spPr>
          <a:xfrm>
            <a:off x="10886940" y="2063340"/>
            <a:ext cx="6465951" cy="2674620"/>
          </a:xfrm>
          <a:custGeom>
            <a:avLst/>
            <a:gdLst/>
            <a:ahLst/>
            <a:cxnLst/>
            <a:rect l="l" t="t" r="r" b="b"/>
            <a:pathLst>
              <a:path w="8621268" h="3566160" extrusionOk="0">
                <a:moveTo>
                  <a:pt x="0" y="594360"/>
                </a:moveTo>
                <a:cubicBezTo>
                  <a:pt x="0" y="266065"/>
                  <a:pt x="266065" y="0"/>
                  <a:pt x="594360" y="0"/>
                </a:cubicBezTo>
                <a:lnTo>
                  <a:pt x="8026908" y="0"/>
                </a:lnTo>
                <a:cubicBezTo>
                  <a:pt x="8355202" y="0"/>
                  <a:pt x="8621268" y="266065"/>
                  <a:pt x="8621268" y="594360"/>
                </a:cubicBezTo>
                <a:lnTo>
                  <a:pt x="8621268" y="2971800"/>
                </a:lnTo>
                <a:cubicBezTo>
                  <a:pt x="8621268" y="3300095"/>
                  <a:pt x="8355202" y="3566160"/>
                  <a:pt x="8026908" y="3566160"/>
                </a:cubicBezTo>
                <a:lnTo>
                  <a:pt x="594360" y="3566160"/>
                </a:lnTo>
                <a:cubicBezTo>
                  <a:pt x="266065" y="3566160"/>
                  <a:pt x="0" y="3300095"/>
                  <a:pt x="0" y="297180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 name="Google Shape;261;p8"/>
          <p:cNvSpPr/>
          <p:nvPr/>
        </p:nvSpPr>
        <p:spPr>
          <a:xfrm>
            <a:off x="10886940" y="5469120"/>
            <a:ext cx="6465951" cy="4155281"/>
          </a:xfrm>
          <a:custGeom>
            <a:avLst/>
            <a:gdLst/>
            <a:ahLst/>
            <a:cxnLst/>
            <a:rect l="l" t="t" r="r" b="b"/>
            <a:pathLst>
              <a:path w="8621268" h="5540375" extrusionOk="0">
                <a:moveTo>
                  <a:pt x="0" y="923417"/>
                </a:moveTo>
                <a:cubicBezTo>
                  <a:pt x="0" y="413385"/>
                  <a:pt x="413385" y="0"/>
                  <a:pt x="923417" y="0"/>
                </a:cubicBezTo>
                <a:lnTo>
                  <a:pt x="7697851" y="0"/>
                </a:lnTo>
                <a:cubicBezTo>
                  <a:pt x="8207883" y="0"/>
                  <a:pt x="8621268" y="413385"/>
                  <a:pt x="8621268" y="923417"/>
                </a:cubicBezTo>
                <a:lnTo>
                  <a:pt x="8621268" y="4616958"/>
                </a:lnTo>
                <a:cubicBezTo>
                  <a:pt x="8621268" y="5126990"/>
                  <a:pt x="8207883" y="5540375"/>
                  <a:pt x="7697851" y="5540375"/>
                </a:cubicBezTo>
                <a:lnTo>
                  <a:pt x="923417" y="5540375"/>
                </a:lnTo>
                <a:cubicBezTo>
                  <a:pt x="413385" y="5540375"/>
                  <a:pt x="0" y="5126990"/>
                  <a:pt x="0" y="4616958"/>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 name="Google Shape;262;p8"/>
          <p:cNvSpPr/>
          <p:nvPr/>
        </p:nvSpPr>
        <p:spPr>
          <a:xfrm>
            <a:off x="11058981" y="4260763"/>
            <a:ext cx="5273223" cy="4351497"/>
          </a:xfrm>
          <a:custGeom>
            <a:avLst/>
            <a:gdLst/>
            <a:ahLst/>
            <a:cxnLst/>
            <a:rect l="l" t="t" r="r" b="b"/>
            <a:pathLst>
              <a:path w="5907278" h="5391734" extrusionOk="0">
                <a:moveTo>
                  <a:pt x="0" y="0"/>
                </a:moveTo>
                <a:lnTo>
                  <a:pt x="5907278" y="0"/>
                </a:lnTo>
                <a:lnTo>
                  <a:pt x="5907278" y="5391735"/>
                </a:lnTo>
                <a:lnTo>
                  <a:pt x="0" y="5391735"/>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 name="Google Shape;263;p8"/>
          <p:cNvSpPr txBox="1"/>
          <p:nvPr/>
        </p:nvSpPr>
        <p:spPr>
          <a:xfrm>
            <a:off x="-756954" y="2587967"/>
            <a:ext cx="14893867" cy="731290"/>
          </a:xfrm>
          <a:prstGeom prst="rect">
            <a:avLst/>
          </a:prstGeom>
          <a:noFill/>
          <a:ln>
            <a:noFill/>
          </a:ln>
        </p:spPr>
        <p:txBody>
          <a:bodyPr spcFirstLastPara="1" wrap="square" lIns="0" tIns="0" rIns="0" bIns="0" anchor="t" anchorCtr="0">
            <a:spAutoFit/>
          </a:bodyPr>
          <a:lstStyle/>
          <a:p>
            <a:pPr marL="1424940" marR="0" lvl="1" indent="-712470" algn="ctr" rtl="0">
              <a:lnSpc>
                <a:spcPct val="108000"/>
              </a:lnSpc>
              <a:spcBef>
                <a:spcPts val="0"/>
              </a:spcBef>
              <a:spcAft>
                <a:spcPts val="0"/>
              </a:spcAft>
              <a:buClr>
                <a:srgbClr val="FFFFFF"/>
              </a:buClr>
              <a:buSzPts val="6600"/>
              <a:buFont typeface="Arial"/>
              <a:buAutoNum type="arabicPeriod"/>
            </a:pPr>
            <a:r>
              <a:rPr lang="en-US" sz="4400" b="1" i="0" u="none" strike="noStrike" cap="none">
                <a:solidFill>
                  <a:srgbClr val="A02B93"/>
                </a:solidFill>
                <a:latin typeface="Arial"/>
                <a:ea typeface="Arial"/>
                <a:cs typeface="Arial"/>
                <a:sym typeface="Arial"/>
              </a:rPr>
              <a:t>Инструменти за комуникация и сътрудничество</a:t>
            </a:r>
            <a:endParaRPr sz="1000" b="0" i="0" u="none" strike="noStrike" cap="none">
              <a:solidFill>
                <a:srgbClr val="A02B93"/>
              </a:solidFill>
              <a:latin typeface="Arial"/>
              <a:ea typeface="Arial"/>
              <a:cs typeface="Arial"/>
              <a:sym typeface="Arial"/>
            </a:endParaRPr>
          </a:p>
        </p:txBody>
      </p:sp>
      <p:sp>
        <p:nvSpPr>
          <p:cNvPr id="264" name="Google Shape;264;p8"/>
          <p:cNvSpPr txBox="1"/>
          <p:nvPr/>
        </p:nvSpPr>
        <p:spPr>
          <a:xfrm>
            <a:off x="935109" y="3950990"/>
            <a:ext cx="8925480" cy="886397"/>
          </a:xfrm>
          <a:prstGeom prst="rect">
            <a:avLst/>
          </a:prstGeom>
          <a:noFill/>
          <a:ln>
            <a:noFill/>
          </a:ln>
        </p:spPr>
        <p:txBody>
          <a:bodyPr spcFirstLastPara="1" wrap="square" lIns="0" tIns="0" rIns="0" bIns="0" anchor="t" anchorCtr="0">
            <a:spAutoFit/>
          </a:bodyPr>
          <a:lstStyle/>
          <a:p>
            <a:pPr marL="0" marR="0" lvl="0" indent="0" algn="l" rtl="0">
              <a:lnSpc>
                <a:spcPct val="144009"/>
              </a:lnSpc>
              <a:spcBef>
                <a:spcPts val="0"/>
              </a:spcBef>
              <a:spcAft>
                <a:spcPts val="0"/>
              </a:spcAft>
              <a:buClr>
                <a:srgbClr val="000000"/>
              </a:buClr>
              <a:buSzPts val="4000"/>
              <a:buFont typeface="Arial"/>
              <a:buNone/>
            </a:pPr>
            <a:r>
              <a:rPr lang="en-US" sz="4000" b="1" i="0" u="none" strike="noStrike" cap="none">
                <a:solidFill>
                  <a:srgbClr val="926FB1"/>
                </a:solidFill>
                <a:latin typeface="Arial"/>
                <a:ea typeface="Arial"/>
                <a:cs typeface="Arial"/>
                <a:sym typeface="Arial"/>
              </a:rPr>
              <a:t>Ще се фокусираме върху...</a:t>
            </a:r>
            <a:endParaRPr sz="1100" b="0" i="0" u="none" strike="noStrike" cap="none">
              <a:solidFill>
                <a:srgbClr val="000000"/>
              </a:solidFill>
              <a:latin typeface="Arial"/>
              <a:ea typeface="Arial"/>
              <a:cs typeface="Arial"/>
              <a:sym typeface="Arial"/>
            </a:endParaRPr>
          </a:p>
        </p:txBody>
      </p:sp>
      <p:sp>
        <p:nvSpPr>
          <p:cNvPr id="265" name="Google Shape;265;p8"/>
          <p:cNvSpPr txBox="1"/>
          <p:nvPr/>
        </p:nvSpPr>
        <p:spPr>
          <a:xfrm>
            <a:off x="631800" y="5174185"/>
            <a:ext cx="8581500" cy="615600"/>
          </a:xfrm>
          <a:prstGeom prst="rect">
            <a:avLst/>
          </a:prstGeom>
          <a:noFill/>
          <a:ln>
            <a:noFill/>
          </a:ln>
        </p:spPr>
        <p:txBody>
          <a:bodyPr spcFirstLastPara="1" wrap="square" lIns="0" tIns="0" rIns="0" bIns="0" anchor="t" anchorCtr="0">
            <a:spAutoFit/>
          </a:bodyPr>
          <a:lstStyle/>
          <a:p>
            <a:pPr marL="431794" marR="0" lvl="1" indent="0" algn="l" rtl="0">
              <a:lnSpc>
                <a:spcPct val="108002"/>
              </a:lnSpc>
              <a:spcBef>
                <a:spcPts val="0"/>
              </a:spcBef>
              <a:spcAft>
                <a:spcPts val="0"/>
              </a:spcAft>
              <a:buClr>
                <a:srgbClr val="000000"/>
              </a:buClr>
              <a:buSzPts val="3999"/>
              <a:buFont typeface="Arial"/>
              <a:buNone/>
            </a:pPr>
            <a:r>
              <a:rPr lang="en-US" sz="3999" b="1" i="0" u="none" strike="noStrike" cap="none">
                <a:solidFill>
                  <a:schemeClr val="dk1"/>
                </a:solidFill>
                <a:latin typeface="Arial"/>
                <a:ea typeface="Arial"/>
                <a:cs typeface="Arial"/>
                <a:sym typeface="Arial"/>
              </a:rPr>
              <a:t>Zoom Workplace</a:t>
            </a:r>
            <a:endParaRPr sz="1400" b="1" i="0" u="none" strike="noStrike" cap="none">
              <a:solidFill>
                <a:schemeClr val="dk1"/>
              </a:solidFill>
              <a:latin typeface="Arial"/>
              <a:ea typeface="Arial"/>
              <a:cs typeface="Arial"/>
              <a:sym typeface="Arial"/>
            </a:endParaRPr>
          </a:p>
        </p:txBody>
      </p:sp>
      <p:sp>
        <p:nvSpPr>
          <p:cNvPr id="266" name="Google Shape;266;p8"/>
          <p:cNvSpPr/>
          <p:nvPr/>
        </p:nvSpPr>
        <p:spPr>
          <a:xfrm>
            <a:off x="16560540" y="8925390"/>
            <a:ext cx="1250100" cy="1250100"/>
          </a:xfrm>
          <a:custGeom>
            <a:avLst/>
            <a:gdLst/>
            <a:ahLst/>
            <a:cxnLst/>
            <a:rect l="l" t="t" r="r" b="b"/>
            <a:pathLst>
              <a:path w="1250100" h="1250100" extrusionOk="0">
                <a:moveTo>
                  <a:pt x="0" y="0"/>
                </a:moveTo>
                <a:lnTo>
                  <a:pt x="1250100" y="0"/>
                </a:lnTo>
                <a:lnTo>
                  <a:pt x="1250100" y="1250100"/>
                </a:lnTo>
                <a:lnTo>
                  <a:pt x="0" y="125010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7" name="Google Shape;267;p8"/>
          <p:cNvSpPr txBox="1"/>
          <p:nvPr/>
        </p:nvSpPr>
        <p:spPr>
          <a:xfrm>
            <a:off x="2613169" y="662599"/>
            <a:ext cx="13719036" cy="1107996"/>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000000"/>
              </a:buClr>
              <a:buSzPts val="4000"/>
              <a:buFont typeface="Arial"/>
              <a:buNone/>
            </a:pPr>
            <a:r>
              <a:rPr lang="en-US" sz="4000" b="0" i="0" u="none" strike="noStrike" cap="none">
                <a:solidFill>
                  <a:srgbClr val="4EA72E"/>
                </a:solidFill>
                <a:latin typeface="Arial"/>
                <a:ea typeface="Arial"/>
                <a:cs typeface="Arial"/>
                <a:sym typeface="Arial"/>
              </a:rPr>
              <a:t>Тема 2: </a:t>
            </a:r>
            <a:r>
              <a:rPr lang="en-US" sz="4000" b="1" i="0" u="none" strike="noStrike" cap="none">
                <a:solidFill>
                  <a:srgbClr val="4EA72E"/>
                </a:solidFill>
                <a:latin typeface="Arial"/>
                <a:ea typeface="Arial"/>
                <a:cs typeface="Arial"/>
                <a:sym typeface="Arial"/>
              </a:rPr>
              <a:t>Инструменти за хибридно сътрудничество, комуникация и управление на задачи</a:t>
            </a:r>
            <a:endParaRPr sz="1400" b="0" i="0" u="none" strike="noStrike" cap="none">
              <a:solidFill>
                <a:srgbClr val="000000"/>
              </a:solidFill>
              <a:latin typeface="Arial"/>
              <a:ea typeface="Arial"/>
              <a:cs typeface="Arial"/>
              <a:sym typeface="Arial"/>
            </a:endParaRPr>
          </a:p>
        </p:txBody>
      </p:sp>
      <p:sp>
        <p:nvSpPr>
          <p:cNvPr id="268" name="Google Shape;268;p8"/>
          <p:cNvSpPr txBox="1"/>
          <p:nvPr/>
        </p:nvSpPr>
        <p:spPr>
          <a:xfrm>
            <a:off x="631800" y="5899990"/>
            <a:ext cx="8581500" cy="3190874"/>
          </a:xfrm>
          <a:prstGeom prst="rect">
            <a:avLst/>
          </a:prstGeom>
          <a:noFill/>
          <a:ln>
            <a:noFill/>
          </a:ln>
        </p:spPr>
        <p:txBody>
          <a:bodyPr spcFirstLastPara="1" wrap="square" lIns="0" tIns="0" rIns="0" bIns="0" anchor="t" anchorCtr="0">
            <a:spAutoFit/>
          </a:bodyPr>
          <a:lstStyle/>
          <a:p>
            <a:pPr marL="431794" marR="0" lvl="1" indent="0" algn="just" rtl="0">
              <a:lnSpc>
                <a:spcPct val="108002"/>
              </a:lnSpc>
              <a:spcBef>
                <a:spcPts val="0"/>
              </a:spcBef>
              <a:spcAft>
                <a:spcPts val="0"/>
              </a:spcAft>
              <a:buNone/>
            </a:pPr>
            <a:r>
              <a:rPr lang="en-US" sz="3200" b="0" i="0" u="none" strike="noStrike" cap="none" dirty="0" err="1">
                <a:solidFill>
                  <a:srgbClr val="000000"/>
                </a:solidFill>
                <a:latin typeface="Arial"/>
                <a:ea typeface="Arial"/>
                <a:cs typeface="Arial"/>
                <a:sym typeface="Arial"/>
              </a:rPr>
              <a:t>Това</a:t>
            </a:r>
            <a:r>
              <a:rPr lang="en-US" sz="3200" b="0" i="0" u="none" strike="noStrike" cap="none" dirty="0">
                <a:solidFill>
                  <a:srgbClr val="000000"/>
                </a:solidFill>
                <a:latin typeface="Arial"/>
                <a:ea typeface="Arial"/>
                <a:cs typeface="Arial"/>
                <a:sym typeface="Arial"/>
              </a:rPr>
              <a:t> е </a:t>
            </a:r>
            <a:r>
              <a:rPr lang="bg-BG" sz="3200" b="0" i="0" u="none" strike="noStrike" cap="none" dirty="0">
                <a:solidFill>
                  <a:srgbClr val="000000"/>
                </a:solidFill>
                <a:latin typeface="Arial"/>
                <a:ea typeface="Arial"/>
                <a:cs typeface="Arial"/>
                <a:sym typeface="Arial"/>
              </a:rPr>
              <a:t>популярна </a:t>
            </a:r>
            <a:r>
              <a:rPr lang="en-US" sz="3200" b="0" i="0" u="none" strike="noStrike" cap="none" dirty="0" err="1">
                <a:solidFill>
                  <a:srgbClr val="000000"/>
                </a:solidFill>
                <a:latin typeface="Arial"/>
                <a:ea typeface="Arial"/>
                <a:cs typeface="Arial"/>
                <a:sym typeface="Arial"/>
              </a:rPr>
              <a:t>платформа</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за</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сътрудничество</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предназначена</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да</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поддържа</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хибридн</a:t>
            </a:r>
            <a:r>
              <a:rPr lang="bg-BG" sz="3200" b="0" i="0" u="none" strike="noStrike" cap="none" dirty="0">
                <a:solidFill>
                  <a:srgbClr val="000000"/>
                </a:solidFill>
                <a:latin typeface="Arial"/>
                <a:ea typeface="Arial"/>
                <a:cs typeface="Arial"/>
                <a:sym typeface="Arial"/>
              </a:rPr>
              <a:t>а</a:t>
            </a:r>
            <a:r>
              <a:rPr lang="en-US" sz="3200" b="0" i="0" u="none" strike="noStrike" cap="none" dirty="0">
                <a:solidFill>
                  <a:srgbClr val="000000"/>
                </a:solidFill>
                <a:latin typeface="Arial"/>
                <a:ea typeface="Arial"/>
                <a:cs typeface="Arial"/>
                <a:sym typeface="Arial"/>
              </a:rPr>
              <a:t> и </a:t>
            </a:r>
            <a:r>
              <a:rPr lang="en-US" sz="3200" b="0" i="0" u="none" strike="noStrike" cap="none" dirty="0" err="1">
                <a:solidFill>
                  <a:srgbClr val="000000"/>
                </a:solidFill>
                <a:latin typeface="Arial"/>
                <a:ea typeface="Arial"/>
                <a:cs typeface="Arial"/>
                <a:sym typeface="Arial"/>
              </a:rPr>
              <a:t>дистанционн</a:t>
            </a:r>
            <a:r>
              <a:rPr lang="bg-BG" sz="3200" b="0" i="0" u="none" strike="noStrike" cap="none" dirty="0">
                <a:solidFill>
                  <a:srgbClr val="000000"/>
                </a:solidFill>
                <a:latin typeface="Arial"/>
                <a:ea typeface="Arial"/>
                <a:cs typeface="Arial"/>
                <a:sym typeface="Arial"/>
              </a:rPr>
              <a:t>а</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работн</a:t>
            </a:r>
            <a:r>
              <a:rPr lang="bg-BG" sz="3200" b="0" i="0" u="none" strike="noStrike" cap="none" dirty="0">
                <a:solidFill>
                  <a:srgbClr val="000000"/>
                </a:solidFill>
                <a:latin typeface="Arial"/>
                <a:ea typeface="Arial"/>
                <a:cs typeface="Arial"/>
                <a:sym typeface="Arial"/>
              </a:rPr>
              <a:t>а</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сред</a:t>
            </a:r>
            <a:r>
              <a:rPr lang="bg-BG" sz="3200" b="0" i="0" u="none" strike="noStrike" cap="none" dirty="0">
                <a:solidFill>
                  <a:srgbClr val="000000"/>
                </a:solidFill>
                <a:latin typeface="Arial"/>
                <a:ea typeface="Arial"/>
                <a:cs typeface="Arial"/>
                <a:sym typeface="Arial"/>
              </a:rPr>
              <a:t>а</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Тя</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интегрира</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инструменти</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за</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комуникация</a:t>
            </a:r>
            <a:r>
              <a:rPr lang="en-US" sz="3200" b="0" i="0" u="none" strike="noStrike" cap="none" dirty="0">
                <a:solidFill>
                  <a:srgbClr val="000000"/>
                </a:solidFill>
                <a:latin typeface="Arial"/>
                <a:ea typeface="Arial"/>
                <a:cs typeface="Arial"/>
                <a:sym typeface="Arial"/>
              </a:rPr>
              <a:t> и </a:t>
            </a:r>
            <a:r>
              <a:rPr lang="en-US" sz="3200" b="0" i="0" u="none" strike="noStrike" cap="none" dirty="0" err="1">
                <a:solidFill>
                  <a:srgbClr val="000000"/>
                </a:solidFill>
                <a:latin typeface="Arial"/>
                <a:ea typeface="Arial"/>
                <a:cs typeface="Arial"/>
                <a:sym typeface="Arial"/>
              </a:rPr>
              <a:t>споделяне</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на</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файлове</a:t>
            </a:r>
            <a:r>
              <a:rPr lang="en-US" sz="3200" b="0" i="0" u="none" strike="noStrike" cap="none" dirty="0">
                <a:solidFill>
                  <a:srgbClr val="000000"/>
                </a:solidFill>
                <a:latin typeface="Arial"/>
                <a:ea typeface="Arial"/>
                <a:cs typeface="Arial"/>
                <a:sym typeface="Arial"/>
              </a:rPr>
              <a:t> в </a:t>
            </a:r>
            <a:r>
              <a:rPr lang="en-US" sz="3200" b="0" i="0" u="none" strike="noStrike" cap="none" dirty="0" err="1">
                <a:solidFill>
                  <a:srgbClr val="000000"/>
                </a:solidFill>
                <a:latin typeface="Arial"/>
                <a:ea typeface="Arial"/>
                <a:cs typeface="Arial"/>
                <a:sym typeface="Arial"/>
              </a:rPr>
              <a:t>едно</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работно</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пространство</a:t>
            </a:r>
            <a:r>
              <a:rPr lang="en-US" sz="3200" b="0" i="0" u="none" strike="noStrike" cap="none" dirty="0">
                <a:solidFill>
                  <a:srgbClr val="000000"/>
                </a:solidFill>
                <a:latin typeface="Arial"/>
                <a:ea typeface="Arial"/>
                <a:cs typeface="Arial"/>
                <a:sym typeface="Arial"/>
              </a:rPr>
              <a:t>.</a:t>
            </a:r>
            <a:endParaRPr sz="2400" b="0" i="0" u="none" strike="noStrike" cap="none" dirty="0">
              <a:solidFill>
                <a:srgbClr val="4EA72E"/>
              </a:solidFill>
              <a:latin typeface="Arial"/>
              <a:ea typeface="Arial"/>
              <a:cs typeface="Arial"/>
              <a:sym typeface="Arial"/>
            </a:endParaRPr>
          </a:p>
        </p:txBody>
      </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10"/>
          <p:cNvSpPr/>
          <p:nvPr/>
        </p:nvSpPr>
        <p:spPr>
          <a:xfrm>
            <a:off x="477360" y="9293400"/>
            <a:ext cx="2453760" cy="514080"/>
          </a:xfrm>
          <a:custGeom>
            <a:avLst/>
            <a:gdLst/>
            <a:ahLst/>
            <a:cxnLst/>
            <a:rect l="l" t="t" r="r" b="b"/>
            <a:pathLst>
              <a:path w="2453760" h="514080" extrusionOk="0">
                <a:moveTo>
                  <a:pt x="0" y="0"/>
                </a:moveTo>
                <a:lnTo>
                  <a:pt x="2453760" y="0"/>
                </a:lnTo>
                <a:lnTo>
                  <a:pt x="2453760" y="514080"/>
                </a:lnTo>
                <a:lnTo>
                  <a:pt x="0" y="514080"/>
                </a:lnTo>
                <a:lnTo>
                  <a:pt x="0" y="0"/>
                </a:lnTo>
                <a:close/>
              </a:path>
            </a:pathLst>
          </a:custGeom>
          <a:blipFill rotWithShape="1">
            <a:blip r:embed="rId3">
              <a:alphaModFix/>
            </a:blip>
            <a:stretch>
              <a:fillRect t="-270" b="-267"/>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4" name="Google Shape;274;p10"/>
          <p:cNvSpPr/>
          <p:nvPr/>
        </p:nvSpPr>
        <p:spPr>
          <a:xfrm>
            <a:off x="631800" y="396360"/>
            <a:ext cx="1250100" cy="1250100"/>
          </a:xfrm>
          <a:custGeom>
            <a:avLst/>
            <a:gdLst/>
            <a:ahLst/>
            <a:cxnLst/>
            <a:rect l="l" t="t" r="r" b="b"/>
            <a:pathLst>
              <a:path w="1250100" h="1250100" extrusionOk="0">
                <a:moveTo>
                  <a:pt x="0" y="0"/>
                </a:moveTo>
                <a:lnTo>
                  <a:pt x="1250100" y="0"/>
                </a:lnTo>
                <a:lnTo>
                  <a:pt x="1250100" y="1250100"/>
                </a:lnTo>
                <a:lnTo>
                  <a:pt x="0" y="125010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5" name="Google Shape;275;p10"/>
          <p:cNvSpPr/>
          <p:nvPr/>
        </p:nvSpPr>
        <p:spPr>
          <a:xfrm>
            <a:off x="1516860" y="2467800"/>
            <a:ext cx="6171629" cy="6171629"/>
          </a:xfrm>
          <a:custGeom>
            <a:avLst/>
            <a:gdLst/>
            <a:ahLst/>
            <a:cxnLst/>
            <a:rect l="l" t="t" r="r" b="b"/>
            <a:pathLst>
              <a:path w="8228838" h="8228838" extrusionOk="0">
                <a:moveTo>
                  <a:pt x="0" y="1371473"/>
                </a:moveTo>
                <a:cubicBezTo>
                  <a:pt x="0" y="614045"/>
                  <a:pt x="614045" y="0"/>
                  <a:pt x="1371473" y="0"/>
                </a:cubicBezTo>
                <a:lnTo>
                  <a:pt x="6857365" y="0"/>
                </a:lnTo>
                <a:cubicBezTo>
                  <a:pt x="7614793" y="0"/>
                  <a:pt x="8228838" y="614045"/>
                  <a:pt x="8228838" y="1371473"/>
                </a:cubicBezTo>
                <a:lnTo>
                  <a:pt x="8228838" y="6857365"/>
                </a:lnTo>
                <a:cubicBezTo>
                  <a:pt x="8228838" y="7614793"/>
                  <a:pt x="7614793" y="8228838"/>
                  <a:pt x="6857365" y="8228838"/>
                </a:cubicBezTo>
                <a:lnTo>
                  <a:pt x="1371473" y="8228838"/>
                </a:lnTo>
                <a:cubicBezTo>
                  <a:pt x="614045" y="8228838"/>
                  <a:pt x="0" y="7614793"/>
                  <a:pt x="0" y="6857365"/>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6" name="Google Shape;276;p10"/>
          <p:cNvSpPr txBox="1"/>
          <p:nvPr/>
        </p:nvSpPr>
        <p:spPr>
          <a:xfrm>
            <a:off x="-332661" y="2062466"/>
            <a:ext cx="9588300" cy="1015800"/>
          </a:xfrm>
          <a:prstGeom prst="rect">
            <a:avLst/>
          </a:prstGeom>
          <a:noFill/>
          <a:ln>
            <a:noFill/>
          </a:ln>
        </p:spPr>
        <p:txBody>
          <a:bodyPr spcFirstLastPara="1" wrap="square" lIns="0" tIns="0" rIns="0" bIns="0" anchor="t" anchorCtr="0">
            <a:spAutoFit/>
          </a:bodyPr>
          <a:lstStyle/>
          <a:p>
            <a:pPr marL="0" marR="0" lvl="0" indent="0" algn="ctr" rtl="0">
              <a:lnSpc>
                <a:spcPct val="108000"/>
              </a:lnSpc>
              <a:spcBef>
                <a:spcPts val="0"/>
              </a:spcBef>
              <a:spcAft>
                <a:spcPts val="0"/>
              </a:spcAft>
              <a:buClr>
                <a:srgbClr val="000000"/>
              </a:buClr>
              <a:buSzPts val="6600"/>
              <a:buFont typeface="Arial"/>
              <a:buNone/>
            </a:pPr>
            <a:r>
              <a:rPr lang="en-US" sz="6600" b="1" i="0" u="none" strike="noStrike" cap="none">
                <a:solidFill>
                  <a:srgbClr val="A02B93"/>
                </a:solidFill>
                <a:latin typeface="Arial"/>
                <a:ea typeface="Arial"/>
                <a:cs typeface="Arial"/>
                <a:sym typeface="Arial"/>
              </a:rPr>
              <a:t>Zoom Workplace</a:t>
            </a:r>
            <a:endParaRPr sz="1400" b="0" i="0" u="none" strike="noStrike" cap="none">
              <a:solidFill>
                <a:srgbClr val="A02B93"/>
              </a:solidFill>
              <a:latin typeface="Arial"/>
              <a:ea typeface="Arial"/>
              <a:cs typeface="Arial"/>
              <a:sym typeface="Arial"/>
            </a:endParaRPr>
          </a:p>
        </p:txBody>
      </p:sp>
      <p:sp>
        <p:nvSpPr>
          <p:cNvPr id="277" name="Google Shape;277;p10"/>
          <p:cNvSpPr txBox="1"/>
          <p:nvPr/>
        </p:nvSpPr>
        <p:spPr>
          <a:xfrm>
            <a:off x="9155724" y="6253051"/>
            <a:ext cx="13348490" cy="886397"/>
          </a:xfrm>
          <a:prstGeom prst="rect">
            <a:avLst/>
          </a:prstGeom>
          <a:noFill/>
          <a:ln>
            <a:noFill/>
          </a:ln>
        </p:spPr>
        <p:txBody>
          <a:bodyPr spcFirstLastPara="1" wrap="square" lIns="0" tIns="0" rIns="0" bIns="0" anchor="t" anchorCtr="0">
            <a:spAutoFit/>
          </a:bodyPr>
          <a:lstStyle/>
          <a:p>
            <a:pPr marL="0" marR="0" lvl="0" indent="0" algn="l" rtl="0">
              <a:lnSpc>
                <a:spcPct val="144009"/>
              </a:lnSpc>
              <a:spcBef>
                <a:spcPts val="0"/>
              </a:spcBef>
              <a:spcAft>
                <a:spcPts val="0"/>
              </a:spcAft>
              <a:buClr>
                <a:srgbClr val="000000"/>
              </a:buClr>
              <a:buSzPts val="4000"/>
              <a:buFont typeface="Arial"/>
              <a:buNone/>
            </a:pPr>
            <a:r>
              <a:rPr lang="en-US" sz="4000" b="1" i="0" u="none" strike="noStrike" cap="none">
                <a:solidFill>
                  <a:srgbClr val="926FB1"/>
                </a:solidFill>
                <a:latin typeface="Arial"/>
                <a:ea typeface="Arial"/>
                <a:cs typeface="Arial"/>
                <a:sym typeface="Arial"/>
              </a:rPr>
              <a:t>Рамка на дейността</a:t>
            </a:r>
            <a:endParaRPr sz="1100" b="0" i="0" u="none" strike="noStrike" cap="none">
              <a:solidFill>
                <a:srgbClr val="000000"/>
              </a:solidFill>
              <a:latin typeface="Arial"/>
              <a:ea typeface="Arial"/>
              <a:cs typeface="Arial"/>
              <a:sym typeface="Arial"/>
            </a:endParaRPr>
          </a:p>
        </p:txBody>
      </p:sp>
      <p:sp>
        <p:nvSpPr>
          <p:cNvPr id="278" name="Google Shape;278;p10"/>
          <p:cNvSpPr txBox="1"/>
          <p:nvPr/>
        </p:nvSpPr>
        <p:spPr>
          <a:xfrm>
            <a:off x="8748412" y="7293766"/>
            <a:ext cx="8328339" cy="1861535"/>
          </a:xfrm>
          <a:prstGeom prst="rect">
            <a:avLst/>
          </a:prstGeom>
          <a:noFill/>
          <a:ln>
            <a:noFill/>
          </a:ln>
        </p:spPr>
        <p:txBody>
          <a:bodyPr spcFirstLastPara="1" wrap="square" lIns="0" tIns="0" rIns="0" bIns="0" anchor="t" anchorCtr="0">
            <a:spAutoFit/>
          </a:bodyPr>
          <a:lstStyle/>
          <a:p>
            <a:pPr marL="431794" marR="0" lvl="1" indent="0" algn="just" rtl="0">
              <a:lnSpc>
                <a:spcPct val="108002"/>
              </a:lnSpc>
              <a:spcBef>
                <a:spcPts val="0"/>
              </a:spcBef>
              <a:spcAft>
                <a:spcPts val="0"/>
              </a:spcAft>
              <a:buNone/>
            </a:pPr>
            <a:r>
              <a:rPr lang="en-US" sz="2800" b="0" i="0" u="none" strike="noStrike" cap="none" dirty="0" err="1">
                <a:solidFill>
                  <a:srgbClr val="000000"/>
                </a:solidFill>
                <a:latin typeface="Arial"/>
                <a:ea typeface="Arial"/>
                <a:cs typeface="Arial"/>
                <a:sym typeface="Arial"/>
              </a:rPr>
              <a:t>След</a:t>
            </a:r>
            <a:r>
              <a:rPr lang="en-US" sz="2800" b="0" i="0" u="none" strike="noStrike" cap="none" dirty="0">
                <a:solidFill>
                  <a:srgbClr val="000000"/>
                </a:solidFill>
                <a:latin typeface="Arial"/>
                <a:ea typeface="Arial"/>
                <a:cs typeface="Arial"/>
                <a:sym typeface="Arial"/>
              </a:rPr>
              <a:t> </a:t>
            </a:r>
            <a:r>
              <a:rPr lang="en-US" sz="2800" b="0" i="0" u="none" strike="noStrike" cap="none" dirty="0" err="1">
                <a:solidFill>
                  <a:srgbClr val="000000"/>
                </a:solidFill>
                <a:latin typeface="Arial"/>
                <a:ea typeface="Arial"/>
                <a:cs typeface="Arial"/>
                <a:sym typeface="Arial"/>
              </a:rPr>
              <a:t>това</a:t>
            </a:r>
            <a:r>
              <a:rPr lang="en-US" sz="2800" b="0" i="0" u="none" strike="noStrike" cap="none" dirty="0">
                <a:solidFill>
                  <a:srgbClr val="000000"/>
                </a:solidFill>
                <a:latin typeface="Arial"/>
                <a:ea typeface="Arial"/>
                <a:cs typeface="Arial"/>
                <a:sym typeface="Arial"/>
              </a:rPr>
              <a:t> </a:t>
            </a:r>
            <a:r>
              <a:rPr lang="bg-BG" sz="2800" b="0" i="0" u="none" strike="noStrike" cap="none" dirty="0">
                <a:solidFill>
                  <a:srgbClr val="000000"/>
                </a:solidFill>
                <a:latin typeface="Arial"/>
                <a:ea typeface="Arial"/>
                <a:cs typeface="Arial"/>
                <a:sym typeface="Arial"/>
              </a:rPr>
              <a:t>обучаемите</a:t>
            </a:r>
            <a:r>
              <a:rPr lang="en-US" sz="2800" b="0" i="0" u="none" strike="noStrike" cap="none" dirty="0">
                <a:solidFill>
                  <a:srgbClr val="000000"/>
                </a:solidFill>
                <a:latin typeface="Arial"/>
                <a:ea typeface="Arial"/>
                <a:cs typeface="Arial"/>
                <a:sym typeface="Arial"/>
              </a:rPr>
              <a:t> </a:t>
            </a:r>
            <a:r>
              <a:rPr lang="en-US" sz="2800" b="0" i="0" u="none" strike="noStrike" cap="none" dirty="0" err="1">
                <a:solidFill>
                  <a:srgbClr val="000000"/>
                </a:solidFill>
                <a:latin typeface="Arial"/>
                <a:ea typeface="Arial"/>
                <a:cs typeface="Arial"/>
                <a:sym typeface="Arial"/>
              </a:rPr>
              <a:t>участват</a:t>
            </a:r>
            <a:r>
              <a:rPr lang="en-US" sz="2800" b="0" i="0" u="none" strike="noStrike" cap="none" dirty="0">
                <a:solidFill>
                  <a:srgbClr val="000000"/>
                </a:solidFill>
                <a:latin typeface="Arial"/>
                <a:ea typeface="Arial"/>
                <a:cs typeface="Arial"/>
                <a:sym typeface="Arial"/>
              </a:rPr>
              <a:t> в </a:t>
            </a:r>
            <a:r>
              <a:rPr lang="en-US" sz="2800" b="0" i="0" u="none" strike="noStrike" cap="none" dirty="0" err="1">
                <a:solidFill>
                  <a:srgbClr val="000000"/>
                </a:solidFill>
                <a:latin typeface="Arial"/>
                <a:ea typeface="Arial"/>
                <a:cs typeface="Arial"/>
                <a:sym typeface="Arial"/>
              </a:rPr>
              <a:t>упражнение</a:t>
            </a:r>
            <a:r>
              <a:rPr lang="en-US" sz="2800" b="0" i="0" u="none" strike="noStrike" cap="none" dirty="0">
                <a:solidFill>
                  <a:srgbClr val="000000"/>
                </a:solidFill>
                <a:latin typeface="Arial"/>
                <a:ea typeface="Arial"/>
                <a:cs typeface="Arial"/>
                <a:sym typeface="Arial"/>
              </a:rPr>
              <a:t>, в </a:t>
            </a:r>
            <a:r>
              <a:rPr lang="en-US" sz="2800" b="0" i="0" u="none" strike="noStrike" cap="none" dirty="0" err="1">
                <a:solidFill>
                  <a:srgbClr val="000000"/>
                </a:solidFill>
                <a:latin typeface="Arial"/>
                <a:ea typeface="Arial"/>
                <a:cs typeface="Arial"/>
                <a:sym typeface="Arial"/>
              </a:rPr>
              <a:t>което</a:t>
            </a:r>
            <a:r>
              <a:rPr lang="en-US" sz="2800" b="0" i="0" u="none" strike="noStrike" cap="none" dirty="0">
                <a:solidFill>
                  <a:srgbClr val="000000"/>
                </a:solidFill>
                <a:latin typeface="Arial"/>
                <a:ea typeface="Arial"/>
                <a:cs typeface="Arial"/>
                <a:sym typeface="Arial"/>
              </a:rPr>
              <a:t> </a:t>
            </a:r>
            <a:r>
              <a:rPr lang="bg-BG" sz="2800" b="0" i="0" u="none" strike="noStrike" cap="none" dirty="0">
                <a:solidFill>
                  <a:srgbClr val="000000"/>
                </a:solidFill>
                <a:latin typeface="Arial"/>
                <a:ea typeface="Arial"/>
                <a:cs typeface="Arial"/>
                <a:sym typeface="Arial"/>
              </a:rPr>
              <a:t>тестват</a:t>
            </a:r>
            <a:r>
              <a:rPr lang="en-US" sz="2800" b="0" i="0" u="none" strike="noStrike" cap="none" dirty="0">
                <a:solidFill>
                  <a:srgbClr val="000000"/>
                </a:solidFill>
                <a:latin typeface="Arial"/>
                <a:ea typeface="Arial"/>
                <a:cs typeface="Arial"/>
                <a:sym typeface="Arial"/>
              </a:rPr>
              <a:t> </a:t>
            </a:r>
            <a:r>
              <a:rPr lang="en-US" sz="2800" b="0" i="0" u="none" strike="noStrike" cap="none" dirty="0" err="1">
                <a:solidFill>
                  <a:srgbClr val="000000"/>
                </a:solidFill>
                <a:latin typeface="Arial"/>
                <a:ea typeface="Arial"/>
                <a:cs typeface="Arial"/>
                <a:sym typeface="Arial"/>
              </a:rPr>
              <a:t>как</a:t>
            </a:r>
            <a:r>
              <a:rPr lang="en-US" sz="2800" b="0" i="0" u="none" strike="noStrike" cap="none" dirty="0">
                <a:solidFill>
                  <a:srgbClr val="000000"/>
                </a:solidFill>
                <a:latin typeface="Arial"/>
                <a:ea typeface="Arial"/>
                <a:cs typeface="Arial"/>
                <a:sym typeface="Arial"/>
              </a:rPr>
              <a:t> </a:t>
            </a:r>
            <a:r>
              <a:rPr lang="en-US" sz="2800" b="0" i="0" u="none" strike="noStrike" cap="none" dirty="0" err="1">
                <a:solidFill>
                  <a:srgbClr val="000000"/>
                </a:solidFill>
                <a:latin typeface="Arial"/>
                <a:ea typeface="Arial"/>
                <a:cs typeface="Arial"/>
                <a:sym typeface="Arial"/>
              </a:rPr>
              <a:t>се</a:t>
            </a:r>
            <a:r>
              <a:rPr lang="en-US" sz="2800" b="0" i="0" u="none" strike="noStrike" cap="none" dirty="0">
                <a:solidFill>
                  <a:srgbClr val="000000"/>
                </a:solidFill>
                <a:latin typeface="Arial"/>
                <a:ea typeface="Arial"/>
                <a:cs typeface="Arial"/>
                <a:sym typeface="Arial"/>
              </a:rPr>
              <a:t> </a:t>
            </a:r>
            <a:r>
              <a:rPr lang="en-US" sz="2800" b="0" i="0" u="none" strike="noStrike" cap="none" dirty="0" err="1">
                <a:solidFill>
                  <a:srgbClr val="000000"/>
                </a:solidFill>
                <a:latin typeface="Arial"/>
                <a:ea typeface="Arial"/>
                <a:cs typeface="Arial"/>
                <a:sym typeface="Arial"/>
              </a:rPr>
              <a:t>настройва</a:t>
            </a:r>
            <a:r>
              <a:rPr lang="en-US" sz="2800" b="0" i="0" u="none" strike="noStrike" cap="none" dirty="0">
                <a:solidFill>
                  <a:srgbClr val="000000"/>
                </a:solidFill>
                <a:latin typeface="Arial"/>
                <a:ea typeface="Arial"/>
                <a:cs typeface="Arial"/>
                <a:sym typeface="Arial"/>
              </a:rPr>
              <a:t> </a:t>
            </a:r>
            <a:r>
              <a:rPr lang="en-US" sz="2800" b="0" i="0" u="none" strike="noStrike" cap="none" dirty="0" err="1">
                <a:solidFill>
                  <a:srgbClr val="000000"/>
                </a:solidFill>
                <a:latin typeface="Arial"/>
                <a:ea typeface="Arial"/>
                <a:cs typeface="Arial"/>
                <a:sym typeface="Arial"/>
              </a:rPr>
              <a:t>канал</a:t>
            </a:r>
            <a:r>
              <a:rPr lang="en-US" sz="2800" b="0" i="0" u="none" strike="noStrike" cap="none" dirty="0">
                <a:solidFill>
                  <a:srgbClr val="000000"/>
                </a:solidFill>
                <a:latin typeface="Arial"/>
                <a:ea typeface="Arial"/>
                <a:cs typeface="Arial"/>
                <a:sym typeface="Arial"/>
              </a:rPr>
              <a:t>, </a:t>
            </a:r>
            <a:r>
              <a:rPr lang="en-US" sz="2800" b="0" i="0" u="none" strike="noStrike" cap="none" dirty="0" err="1">
                <a:solidFill>
                  <a:srgbClr val="000000"/>
                </a:solidFill>
                <a:latin typeface="Arial"/>
                <a:ea typeface="Arial"/>
                <a:cs typeface="Arial"/>
                <a:sym typeface="Arial"/>
              </a:rPr>
              <a:t>как</a:t>
            </a:r>
            <a:r>
              <a:rPr lang="en-US" sz="2800" b="0" i="0" u="none" strike="noStrike" cap="none" dirty="0">
                <a:solidFill>
                  <a:srgbClr val="000000"/>
                </a:solidFill>
                <a:latin typeface="Arial"/>
                <a:ea typeface="Arial"/>
                <a:cs typeface="Arial"/>
                <a:sym typeface="Arial"/>
              </a:rPr>
              <a:t> </a:t>
            </a:r>
            <a:r>
              <a:rPr lang="en-US" sz="2800" b="0" i="0" u="none" strike="noStrike" cap="none" dirty="0" err="1">
                <a:solidFill>
                  <a:srgbClr val="000000"/>
                </a:solidFill>
                <a:latin typeface="Arial"/>
                <a:ea typeface="Arial"/>
                <a:cs typeface="Arial"/>
                <a:sym typeface="Arial"/>
              </a:rPr>
              <a:t>се</a:t>
            </a:r>
            <a:r>
              <a:rPr lang="en-US" sz="2800" b="0" i="0" u="none" strike="noStrike" cap="none" dirty="0">
                <a:solidFill>
                  <a:srgbClr val="000000"/>
                </a:solidFill>
                <a:latin typeface="Arial"/>
                <a:ea typeface="Arial"/>
                <a:cs typeface="Arial"/>
                <a:sym typeface="Arial"/>
              </a:rPr>
              <a:t> </a:t>
            </a:r>
            <a:r>
              <a:rPr lang="en-US" sz="2800" b="0" i="0" u="none" strike="noStrike" cap="none" dirty="0" err="1">
                <a:solidFill>
                  <a:srgbClr val="000000"/>
                </a:solidFill>
                <a:latin typeface="Arial"/>
                <a:ea typeface="Arial"/>
                <a:cs typeface="Arial"/>
                <a:sym typeface="Arial"/>
              </a:rPr>
              <a:t>насрочва</a:t>
            </a:r>
            <a:r>
              <a:rPr lang="en-US" sz="2800" b="0" i="0" u="none" strike="noStrike" cap="none" dirty="0">
                <a:solidFill>
                  <a:srgbClr val="000000"/>
                </a:solidFill>
                <a:latin typeface="Arial"/>
                <a:ea typeface="Arial"/>
                <a:cs typeface="Arial"/>
                <a:sym typeface="Arial"/>
              </a:rPr>
              <a:t> </a:t>
            </a:r>
            <a:r>
              <a:rPr lang="en-US" sz="2800" b="0" i="0" u="none" strike="noStrike" cap="none" dirty="0" err="1">
                <a:solidFill>
                  <a:srgbClr val="000000"/>
                </a:solidFill>
                <a:latin typeface="Arial"/>
                <a:ea typeface="Arial"/>
                <a:cs typeface="Arial"/>
                <a:sym typeface="Arial"/>
              </a:rPr>
              <a:t>среща</a:t>
            </a:r>
            <a:r>
              <a:rPr lang="en-US" sz="2800" b="0" i="0" u="none" strike="noStrike" cap="none" dirty="0">
                <a:solidFill>
                  <a:srgbClr val="000000"/>
                </a:solidFill>
                <a:latin typeface="Arial"/>
                <a:ea typeface="Arial"/>
                <a:cs typeface="Arial"/>
                <a:sym typeface="Arial"/>
              </a:rPr>
              <a:t> и </a:t>
            </a:r>
            <a:r>
              <a:rPr lang="en-US" sz="2800" b="0" i="0" u="none" strike="noStrike" cap="none" dirty="0" err="1">
                <a:solidFill>
                  <a:srgbClr val="000000"/>
                </a:solidFill>
                <a:latin typeface="Arial"/>
                <a:ea typeface="Arial"/>
                <a:cs typeface="Arial"/>
                <a:sym typeface="Arial"/>
              </a:rPr>
              <a:t>как</a:t>
            </a:r>
            <a:r>
              <a:rPr lang="en-US" sz="2800" b="0" i="0" u="none" strike="noStrike" cap="none" dirty="0">
                <a:solidFill>
                  <a:srgbClr val="000000"/>
                </a:solidFill>
                <a:latin typeface="Arial"/>
                <a:ea typeface="Arial"/>
                <a:cs typeface="Arial"/>
                <a:sym typeface="Arial"/>
              </a:rPr>
              <a:t> </a:t>
            </a:r>
            <a:r>
              <a:rPr lang="en-US" sz="2800" b="0" i="0" u="none" strike="noStrike" cap="none" dirty="0" err="1">
                <a:solidFill>
                  <a:srgbClr val="000000"/>
                </a:solidFill>
                <a:latin typeface="Arial"/>
                <a:ea typeface="Arial"/>
                <a:cs typeface="Arial"/>
                <a:sym typeface="Arial"/>
              </a:rPr>
              <a:t>се</a:t>
            </a:r>
            <a:r>
              <a:rPr lang="en-US" sz="2800" b="0" i="0" u="none" strike="noStrike" cap="none" dirty="0">
                <a:solidFill>
                  <a:srgbClr val="000000"/>
                </a:solidFill>
                <a:latin typeface="Arial"/>
                <a:ea typeface="Arial"/>
                <a:cs typeface="Arial"/>
                <a:sym typeface="Arial"/>
              </a:rPr>
              <a:t> </a:t>
            </a:r>
            <a:r>
              <a:rPr lang="en-US" sz="2800" b="0" i="0" u="none" strike="noStrike" cap="none" dirty="0" err="1">
                <a:solidFill>
                  <a:srgbClr val="000000"/>
                </a:solidFill>
                <a:latin typeface="Arial"/>
                <a:ea typeface="Arial"/>
                <a:cs typeface="Arial"/>
                <a:sym typeface="Arial"/>
              </a:rPr>
              <a:t>използва</a:t>
            </a:r>
            <a:r>
              <a:rPr lang="en-US" sz="2800" b="0" i="0" u="none" strike="noStrike" cap="none" dirty="0">
                <a:solidFill>
                  <a:srgbClr val="000000"/>
                </a:solidFill>
                <a:latin typeface="Arial"/>
                <a:ea typeface="Arial"/>
                <a:cs typeface="Arial"/>
                <a:sym typeface="Arial"/>
              </a:rPr>
              <a:t> </a:t>
            </a:r>
            <a:r>
              <a:rPr lang="bg-BG" sz="2800" b="0" i="0" u="none" strike="noStrike" cap="none" dirty="0">
                <a:solidFill>
                  <a:srgbClr val="000000"/>
                </a:solidFill>
                <a:latin typeface="Arial"/>
                <a:ea typeface="Arial"/>
                <a:cs typeface="Arial"/>
                <a:sym typeface="Arial"/>
              </a:rPr>
              <a:t>виртуалното</a:t>
            </a:r>
            <a:r>
              <a:rPr lang="en-US" sz="2800" b="0" i="0" u="none" strike="noStrike" cap="none" dirty="0">
                <a:solidFill>
                  <a:srgbClr val="000000"/>
                </a:solidFill>
                <a:latin typeface="Arial"/>
                <a:ea typeface="Arial"/>
                <a:cs typeface="Arial"/>
                <a:sym typeface="Arial"/>
              </a:rPr>
              <a:t> </a:t>
            </a:r>
            <a:r>
              <a:rPr lang="en-US" sz="2800" b="0" i="0" u="none" strike="noStrike" cap="none" dirty="0" err="1">
                <a:solidFill>
                  <a:srgbClr val="000000"/>
                </a:solidFill>
                <a:latin typeface="Arial"/>
                <a:ea typeface="Arial"/>
                <a:cs typeface="Arial"/>
                <a:sym typeface="Arial"/>
              </a:rPr>
              <a:t>пространство</a:t>
            </a:r>
            <a:r>
              <a:rPr lang="en-US" sz="2800" b="0" i="0" u="none" strike="noStrike" cap="none" dirty="0">
                <a:solidFill>
                  <a:srgbClr val="000000"/>
                </a:solidFill>
                <a:latin typeface="Arial"/>
                <a:ea typeface="Arial"/>
                <a:cs typeface="Arial"/>
                <a:sym typeface="Arial"/>
              </a:rPr>
              <a:t>.</a:t>
            </a:r>
            <a:endParaRPr sz="2800" b="0" i="0" u="none" strike="noStrike" cap="none" dirty="0">
              <a:solidFill>
                <a:srgbClr val="4EA72E"/>
              </a:solidFill>
              <a:latin typeface="Arial"/>
              <a:ea typeface="Arial"/>
              <a:cs typeface="Arial"/>
              <a:sym typeface="Arial"/>
            </a:endParaRPr>
          </a:p>
        </p:txBody>
      </p:sp>
      <p:sp>
        <p:nvSpPr>
          <p:cNvPr id="279" name="Google Shape;279;p10"/>
          <p:cNvSpPr txBox="1"/>
          <p:nvPr/>
        </p:nvSpPr>
        <p:spPr>
          <a:xfrm>
            <a:off x="2242847" y="150668"/>
            <a:ext cx="16935489" cy="1661334"/>
          </a:xfrm>
          <a:prstGeom prst="rect">
            <a:avLst/>
          </a:prstGeom>
          <a:noFill/>
          <a:ln>
            <a:noFill/>
          </a:ln>
        </p:spPr>
        <p:txBody>
          <a:bodyPr spcFirstLastPara="1" wrap="square" lIns="137125" tIns="68550" rIns="137125" bIns="68550" anchor="ctr" anchorCtr="0">
            <a:normAutofit/>
          </a:bodyPr>
          <a:lstStyle/>
          <a:p>
            <a:pPr marL="0" marR="0" lvl="0" indent="0" algn="l" rtl="0">
              <a:lnSpc>
                <a:spcPct val="100000"/>
              </a:lnSpc>
              <a:spcBef>
                <a:spcPts val="0"/>
              </a:spcBef>
              <a:spcAft>
                <a:spcPts val="0"/>
              </a:spcAft>
              <a:buNone/>
            </a:pPr>
            <a:r>
              <a:rPr lang="en-US" sz="4000" b="1" i="0" u="none" strike="noStrike" cap="none">
                <a:solidFill>
                  <a:srgbClr val="4EA72E"/>
                </a:solidFill>
                <a:latin typeface="Arial"/>
                <a:ea typeface="Arial"/>
                <a:cs typeface="Arial"/>
                <a:sym typeface="Arial"/>
              </a:rPr>
              <a:t>Дейност #2: Представяне на функциите на комуникационни инструменти</a:t>
            </a:r>
            <a:endParaRPr sz="6000" b="0" i="0" u="none" strike="noStrike" cap="none">
              <a:solidFill>
                <a:srgbClr val="4EA72E"/>
              </a:solidFill>
              <a:latin typeface="Arial"/>
              <a:ea typeface="Arial"/>
              <a:cs typeface="Arial"/>
              <a:sym typeface="Arial"/>
            </a:endParaRPr>
          </a:p>
        </p:txBody>
      </p:sp>
      <p:sp>
        <p:nvSpPr>
          <p:cNvPr id="280" name="Google Shape;280;p10"/>
          <p:cNvSpPr txBox="1"/>
          <p:nvPr/>
        </p:nvSpPr>
        <p:spPr>
          <a:xfrm>
            <a:off x="9144000" y="3026108"/>
            <a:ext cx="13348490" cy="886397"/>
          </a:xfrm>
          <a:prstGeom prst="rect">
            <a:avLst/>
          </a:prstGeom>
          <a:noFill/>
          <a:ln>
            <a:noFill/>
          </a:ln>
        </p:spPr>
        <p:txBody>
          <a:bodyPr spcFirstLastPara="1" wrap="square" lIns="0" tIns="0" rIns="0" bIns="0" anchor="t" anchorCtr="0">
            <a:spAutoFit/>
          </a:bodyPr>
          <a:lstStyle/>
          <a:p>
            <a:pPr marL="0" marR="0" lvl="0" indent="0" algn="l" rtl="0">
              <a:lnSpc>
                <a:spcPct val="144009"/>
              </a:lnSpc>
              <a:spcBef>
                <a:spcPts val="0"/>
              </a:spcBef>
              <a:spcAft>
                <a:spcPts val="0"/>
              </a:spcAft>
              <a:buClr>
                <a:srgbClr val="000000"/>
              </a:buClr>
              <a:buSzPts val="4000"/>
              <a:buFont typeface="Arial"/>
              <a:buNone/>
            </a:pPr>
            <a:r>
              <a:rPr lang="en-US" sz="4000" b="1" i="0" u="none" strike="noStrike" cap="none">
                <a:solidFill>
                  <a:srgbClr val="926FB1"/>
                </a:solidFill>
                <a:latin typeface="Arial"/>
                <a:ea typeface="Arial"/>
                <a:cs typeface="Arial"/>
                <a:sym typeface="Arial"/>
              </a:rPr>
              <a:t>Цел на дейността</a:t>
            </a:r>
            <a:endParaRPr sz="1100" b="0" i="0" u="none" strike="noStrike" cap="none">
              <a:solidFill>
                <a:srgbClr val="000000"/>
              </a:solidFill>
              <a:latin typeface="Arial"/>
              <a:ea typeface="Arial"/>
              <a:cs typeface="Arial"/>
              <a:sym typeface="Arial"/>
            </a:endParaRPr>
          </a:p>
        </p:txBody>
      </p:sp>
      <p:sp>
        <p:nvSpPr>
          <p:cNvPr id="281" name="Google Shape;281;p10"/>
          <p:cNvSpPr txBox="1"/>
          <p:nvPr/>
        </p:nvSpPr>
        <p:spPr>
          <a:xfrm>
            <a:off x="9144000" y="4038226"/>
            <a:ext cx="8125200" cy="2154436"/>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None/>
            </a:pPr>
            <a:r>
              <a:rPr lang="en-US" sz="2800" b="0" i="0" u="none" strike="noStrike" cap="none" dirty="0" err="1">
                <a:solidFill>
                  <a:srgbClr val="000000"/>
                </a:solidFill>
                <a:latin typeface="Arial"/>
                <a:ea typeface="Arial"/>
                <a:cs typeface="Arial"/>
                <a:sym typeface="Arial"/>
              </a:rPr>
              <a:t>Тази</a:t>
            </a:r>
            <a:r>
              <a:rPr lang="en-US" sz="2800" b="0" i="0" u="none" strike="noStrike" cap="none" dirty="0">
                <a:solidFill>
                  <a:srgbClr val="000000"/>
                </a:solidFill>
                <a:latin typeface="Arial"/>
                <a:ea typeface="Arial"/>
                <a:cs typeface="Arial"/>
                <a:sym typeface="Arial"/>
              </a:rPr>
              <a:t> </a:t>
            </a:r>
            <a:r>
              <a:rPr lang="en-US" sz="2800" b="0" i="0" u="none" strike="noStrike" cap="none" dirty="0" err="1">
                <a:solidFill>
                  <a:srgbClr val="000000"/>
                </a:solidFill>
                <a:latin typeface="Arial"/>
                <a:ea typeface="Arial"/>
                <a:cs typeface="Arial"/>
                <a:sym typeface="Arial"/>
              </a:rPr>
              <a:t>дейност</a:t>
            </a:r>
            <a:r>
              <a:rPr lang="en-US" sz="2800" b="0" i="0" u="none" strike="noStrike" cap="none" dirty="0">
                <a:solidFill>
                  <a:srgbClr val="000000"/>
                </a:solidFill>
                <a:latin typeface="Arial"/>
                <a:ea typeface="Arial"/>
                <a:cs typeface="Arial"/>
                <a:sym typeface="Arial"/>
              </a:rPr>
              <a:t> </a:t>
            </a:r>
            <a:r>
              <a:rPr lang="en-US" sz="2800" b="0" i="0" u="none" strike="noStrike" cap="none" dirty="0" err="1">
                <a:solidFill>
                  <a:srgbClr val="000000"/>
                </a:solidFill>
                <a:latin typeface="Arial"/>
                <a:ea typeface="Arial"/>
                <a:cs typeface="Arial"/>
                <a:sym typeface="Arial"/>
              </a:rPr>
              <a:t>показва</a:t>
            </a:r>
            <a:r>
              <a:rPr lang="en-US" sz="2800" b="0" i="0" u="none" strike="noStrike" cap="none" dirty="0">
                <a:solidFill>
                  <a:srgbClr val="000000"/>
                </a:solidFill>
                <a:latin typeface="Arial"/>
                <a:ea typeface="Arial"/>
                <a:cs typeface="Arial"/>
                <a:sym typeface="Arial"/>
              </a:rPr>
              <a:t> </a:t>
            </a:r>
            <a:r>
              <a:rPr lang="en-US" sz="2800" b="0" i="0" u="none" strike="noStrike" cap="none" dirty="0" err="1">
                <a:solidFill>
                  <a:srgbClr val="000000"/>
                </a:solidFill>
                <a:latin typeface="Arial"/>
                <a:ea typeface="Arial"/>
                <a:cs typeface="Arial"/>
                <a:sym typeface="Arial"/>
              </a:rPr>
              <a:t>основните</a:t>
            </a:r>
            <a:r>
              <a:rPr lang="en-US" sz="2800" b="0" i="0" u="none" strike="noStrike" cap="none" dirty="0">
                <a:solidFill>
                  <a:srgbClr val="000000"/>
                </a:solidFill>
                <a:latin typeface="Arial"/>
                <a:ea typeface="Arial"/>
                <a:cs typeface="Arial"/>
                <a:sym typeface="Arial"/>
              </a:rPr>
              <a:t> </a:t>
            </a:r>
            <a:r>
              <a:rPr lang="en-US" sz="2800" b="0" i="0" u="none" strike="noStrike" cap="none" dirty="0" err="1">
                <a:solidFill>
                  <a:srgbClr val="000000"/>
                </a:solidFill>
                <a:latin typeface="Arial"/>
                <a:ea typeface="Arial"/>
                <a:cs typeface="Arial"/>
                <a:sym typeface="Arial"/>
              </a:rPr>
              <a:t>характеристики</a:t>
            </a:r>
            <a:r>
              <a:rPr lang="en-US" sz="2800" b="0" i="0" u="none" strike="noStrike" cap="none" dirty="0">
                <a:solidFill>
                  <a:srgbClr val="000000"/>
                </a:solidFill>
                <a:latin typeface="Arial"/>
                <a:ea typeface="Arial"/>
                <a:cs typeface="Arial"/>
                <a:sym typeface="Arial"/>
              </a:rPr>
              <a:t> </a:t>
            </a:r>
            <a:r>
              <a:rPr lang="en-US" sz="2800" b="0" i="0" u="none" strike="noStrike" cap="none" dirty="0" err="1">
                <a:solidFill>
                  <a:srgbClr val="000000"/>
                </a:solidFill>
                <a:latin typeface="Arial"/>
                <a:ea typeface="Arial"/>
                <a:cs typeface="Arial"/>
                <a:sym typeface="Arial"/>
              </a:rPr>
              <a:t>на</a:t>
            </a:r>
            <a:r>
              <a:rPr lang="en-US" sz="2800" b="0" i="0" u="none" strike="noStrike" cap="none" dirty="0">
                <a:solidFill>
                  <a:srgbClr val="000000"/>
                </a:solidFill>
                <a:latin typeface="Arial"/>
                <a:ea typeface="Arial"/>
                <a:cs typeface="Arial"/>
                <a:sym typeface="Arial"/>
              </a:rPr>
              <a:t> Zoom Workplace, </a:t>
            </a:r>
            <a:r>
              <a:rPr lang="en-US" sz="2800" b="0" i="0" u="none" strike="noStrike" cap="none" dirty="0" err="1">
                <a:solidFill>
                  <a:srgbClr val="000000"/>
                </a:solidFill>
                <a:latin typeface="Arial"/>
                <a:ea typeface="Arial"/>
                <a:cs typeface="Arial"/>
                <a:sym typeface="Arial"/>
              </a:rPr>
              <a:t>като</a:t>
            </a:r>
            <a:r>
              <a:rPr lang="en-US" sz="2800" b="0" i="0" u="none" strike="noStrike" cap="none" dirty="0">
                <a:solidFill>
                  <a:srgbClr val="000000"/>
                </a:solidFill>
                <a:latin typeface="Arial"/>
                <a:ea typeface="Arial"/>
                <a:cs typeface="Arial"/>
                <a:sym typeface="Arial"/>
              </a:rPr>
              <a:t> </a:t>
            </a:r>
            <a:r>
              <a:rPr lang="en-US" sz="2800" b="0" i="0" u="none" strike="noStrike" cap="none" dirty="0" err="1">
                <a:solidFill>
                  <a:srgbClr val="000000"/>
                </a:solidFill>
                <a:latin typeface="Arial"/>
                <a:ea typeface="Arial"/>
                <a:cs typeface="Arial"/>
                <a:sym typeface="Arial"/>
              </a:rPr>
              <a:t>се</a:t>
            </a:r>
            <a:r>
              <a:rPr lang="en-US" sz="2800" b="0" i="0" u="none" strike="noStrike" cap="none" dirty="0">
                <a:solidFill>
                  <a:srgbClr val="000000"/>
                </a:solidFill>
                <a:latin typeface="Arial"/>
                <a:ea typeface="Arial"/>
                <a:cs typeface="Arial"/>
                <a:sym typeface="Arial"/>
              </a:rPr>
              <a:t> </a:t>
            </a:r>
            <a:r>
              <a:rPr lang="en-US" sz="2800" b="0" i="0" u="none" strike="noStrike" cap="none" dirty="0" err="1">
                <a:solidFill>
                  <a:srgbClr val="000000"/>
                </a:solidFill>
                <a:latin typeface="Arial"/>
                <a:ea typeface="Arial"/>
                <a:cs typeface="Arial"/>
                <a:sym typeface="Arial"/>
              </a:rPr>
              <a:t>подчертава</a:t>
            </a:r>
            <a:r>
              <a:rPr lang="en-US" sz="2800" b="0" i="0" u="none" strike="noStrike" cap="none" dirty="0">
                <a:solidFill>
                  <a:srgbClr val="000000"/>
                </a:solidFill>
                <a:latin typeface="Arial"/>
                <a:ea typeface="Arial"/>
                <a:cs typeface="Arial"/>
                <a:sym typeface="Arial"/>
              </a:rPr>
              <a:t> </a:t>
            </a:r>
            <a:r>
              <a:rPr lang="en-US" sz="2800" b="0" i="0" u="none" strike="noStrike" cap="none" dirty="0" err="1">
                <a:solidFill>
                  <a:srgbClr val="000000"/>
                </a:solidFill>
                <a:latin typeface="Arial"/>
                <a:ea typeface="Arial"/>
                <a:cs typeface="Arial"/>
                <a:sym typeface="Arial"/>
              </a:rPr>
              <a:t>начинът</a:t>
            </a:r>
            <a:r>
              <a:rPr lang="en-US" sz="2800" b="0" i="0" u="none" strike="noStrike" cap="none" dirty="0">
                <a:solidFill>
                  <a:srgbClr val="000000"/>
                </a:solidFill>
                <a:latin typeface="Arial"/>
                <a:ea typeface="Arial"/>
                <a:cs typeface="Arial"/>
                <a:sym typeface="Arial"/>
              </a:rPr>
              <a:t>, </a:t>
            </a:r>
            <a:r>
              <a:rPr lang="en-US" sz="2800" b="0" i="0" u="none" strike="noStrike" cap="none" dirty="0" err="1">
                <a:solidFill>
                  <a:srgbClr val="000000"/>
                </a:solidFill>
                <a:latin typeface="Arial"/>
                <a:ea typeface="Arial"/>
                <a:cs typeface="Arial"/>
                <a:sym typeface="Arial"/>
              </a:rPr>
              <a:t>по</a:t>
            </a:r>
            <a:r>
              <a:rPr lang="en-US" sz="2800" b="0" i="0" u="none" strike="noStrike" cap="none" dirty="0">
                <a:solidFill>
                  <a:srgbClr val="000000"/>
                </a:solidFill>
                <a:latin typeface="Arial"/>
                <a:ea typeface="Arial"/>
                <a:cs typeface="Arial"/>
                <a:sym typeface="Arial"/>
              </a:rPr>
              <a:t> </a:t>
            </a:r>
            <a:r>
              <a:rPr lang="en-US" sz="2800" b="0" i="0" u="none" strike="noStrike" cap="none" dirty="0" err="1">
                <a:solidFill>
                  <a:srgbClr val="000000"/>
                </a:solidFill>
                <a:latin typeface="Arial"/>
                <a:ea typeface="Arial"/>
                <a:cs typeface="Arial"/>
                <a:sym typeface="Arial"/>
              </a:rPr>
              <a:t>който</a:t>
            </a:r>
            <a:r>
              <a:rPr lang="en-US" sz="2800" b="0" i="0" u="none" strike="noStrike" cap="none" dirty="0">
                <a:solidFill>
                  <a:srgbClr val="000000"/>
                </a:solidFill>
                <a:latin typeface="Arial"/>
                <a:ea typeface="Arial"/>
                <a:cs typeface="Arial"/>
                <a:sym typeface="Arial"/>
              </a:rPr>
              <a:t> </a:t>
            </a:r>
            <a:r>
              <a:rPr lang="en-US" sz="2800" b="0" i="0" u="none" strike="noStrike" cap="none" dirty="0" err="1">
                <a:solidFill>
                  <a:srgbClr val="000000"/>
                </a:solidFill>
                <a:latin typeface="Arial"/>
                <a:ea typeface="Arial"/>
                <a:cs typeface="Arial"/>
                <a:sym typeface="Arial"/>
              </a:rPr>
              <a:t>поддържа</a:t>
            </a:r>
            <a:r>
              <a:rPr lang="en-US" sz="2800" b="0" i="0" u="none" strike="noStrike" cap="none" dirty="0">
                <a:solidFill>
                  <a:srgbClr val="000000"/>
                </a:solidFill>
                <a:latin typeface="Arial"/>
                <a:ea typeface="Arial"/>
                <a:cs typeface="Arial"/>
                <a:sym typeface="Arial"/>
              </a:rPr>
              <a:t> </a:t>
            </a:r>
            <a:r>
              <a:rPr lang="en-US" sz="2800" b="0" i="0" u="none" strike="noStrike" cap="none" dirty="0" err="1">
                <a:solidFill>
                  <a:srgbClr val="000000"/>
                </a:solidFill>
                <a:latin typeface="Arial"/>
                <a:ea typeface="Arial"/>
                <a:cs typeface="Arial"/>
                <a:sym typeface="Arial"/>
              </a:rPr>
              <a:t>както</a:t>
            </a:r>
            <a:r>
              <a:rPr lang="en-US" sz="2800" b="0" i="0" u="none" strike="noStrike" cap="none" dirty="0">
                <a:solidFill>
                  <a:srgbClr val="000000"/>
                </a:solidFill>
                <a:latin typeface="Arial"/>
                <a:ea typeface="Arial"/>
                <a:cs typeface="Arial"/>
                <a:sym typeface="Arial"/>
              </a:rPr>
              <a:t> </a:t>
            </a:r>
            <a:r>
              <a:rPr lang="en-US" sz="2800" b="0" i="0" u="none" strike="noStrike" cap="none" dirty="0" err="1">
                <a:solidFill>
                  <a:srgbClr val="000000"/>
                </a:solidFill>
                <a:latin typeface="Arial"/>
                <a:ea typeface="Arial"/>
                <a:cs typeface="Arial"/>
                <a:sym typeface="Arial"/>
              </a:rPr>
              <a:t>синхронна</a:t>
            </a:r>
            <a:r>
              <a:rPr lang="en-US" sz="2800" b="0" i="0" u="none" strike="noStrike" cap="none" dirty="0">
                <a:solidFill>
                  <a:srgbClr val="000000"/>
                </a:solidFill>
                <a:latin typeface="Arial"/>
                <a:ea typeface="Arial"/>
                <a:cs typeface="Arial"/>
                <a:sym typeface="Arial"/>
              </a:rPr>
              <a:t>, </a:t>
            </a:r>
            <a:r>
              <a:rPr lang="en-US" sz="2800" b="0" i="0" u="none" strike="noStrike" cap="none" dirty="0" err="1">
                <a:solidFill>
                  <a:srgbClr val="000000"/>
                </a:solidFill>
                <a:latin typeface="Arial"/>
                <a:ea typeface="Arial"/>
                <a:cs typeface="Arial"/>
                <a:sym typeface="Arial"/>
              </a:rPr>
              <a:t>така</a:t>
            </a:r>
            <a:r>
              <a:rPr lang="en-US" sz="2800" b="0" i="0" u="none" strike="noStrike" cap="none" dirty="0">
                <a:solidFill>
                  <a:srgbClr val="000000"/>
                </a:solidFill>
                <a:latin typeface="Arial"/>
                <a:ea typeface="Arial"/>
                <a:cs typeface="Arial"/>
                <a:sym typeface="Arial"/>
              </a:rPr>
              <a:t> и </a:t>
            </a:r>
            <a:r>
              <a:rPr lang="en-US" sz="2800" b="0" i="0" u="none" strike="noStrike" cap="none" dirty="0" err="1">
                <a:solidFill>
                  <a:srgbClr val="000000"/>
                </a:solidFill>
                <a:latin typeface="Arial"/>
                <a:ea typeface="Arial"/>
                <a:cs typeface="Arial"/>
                <a:sym typeface="Arial"/>
              </a:rPr>
              <a:t>асинхронна</a:t>
            </a:r>
            <a:r>
              <a:rPr lang="en-US" sz="2800" b="0" i="0" u="none" strike="noStrike" cap="none" dirty="0">
                <a:solidFill>
                  <a:srgbClr val="000000"/>
                </a:solidFill>
                <a:latin typeface="Arial"/>
                <a:ea typeface="Arial"/>
                <a:cs typeface="Arial"/>
                <a:sym typeface="Arial"/>
              </a:rPr>
              <a:t> </a:t>
            </a:r>
            <a:r>
              <a:rPr lang="en-US" sz="2800" b="0" i="0" u="none" strike="noStrike" cap="none" dirty="0" err="1">
                <a:solidFill>
                  <a:srgbClr val="000000"/>
                </a:solidFill>
                <a:latin typeface="Arial"/>
                <a:ea typeface="Arial"/>
                <a:cs typeface="Arial"/>
                <a:sym typeface="Arial"/>
              </a:rPr>
              <a:t>комуникация</a:t>
            </a:r>
            <a:r>
              <a:rPr lang="en-US" sz="2800" b="0" i="0" u="none" strike="noStrike" cap="none" dirty="0">
                <a:solidFill>
                  <a:srgbClr val="000000"/>
                </a:solidFill>
                <a:latin typeface="Arial"/>
                <a:ea typeface="Arial"/>
                <a:cs typeface="Arial"/>
                <a:sym typeface="Arial"/>
              </a:rPr>
              <a:t> в </a:t>
            </a:r>
            <a:r>
              <a:rPr lang="en-US" sz="2800" b="0" i="0" u="none" strike="noStrike" cap="none" dirty="0" err="1">
                <a:solidFill>
                  <a:srgbClr val="000000"/>
                </a:solidFill>
                <a:latin typeface="Arial"/>
                <a:ea typeface="Arial"/>
                <a:cs typeface="Arial"/>
                <a:sym typeface="Arial"/>
              </a:rPr>
              <a:t>хибридни</a:t>
            </a:r>
            <a:r>
              <a:rPr lang="en-US" sz="2800" b="0" i="0" u="none" strike="noStrike" cap="none" dirty="0">
                <a:solidFill>
                  <a:srgbClr val="000000"/>
                </a:solidFill>
                <a:latin typeface="Arial"/>
                <a:ea typeface="Arial"/>
                <a:cs typeface="Arial"/>
                <a:sym typeface="Arial"/>
              </a:rPr>
              <a:t> </a:t>
            </a:r>
            <a:r>
              <a:rPr lang="en-US" sz="2800" b="0" i="0" u="none" strike="noStrike" cap="none" dirty="0" err="1">
                <a:solidFill>
                  <a:srgbClr val="000000"/>
                </a:solidFill>
                <a:latin typeface="Arial"/>
                <a:ea typeface="Arial"/>
                <a:cs typeface="Arial"/>
                <a:sym typeface="Arial"/>
              </a:rPr>
              <a:t>екипи</a:t>
            </a:r>
            <a:r>
              <a:rPr lang="en-US" sz="2800" b="0" i="0" u="none" strike="noStrike" cap="none" dirty="0">
                <a:solidFill>
                  <a:srgbClr val="000000"/>
                </a:solidFill>
                <a:latin typeface="Arial"/>
                <a:ea typeface="Arial"/>
                <a:cs typeface="Arial"/>
                <a:sym typeface="Arial"/>
              </a:rPr>
              <a:t>.</a:t>
            </a:r>
            <a:endParaRPr sz="1400" b="0" i="0" u="none" strike="noStrike" cap="none" dirty="0">
              <a:solidFill>
                <a:srgbClr val="000000"/>
              </a:solidFill>
              <a:latin typeface="Arial"/>
              <a:ea typeface="Arial"/>
              <a:cs typeface="Arial"/>
              <a:sym typeface="Arial"/>
            </a:endParaRPr>
          </a:p>
        </p:txBody>
      </p:sp>
      <p:pic>
        <p:nvPicPr>
          <p:cNvPr id="282" name="Google Shape;282;p10" descr="Ampulheta 90% com preenchimento sólido"/>
          <p:cNvPicPr preferRelativeResize="0">
            <a:picLocks noGrp="1"/>
          </p:cNvPicPr>
          <p:nvPr>
            <p:ph type="body" idx="4294967295"/>
          </p:nvPr>
        </p:nvPicPr>
        <p:blipFill rotWithShape="1">
          <a:blip r:embed="rId5">
            <a:alphaModFix/>
          </a:blip>
          <a:srcRect/>
          <a:stretch/>
        </p:blipFill>
        <p:spPr>
          <a:xfrm>
            <a:off x="14771495" y="1646453"/>
            <a:ext cx="1383300" cy="1161900"/>
          </a:xfrm>
          <a:prstGeom prst="rect">
            <a:avLst/>
          </a:prstGeom>
          <a:noFill/>
          <a:ln>
            <a:noFill/>
          </a:ln>
        </p:spPr>
      </p:pic>
      <p:sp>
        <p:nvSpPr>
          <p:cNvPr id="283" name="Google Shape;283;p10"/>
          <p:cNvSpPr txBox="1"/>
          <p:nvPr/>
        </p:nvSpPr>
        <p:spPr>
          <a:xfrm>
            <a:off x="16333739" y="2469643"/>
            <a:ext cx="1278300" cy="369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800" b="1" i="0" u="none" strike="noStrike" cap="none">
                <a:solidFill>
                  <a:srgbClr val="4EA72E"/>
                </a:solidFill>
                <a:latin typeface="Open Sans"/>
                <a:ea typeface="Open Sans"/>
                <a:cs typeface="Open Sans"/>
                <a:sym typeface="Open Sans"/>
              </a:rPr>
              <a:t>0ч:30м</a:t>
            </a:r>
            <a:endParaRPr sz="1800" b="1" i="0" u="none" strike="noStrike" cap="none">
              <a:solidFill>
                <a:srgbClr val="4EA72E"/>
              </a:solidFill>
              <a:latin typeface="Arial"/>
              <a:ea typeface="Arial"/>
              <a:cs typeface="Arial"/>
              <a:sym typeface="Arial"/>
            </a:endParaRPr>
          </a:p>
        </p:txBody>
      </p:sp>
      <p:pic>
        <p:nvPicPr>
          <p:cNvPr id="284" name="Google Shape;284;p10" title="image.png"/>
          <p:cNvPicPr preferRelativeResize="0"/>
          <p:nvPr/>
        </p:nvPicPr>
        <p:blipFill rotWithShape="1">
          <a:blip r:embed="rId6">
            <a:alphaModFix/>
          </a:blip>
          <a:srcRect/>
          <a:stretch/>
        </p:blipFill>
        <p:spPr>
          <a:xfrm>
            <a:off x="2723073" y="4038225"/>
            <a:ext cx="3476850" cy="3476850"/>
          </a:xfrm>
          <a:prstGeom prst="rect">
            <a:avLst/>
          </a:prstGeom>
          <a:noFill/>
          <a:ln>
            <a:noFill/>
          </a:ln>
        </p:spPr>
      </p:pic>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11"/>
          <p:cNvSpPr/>
          <p:nvPr/>
        </p:nvSpPr>
        <p:spPr>
          <a:xfrm>
            <a:off x="477360" y="9293400"/>
            <a:ext cx="2453760" cy="514080"/>
          </a:xfrm>
          <a:custGeom>
            <a:avLst/>
            <a:gdLst/>
            <a:ahLst/>
            <a:cxnLst/>
            <a:rect l="l" t="t" r="r" b="b"/>
            <a:pathLst>
              <a:path w="2453760" h="514080" extrusionOk="0">
                <a:moveTo>
                  <a:pt x="0" y="0"/>
                </a:moveTo>
                <a:lnTo>
                  <a:pt x="2453760" y="0"/>
                </a:lnTo>
                <a:lnTo>
                  <a:pt x="2453760" y="514080"/>
                </a:lnTo>
                <a:lnTo>
                  <a:pt x="0" y="514080"/>
                </a:lnTo>
                <a:lnTo>
                  <a:pt x="0" y="0"/>
                </a:lnTo>
                <a:close/>
              </a:path>
            </a:pathLst>
          </a:custGeom>
          <a:blipFill rotWithShape="1">
            <a:blip r:embed="rId3">
              <a:alphaModFix/>
            </a:blip>
            <a:stretch>
              <a:fillRect t="-270" b="-267"/>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0" name="Google Shape;290;p11"/>
          <p:cNvSpPr/>
          <p:nvPr/>
        </p:nvSpPr>
        <p:spPr>
          <a:xfrm>
            <a:off x="631800" y="396360"/>
            <a:ext cx="1250100" cy="1250100"/>
          </a:xfrm>
          <a:custGeom>
            <a:avLst/>
            <a:gdLst/>
            <a:ahLst/>
            <a:cxnLst/>
            <a:rect l="l" t="t" r="r" b="b"/>
            <a:pathLst>
              <a:path w="1250100" h="1250100" extrusionOk="0">
                <a:moveTo>
                  <a:pt x="0" y="0"/>
                </a:moveTo>
                <a:lnTo>
                  <a:pt x="1250100" y="0"/>
                </a:lnTo>
                <a:lnTo>
                  <a:pt x="1250100" y="1250100"/>
                </a:lnTo>
                <a:lnTo>
                  <a:pt x="0" y="125010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1" name="Google Shape;291;p11"/>
          <p:cNvSpPr/>
          <p:nvPr/>
        </p:nvSpPr>
        <p:spPr>
          <a:xfrm>
            <a:off x="1516860" y="2467800"/>
            <a:ext cx="6171629" cy="6171629"/>
          </a:xfrm>
          <a:custGeom>
            <a:avLst/>
            <a:gdLst/>
            <a:ahLst/>
            <a:cxnLst/>
            <a:rect l="l" t="t" r="r" b="b"/>
            <a:pathLst>
              <a:path w="8228838" h="8228838" extrusionOk="0">
                <a:moveTo>
                  <a:pt x="0" y="1371473"/>
                </a:moveTo>
                <a:cubicBezTo>
                  <a:pt x="0" y="614045"/>
                  <a:pt x="614045" y="0"/>
                  <a:pt x="1371473" y="0"/>
                </a:cubicBezTo>
                <a:lnTo>
                  <a:pt x="6857365" y="0"/>
                </a:lnTo>
                <a:cubicBezTo>
                  <a:pt x="7614793" y="0"/>
                  <a:pt x="8228838" y="614045"/>
                  <a:pt x="8228838" y="1371473"/>
                </a:cubicBezTo>
                <a:lnTo>
                  <a:pt x="8228838" y="6857365"/>
                </a:lnTo>
                <a:cubicBezTo>
                  <a:pt x="8228838" y="7614793"/>
                  <a:pt x="7614793" y="8228838"/>
                  <a:pt x="6857365" y="8228838"/>
                </a:cubicBezTo>
                <a:lnTo>
                  <a:pt x="1371473" y="8228838"/>
                </a:lnTo>
                <a:cubicBezTo>
                  <a:pt x="614045" y="8228838"/>
                  <a:pt x="0" y="7614793"/>
                  <a:pt x="0" y="6857365"/>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2" name="Google Shape;292;p11"/>
          <p:cNvSpPr txBox="1"/>
          <p:nvPr/>
        </p:nvSpPr>
        <p:spPr>
          <a:xfrm>
            <a:off x="1881900" y="2267655"/>
            <a:ext cx="13348490" cy="975011"/>
          </a:xfrm>
          <a:prstGeom prst="rect">
            <a:avLst/>
          </a:prstGeom>
          <a:noFill/>
          <a:ln>
            <a:noFill/>
          </a:ln>
        </p:spPr>
        <p:txBody>
          <a:bodyPr spcFirstLastPara="1" wrap="square" lIns="0" tIns="0" rIns="0" bIns="0" anchor="t" anchorCtr="0">
            <a:spAutoFit/>
          </a:bodyPr>
          <a:lstStyle/>
          <a:p>
            <a:pPr marL="0" marR="0" lvl="0" indent="0" algn="l" rtl="0">
              <a:lnSpc>
                <a:spcPct val="144009"/>
              </a:lnSpc>
              <a:spcBef>
                <a:spcPts val="0"/>
              </a:spcBef>
              <a:spcAft>
                <a:spcPts val="0"/>
              </a:spcAft>
              <a:buClr>
                <a:srgbClr val="000000"/>
              </a:buClr>
              <a:buSzPts val="4400"/>
              <a:buFont typeface="Arial"/>
              <a:buNone/>
            </a:pPr>
            <a:r>
              <a:rPr lang="en-US" sz="4400" b="1" i="0" u="none" strike="noStrike" cap="none">
                <a:solidFill>
                  <a:srgbClr val="926FB1"/>
                </a:solidFill>
                <a:latin typeface="Arial"/>
                <a:ea typeface="Arial"/>
                <a:cs typeface="Arial"/>
                <a:sym typeface="Arial"/>
              </a:rPr>
              <a:t>Как да се влезе в среща?</a:t>
            </a:r>
            <a:endParaRPr sz="1400" b="0" i="0" u="none" strike="noStrike" cap="none">
              <a:solidFill>
                <a:srgbClr val="000000"/>
              </a:solidFill>
              <a:latin typeface="Arial"/>
              <a:ea typeface="Arial"/>
              <a:cs typeface="Arial"/>
              <a:sym typeface="Arial"/>
            </a:endParaRPr>
          </a:p>
        </p:txBody>
      </p:sp>
      <p:sp>
        <p:nvSpPr>
          <p:cNvPr id="293" name="Google Shape;293;p11"/>
          <p:cNvSpPr txBox="1"/>
          <p:nvPr/>
        </p:nvSpPr>
        <p:spPr>
          <a:xfrm>
            <a:off x="1516860" y="3426971"/>
            <a:ext cx="9642000" cy="1329338"/>
          </a:xfrm>
          <a:prstGeom prst="rect">
            <a:avLst/>
          </a:prstGeom>
          <a:noFill/>
          <a:ln>
            <a:noFill/>
          </a:ln>
        </p:spPr>
        <p:txBody>
          <a:bodyPr spcFirstLastPara="1" wrap="square" lIns="0" tIns="0" rIns="0" bIns="0" anchor="t" anchorCtr="0">
            <a:spAutoFit/>
          </a:bodyPr>
          <a:lstStyle/>
          <a:p>
            <a:pPr marL="863587" marR="0" lvl="1" indent="-431793" algn="l" rtl="0">
              <a:lnSpc>
                <a:spcPct val="108002"/>
              </a:lnSpc>
              <a:spcBef>
                <a:spcPts val="0"/>
              </a:spcBef>
              <a:spcAft>
                <a:spcPts val="0"/>
              </a:spcAft>
              <a:buClr>
                <a:srgbClr val="000000"/>
              </a:buClr>
              <a:buSzPts val="3999"/>
              <a:buFont typeface="Arial"/>
              <a:buAutoNum type="arabicPeriod"/>
            </a:pPr>
            <a:r>
              <a:rPr lang="en-US" sz="3999" b="0" i="0" u="none" strike="noStrike" cap="none">
                <a:solidFill>
                  <a:srgbClr val="000000"/>
                </a:solidFill>
                <a:latin typeface="Arial"/>
                <a:ea typeface="Arial"/>
                <a:cs typeface="Arial"/>
                <a:sym typeface="Arial"/>
              </a:rPr>
              <a:t>От линка в имейла или календара</a:t>
            </a:r>
            <a:endParaRPr sz="1400" b="0" i="0" u="none" strike="noStrike" cap="none">
              <a:solidFill>
                <a:srgbClr val="000000"/>
              </a:solidFill>
              <a:latin typeface="Arial"/>
              <a:ea typeface="Arial"/>
              <a:cs typeface="Arial"/>
              <a:sym typeface="Arial"/>
            </a:endParaRPr>
          </a:p>
          <a:p>
            <a:pPr marL="0" marR="0" lvl="0" indent="0" algn="l" rtl="0">
              <a:lnSpc>
                <a:spcPct val="108002"/>
              </a:lnSpc>
              <a:spcBef>
                <a:spcPts val="0"/>
              </a:spcBef>
              <a:spcAft>
                <a:spcPts val="0"/>
              </a:spcAft>
              <a:buClr>
                <a:srgbClr val="000000"/>
              </a:buClr>
              <a:buSzPts val="3999"/>
              <a:buFont typeface="Arial"/>
              <a:buNone/>
            </a:pPr>
            <a:endParaRPr sz="3999" b="0" i="0" u="none" strike="noStrike" cap="none">
              <a:solidFill>
                <a:srgbClr val="000000"/>
              </a:solidFill>
              <a:latin typeface="Arial"/>
              <a:ea typeface="Arial"/>
              <a:cs typeface="Arial"/>
              <a:sym typeface="Arial"/>
            </a:endParaRPr>
          </a:p>
        </p:txBody>
      </p:sp>
      <p:sp>
        <p:nvSpPr>
          <p:cNvPr id="294" name="Google Shape;294;p11"/>
          <p:cNvSpPr txBox="1"/>
          <p:nvPr/>
        </p:nvSpPr>
        <p:spPr>
          <a:xfrm>
            <a:off x="2242847" y="150668"/>
            <a:ext cx="16935489" cy="1661334"/>
          </a:xfrm>
          <a:prstGeom prst="rect">
            <a:avLst/>
          </a:prstGeom>
          <a:noFill/>
          <a:ln>
            <a:noFill/>
          </a:ln>
        </p:spPr>
        <p:txBody>
          <a:bodyPr spcFirstLastPara="1" wrap="square" lIns="137125" tIns="68550" rIns="137125" bIns="68550" anchor="ctr" anchorCtr="0">
            <a:normAutofit/>
          </a:bodyPr>
          <a:lstStyle/>
          <a:p>
            <a:pPr marL="0" marR="0" lvl="0" indent="0" algn="l" rtl="0">
              <a:lnSpc>
                <a:spcPct val="100000"/>
              </a:lnSpc>
              <a:spcBef>
                <a:spcPts val="0"/>
              </a:spcBef>
              <a:spcAft>
                <a:spcPts val="0"/>
              </a:spcAft>
              <a:buNone/>
            </a:pPr>
            <a:r>
              <a:rPr lang="en-US" sz="4000" b="1" i="0" u="none" strike="noStrike" cap="none">
                <a:solidFill>
                  <a:srgbClr val="4EA72E"/>
                </a:solidFill>
                <a:latin typeface="Arial"/>
                <a:ea typeface="Arial"/>
                <a:cs typeface="Arial"/>
                <a:sym typeface="Arial"/>
              </a:rPr>
              <a:t>Дейност #2: Представяне на функциите на комуникационни инструменти</a:t>
            </a:r>
            <a:endParaRPr sz="6000" b="0" i="0" u="none" strike="noStrike" cap="none">
              <a:solidFill>
                <a:srgbClr val="4EA72E"/>
              </a:solidFill>
              <a:latin typeface="Arial"/>
              <a:ea typeface="Arial"/>
              <a:cs typeface="Arial"/>
              <a:sym typeface="Arial"/>
            </a:endParaRPr>
          </a:p>
        </p:txBody>
      </p:sp>
      <p:pic>
        <p:nvPicPr>
          <p:cNvPr id="295" name="Google Shape;295;p11" title="image.png"/>
          <p:cNvPicPr preferRelativeResize="0"/>
          <p:nvPr/>
        </p:nvPicPr>
        <p:blipFill rotWithShape="1">
          <a:blip r:embed="rId5">
            <a:alphaModFix/>
          </a:blip>
          <a:srcRect/>
          <a:stretch/>
        </p:blipFill>
        <p:spPr>
          <a:xfrm>
            <a:off x="16420575" y="8684425"/>
            <a:ext cx="1250100" cy="1250100"/>
          </a:xfrm>
          <a:prstGeom prst="rect">
            <a:avLst/>
          </a:prstGeom>
          <a:noFill/>
          <a:ln>
            <a:noFill/>
          </a:ln>
        </p:spPr>
      </p:pic>
      <p:pic>
        <p:nvPicPr>
          <p:cNvPr id="296" name="Google Shape;296;p11" title="how-to-join-a-zoom-meeting-09.png"/>
          <p:cNvPicPr preferRelativeResize="0"/>
          <p:nvPr/>
        </p:nvPicPr>
        <p:blipFill rotWithShape="1">
          <a:blip r:embed="rId6">
            <a:alphaModFix/>
          </a:blip>
          <a:srcRect/>
          <a:stretch/>
        </p:blipFill>
        <p:spPr>
          <a:xfrm>
            <a:off x="3927001" y="4308150"/>
            <a:ext cx="9258298" cy="4985249"/>
          </a:xfrm>
          <a:prstGeom prst="rect">
            <a:avLst/>
          </a:prstGeom>
          <a:noFill/>
          <a:ln w="19050" cap="flat" cmpd="sng">
            <a:solidFill>
              <a:srgbClr val="9868BD"/>
            </a:solidFill>
            <a:prstDash val="solid"/>
            <a:round/>
            <a:headEnd type="none" w="sm" len="sm"/>
            <a:tailEnd type="none" w="sm" len="sm"/>
          </a:ln>
        </p:spPr>
      </p:pic>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12"/>
          <p:cNvSpPr/>
          <p:nvPr/>
        </p:nvSpPr>
        <p:spPr>
          <a:xfrm>
            <a:off x="477360" y="9293400"/>
            <a:ext cx="2453760" cy="514080"/>
          </a:xfrm>
          <a:custGeom>
            <a:avLst/>
            <a:gdLst/>
            <a:ahLst/>
            <a:cxnLst/>
            <a:rect l="l" t="t" r="r" b="b"/>
            <a:pathLst>
              <a:path w="2453760" h="514080" extrusionOk="0">
                <a:moveTo>
                  <a:pt x="0" y="0"/>
                </a:moveTo>
                <a:lnTo>
                  <a:pt x="2453760" y="0"/>
                </a:lnTo>
                <a:lnTo>
                  <a:pt x="2453760" y="514080"/>
                </a:lnTo>
                <a:lnTo>
                  <a:pt x="0" y="514080"/>
                </a:lnTo>
                <a:lnTo>
                  <a:pt x="0" y="0"/>
                </a:lnTo>
                <a:close/>
              </a:path>
            </a:pathLst>
          </a:custGeom>
          <a:blipFill rotWithShape="1">
            <a:blip r:embed="rId3">
              <a:alphaModFix/>
            </a:blip>
            <a:stretch>
              <a:fillRect t="-270" b="-267"/>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2" name="Google Shape;302;p12"/>
          <p:cNvSpPr/>
          <p:nvPr/>
        </p:nvSpPr>
        <p:spPr>
          <a:xfrm>
            <a:off x="631800" y="396360"/>
            <a:ext cx="1250100" cy="1250100"/>
          </a:xfrm>
          <a:custGeom>
            <a:avLst/>
            <a:gdLst/>
            <a:ahLst/>
            <a:cxnLst/>
            <a:rect l="l" t="t" r="r" b="b"/>
            <a:pathLst>
              <a:path w="1250100" h="1250100" extrusionOk="0">
                <a:moveTo>
                  <a:pt x="0" y="0"/>
                </a:moveTo>
                <a:lnTo>
                  <a:pt x="1250100" y="0"/>
                </a:lnTo>
                <a:lnTo>
                  <a:pt x="1250100" y="1250100"/>
                </a:lnTo>
                <a:lnTo>
                  <a:pt x="0" y="125010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3" name="Google Shape;303;p12"/>
          <p:cNvSpPr/>
          <p:nvPr/>
        </p:nvSpPr>
        <p:spPr>
          <a:xfrm>
            <a:off x="1516860" y="2467800"/>
            <a:ext cx="6171629" cy="6171629"/>
          </a:xfrm>
          <a:custGeom>
            <a:avLst/>
            <a:gdLst/>
            <a:ahLst/>
            <a:cxnLst/>
            <a:rect l="l" t="t" r="r" b="b"/>
            <a:pathLst>
              <a:path w="8228838" h="8228838" extrusionOk="0">
                <a:moveTo>
                  <a:pt x="0" y="1371473"/>
                </a:moveTo>
                <a:cubicBezTo>
                  <a:pt x="0" y="614045"/>
                  <a:pt x="614045" y="0"/>
                  <a:pt x="1371473" y="0"/>
                </a:cubicBezTo>
                <a:lnTo>
                  <a:pt x="6857365" y="0"/>
                </a:lnTo>
                <a:cubicBezTo>
                  <a:pt x="7614793" y="0"/>
                  <a:pt x="8228838" y="614045"/>
                  <a:pt x="8228838" y="1371473"/>
                </a:cubicBezTo>
                <a:lnTo>
                  <a:pt x="8228838" y="6857365"/>
                </a:lnTo>
                <a:cubicBezTo>
                  <a:pt x="8228838" y="7614793"/>
                  <a:pt x="7614793" y="8228838"/>
                  <a:pt x="6857365" y="8228838"/>
                </a:cubicBezTo>
                <a:lnTo>
                  <a:pt x="1371473" y="8228838"/>
                </a:lnTo>
                <a:cubicBezTo>
                  <a:pt x="614045" y="8228838"/>
                  <a:pt x="0" y="7614793"/>
                  <a:pt x="0" y="6857365"/>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4" name="Google Shape;304;p12"/>
          <p:cNvSpPr txBox="1"/>
          <p:nvPr/>
        </p:nvSpPr>
        <p:spPr>
          <a:xfrm>
            <a:off x="-1271965" y="2300431"/>
            <a:ext cx="13348490" cy="1063689"/>
          </a:xfrm>
          <a:prstGeom prst="rect">
            <a:avLst/>
          </a:prstGeom>
          <a:noFill/>
          <a:ln>
            <a:noFill/>
          </a:ln>
        </p:spPr>
        <p:txBody>
          <a:bodyPr spcFirstLastPara="1" wrap="square" lIns="0" tIns="0" rIns="0" bIns="0" anchor="t" anchorCtr="0">
            <a:spAutoFit/>
          </a:bodyPr>
          <a:lstStyle/>
          <a:p>
            <a:pPr marL="0" marR="0" lvl="0" indent="0" algn="ctr" rtl="0">
              <a:lnSpc>
                <a:spcPct val="144009"/>
              </a:lnSpc>
              <a:spcBef>
                <a:spcPts val="0"/>
              </a:spcBef>
              <a:spcAft>
                <a:spcPts val="0"/>
              </a:spcAft>
              <a:buNone/>
            </a:pPr>
            <a:r>
              <a:rPr lang="en-US" sz="4800" b="1" i="0" u="none" strike="noStrike" cap="none">
                <a:solidFill>
                  <a:srgbClr val="926FB1"/>
                </a:solidFill>
                <a:latin typeface="Arial"/>
                <a:ea typeface="Arial"/>
                <a:cs typeface="Arial"/>
                <a:sym typeface="Arial"/>
              </a:rPr>
              <a:t>Как да се влезе в среща</a:t>
            </a:r>
            <a:r>
              <a:rPr lang="en-US" sz="4699" b="1" i="0" u="none" strike="noStrike" cap="none">
                <a:solidFill>
                  <a:srgbClr val="926FB1"/>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305" name="Google Shape;305;p12"/>
          <p:cNvSpPr txBox="1"/>
          <p:nvPr/>
        </p:nvSpPr>
        <p:spPr>
          <a:xfrm>
            <a:off x="1881899" y="3484011"/>
            <a:ext cx="14889241" cy="1329338"/>
          </a:xfrm>
          <a:prstGeom prst="rect">
            <a:avLst/>
          </a:prstGeom>
          <a:noFill/>
          <a:ln>
            <a:noFill/>
          </a:ln>
        </p:spPr>
        <p:txBody>
          <a:bodyPr spcFirstLastPara="1" wrap="square" lIns="0" tIns="0" rIns="0" bIns="0" anchor="t" anchorCtr="0">
            <a:spAutoFit/>
          </a:bodyPr>
          <a:lstStyle/>
          <a:p>
            <a:pPr marL="863587" marR="0" lvl="1" indent="-431793" algn="l" rtl="0">
              <a:lnSpc>
                <a:spcPct val="108002"/>
              </a:lnSpc>
              <a:spcBef>
                <a:spcPts val="0"/>
              </a:spcBef>
              <a:spcAft>
                <a:spcPts val="0"/>
              </a:spcAft>
              <a:buClr>
                <a:srgbClr val="000000"/>
              </a:buClr>
              <a:buSzPts val="3999"/>
              <a:buFont typeface="Arial"/>
              <a:buAutoNum type="arabicPeriod"/>
            </a:pPr>
            <a:r>
              <a:rPr lang="en-US" sz="3999" b="0" i="0" u="none" strike="noStrike" cap="none">
                <a:solidFill>
                  <a:srgbClr val="000000"/>
                </a:solidFill>
                <a:latin typeface="Arial"/>
                <a:ea typeface="Arial"/>
                <a:cs typeface="Arial"/>
                <a:sym typeface="Arial"/>
              </a:rPr>
              <a:t> Чрез идентификационния номер на срещата (meeting ID).</a:t>
            </a:r>
            <a:endParaRPr sz="1400" b="0" i="0" u="none" strike="noStrike" cap="none">
              <a:solidFill>
                <a:srgbClr val="000000"/>
              </a:solidFill>
              <a:latin typeface="Arial"/>
              <a:ea typeface="Arial"/>
              <a:cs typeface="Arial"/>
              <a:sym typeface="Arial"/>
            </a:endParaRPr>
          </a:p>
          <a:p>
            <a:pPr marL="0" marR="0" lvl="0" indent="0" algn="l" rtl="0">
              <a:lnSpc>
                <a:spcPct val="108002"/>
              </a:lnSpc>
              <a:spcBef>
                <a:spcPts val="0"/>
              </a:spcBef>
              <a:spcAft>
                <a:spcPts val="0"/>
              </a:spcAft>
              <a:buClr>
                <a:srgbClr val="000000"/>
              </a:buClr>
              <a:buSzPts val="3999"/>
              <a:buFont typeface="Arial"/>
              <a:buNone/>
            </a:pPr>
            <a:endParaRPr sz="3999" b="0" i="0" u="none" strike="noStrike" cap="none">
              <a:solidFill>
                <a:srgbClr val="000000"/>
              </a:solidFill>
              <a:latin typeface="Arial"/>
              <a:ea typeface="Arial"/>
              <a:cs typeface="Arial"/>
              <a:sym typeface="Arial"/>
            </a:endParaRPr>
          </a:p>
        </p:txBody>
      </p:sp>
      <p:sp>
        <p:nvSpPr>
          <p:cNvPr id="306" name="Google Shape;306;p12"/>
          <p:cNvSpPr/>
          <p:nvPr/>
        </p:nvSpPr>
        <p:spPr>
          <a:xfrm>
            <a:off x="477360" y="9293400"/>
            <a:ext cx="2453760" cy="514080"/>
          </a:xfrm>
          <a:custGeom>
            <a:avLst/>
            <a:gdLst/>
            <a:ahLst/>
            <a:cxnLst/>
            <a:rect l="l" t="t" r="r" b="b"/>
            <a:pathLst>
              <a:path w="2453760" h="514080" extrusionOk="0">
                <a:moveTo>
                  <a:pt x="0" y="0"/>
                </a:moveTo>
                <a:lnTo>
                  <a:pt x="2453760" y="0"/>
                </a:lnTo>
                <a:lnTo>
                  <a:pt x="2453760" y="514080"/>
                </a:lnTo>
                <a:lnTo>
                  <a:pt x="0" y="514080"/>
                </a:lnTo>
                <a:lnTo>
                  <a:pt x="0" y="0"/>
                </a:lnTo>
                <a:close/>
              </a:path>
            </a:pathLst>
          </a:custGeom>
          <a:blipFill rotWithShape="1">
            <a:blip r:embed="rId3">
              <a:alphaModFix/>
            </a:blip>
            <a:stretch>
              <a:fillRect t="-270" b="-267"/>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7" name="Google Shape;307;p12"/>
          <p:cNvSpPr/>
          <p:nvPr/>
        </p:nvSpPr>
        <p:spPr>
          <a:xfrm>
            <a:off x="631800" y="396360"/>
            <a:ext cx="1250100" cy="1250100"/>
          </a:xfrm>
          <a:custGeom>
            <a:avLst/>
            <a:gdLst/>
            <a:ahLst/>
            <a:cxnLst/>
            <a:rect l="l" t="t" r="r" b="b"/>
            <a:pathLst>
              <a:path w="1250100" h="1250100" extrusionOk="0">
                <a:moveTo>
                  <a:pt x="0" y="0"/>
                </a:moveTo>
                <a:lnTo>
                  <a:pt x="1250100" y="0"/>
                </a:lnTo>
                <a:lnTo>
                  <a:pt x="1250100" y="1250100"/>
                </a:lnTo>
                <a:lnTo>
                  <a:pt x="0" y="125010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8" name="Google Shape;308;p12"/>
          <p:cNvSpPr txBox="1"/>
          <p:nvPr/>
        </p:nvSpPr>
        <p:spPr>
          <a:xfrm>
            <a:off x="2242847" y="150668"/>
            <a:ext cx="16935489" cy="1661334"/>
          </a:xfrm>
          <a:prstGeom prst="rect">
            <a:avLst/>
          </a:prstGeom>
          <a:noFill/>
          <a:ln>
            <a:noFill/>
          </a:ln>
        </p:spPr>
        <p:txBody>
          <a:bodyPr spcFirstLastPara="1" wrap="square" lIns="137125" tIns="68550" rIns="137125" bIns="68550" anchor="ctr" anchorCtr="0">
            <a:normAutofit/>
          </a:bodyPr>
          <a:lstStyle/>
          <a:p>
            <a:pPr marL="0" marR="0" lvl="0" indent="0" algn="l" rtl="0">
              <a:lnSpc>
                <a:spcPct val="100000"/>
              </a:lnSpc>
              <a:spcBef>
                <a:spcPts val="0"/>
              </a:spcBef>
              <a:spcAft>
                <a:spcPts val="0"/>
              </a:spcAft>
              <a:buNone/>
            </a:pPr>
            <a:r>
              <a:rPr lang="en-US" sz="4000" b="1" i="0" u="none" strike="noStrike" cap="none">
                <a:solidFill>
                  <a:srgbClr val="4EA72E"/>
                </a:solidFill>
                <a:latin typeface="Arial"/>
                <a:ea typeface="Arial"/>
                <a:cs typeface="Arial"/>
                <a:sym typeface="Arial"/>
              </a:rPr>
              <a:t>Дейност #2: Представяне на функциите на комуникационни инструменти</a:t>
            </a:r>
            <a:endParaRPr sz="6000" b="0" i="0" u="none" strike="noStrike" cap="none">
              <a:solidFill>
                <a:srgbClr val="4EA72E"/>
              </a:solidFill>
              <a:latin typeface="Arial"/>
              <a:ea typeface="Arial"/>
              <a:cs typeface="Arial"/>
              <a:sym typeface="Arial"/>
            </a:endParaRPr>
          </a:p>
        </p:txBody>
      </p:sp>
      <p:pic>
        <p:nvPicPr>
          <p:cNvPr id="309" name="Google Shape;309;p12" title="image.png"/>
          <p:cNvPicPr preferRelativeResize="0"/>
          <p:nvPr/>
        </p:nvPicPr>
        <p:blipFill rotWithShape="1">
          <a:blip r:embed="rId5">
            <a:alphaModFix/>
          </a:blip>
          <a:srcRect/>
          <a:stretch/>
        </p:blipFill>
        <p:spPr>
          <a:xfrm>
            <a:off x="16420575" y="8684425"/>
            <a:ext cx="1250100" cy="1250100"/>
          </a:xfrm>
          <a:prstGeom prst="rect">
            <a:avLst/>
          </a:prstGeom>
          <a:noFill/>
          <a:ln>
            <a:noFill/>
          </a:ln>
        </p:spPr>
      </p:pic>
      <p:pic>
        <p:nvPicPr>
          <p:cNvPr id="310" name="Google Shape;310;p12" title="how-to-join-a-zoom-meeting-02.png"/>
          <p:cNvPicPr preferRelativeResize="0"/>
          <p:nvPr/>
        </p:nvPicPr>
        <p:blipFill rotWithShape="1">
          <a:blip r:embed="rId6">
            <a:alphaModFix/>
          </a:blip>
          <a:srcRect/>
          <a:stretch/>
        </p:blipFill>
        <p:spPr>
          <a:xfrm>
            <a:off x="4562837" y="4329024"/>
            <a:ext cx="9162325" cy="4933576"/>
          </a:xfrm>
          <a:prstGeom prst="rect">
            <a:avLst/>
          </a:prstGeom>
          <a:noFill/>
          <a:ln w="19050" cap="flat" cmpd="sng">
            <a:solidFill>
              <a:srgbClr val="9868BD"/>
            </a:solidFill>
            <a:prstDash val="solid"/>
            <a:round/>
            <a:headEnd type="none" w="sm" len="sm"/>
            <a:tailEnd type="none" w="sm" len="sm"/>
          </a:ln>
        </p:spPr>
      </p:pic>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13"/>
          <p:cNvSpPr/>
          <p:nvPr/>
        </p:nvSpPr>
        <p:spPr>
          <a:xfrm>
            <a:off x="477360" y="9293400"/>
            <a:ext cx="2453760" cy="514080"/>
          </a:xfrm>
          <a:custGeom>
            <a:avLst/>
            <a:gdLst/>
            <a:ahLst/>
            <a:cxnLst/>
            <a:rect l="l" t="t" r="r" b="b"/>
            <a:pathLst>
              <a:path w="2453760" h="514080" extrusionOk="0">
                <a:moveTo>
                  <a:pt x="0" y="0"/>
                </a:moveTo>
                <a:lnTo>
                  <a:pt x="2453760" y="0"/>
                </a:lnTo>
                <a:lnTo>
                  <a:pt x="2453760" y="514080"/>
                </a:lnTo>
                <a:lnTo>
                  <a:pt x="0" y="514080"/>
                </a:lnTo>
                <a:lnTo>
                  <a:pt x="0" y="0"/>
                </a:lnTo>
                <a:close/>
              </a:path>
            </a:pathLst>
          </a:custGeom>
          <a:blipFill rotWithShape="1">
            <a:blip r:embed="rId3">
              <a:alphaModFix/>
            </a:blip>
            <a:stretch>
              <a:fillRect t="-270" b="-267"/>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6" name="Google Shape;316;p13"/>
          <p:cNvSpPr/>
          <p:nvPr/>
        </p:nvSpPr>
        <p:spPr>
          <a:xfrm>
            <a:off x="631800" y="396360"/>
            <a:ext cx="1250100" cy="1250100"/>
          </a:xfrm>
          <a:custGeom>
            <a:avLst/>
            <a:gdLst/>
            <a:ahLst/>
            <a:cxnLst/>
            <a:rect l="l" t="t" r="r" b="b"/>
            <a:pathLst>
              <a:path w="1250100" h="1250100" extrusionOk="0">
                <a:moveTo>
                  <a:pt x="0" y="0"/>
                </a:moveTo>
                <a:lnTo>
                  <a:pt x="1250100" y="0"/>
                </a:lnTo>
                <a:lnTo>
                  <a:pt x="1250100" y="1250100"/>
                </a:lnTo>
                <a:lnTo>
                  <a:pt x="0" y="125010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7" name="Google Shape;317;p13"/>
          <p:cNvSpPr/>
          <p:nvPr/>
        </p:nvSpPr>
        <p:spPr>
          <a:xfrm>
            <a:off x="1516860" y="2467800"/>
            <a:ext cx="6171629" cy="6171629"/>
          </a:xfrm>
          <a:custGeom>
            <a:avLst/>
            <a:gdLst/>
            <a:ahLst/>
            <a:cxnLst/>
            <a:rect l="l" t="t" r="r" b="b"/>
            <a:pathLst>
              <a:path w="8228838" h="8228838" extrusionOk="0">
                <a:moveTo>
                  <a:pt x="0" y="1371473"/>
                </a:moveTo>
                <a:cubicBezTo>
                  <a:pt x="0" y="614045"/>
                  <a:pt x="614045" y="0"/>
                  <a:pt x="1371473" y="0"/>
                </a:cubicBezTo>
                <a:lnTo>
                  <a:pt x="6857365" y="0"/>
                </a:lnTo>
                <a:cubicBezTo>
                  <a:pt x="7614793" y="0"/>
                  <a:pt x="8228838" y="614045"/>
                  <a:pt x="8228838" y="1371473"/>
                </a:cubicBezTo>
                <a:lnTo>
                  <a:pt x="8228838" y="6857365"/>
                </a:lnTo>
                <a:cubicBezTo>
                  <a:pt x="8228838" y="7614793"/>
                  <a:pt x="7614793" y="8228838"/>
                  <a:pt x="6857365" y="8228838"/>
                </a:cubicBezTo>
                <a:lnTo>
                  <a:pt x="1371473" y="8228838"/>
                </a:lnTo>
                <a:cubicBezTo>
                  <a:pt x="614045" y="8228838"/>
                  <a:pt x="0" y="7614793"/>
                  <a:pt x="0" y="6857365"/>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8" name="Google Shape;318;p13"/>
          <p:cNvSpPr txBox="1"/>
          <p:nvPr/>
        </p:nvSpPr>
        <p:spPr>
          <a:xfrm>
            <a:off x="-1624324" y="1859391"/>
            <a:ext cx="13348500" cy="677400"/>
          </a:xfrm>
          <a:prstGeom prst="rect">
            <a:avLst/>
          </a:prstGeom>
          <a:noFill/>
          <a:ln>
            <a:noFill/>
          </a:ln>
        </p:spPr>
        <p:txBody>
          <a:bodyPr spcFirstLastPara="1" wrap="square" lIns="0" tIns="0" rIns="0" bIns="0" anchor="t" anchorCtr="0">
            <a:spAutoFit/>
          </a:bodyPr>
          <a:lstStyle/>
          <a:p>
            <a:pPr marL="0" marR="0" lvl="0" indent="0" algn="ctr" rtl="0">
              <a:lnSpc>
                <a:spcPct val="144009"/>
              </a:lnSpc>
              <a:spcBef>
                <a:spcPts val="0"/>
              </a:spcBef>
              <a:spcAft>
                <a:spcPts val="0"/>
              </a:spcAft>
              <a:buClr>
                <a:srgbClr val="000000"/>
              </a:buClr>
              <a:buSzPts val="4400"/>
              <a:buFont typeface="Arial"/>
              <a:buNone/>
            </a:pPr>
            <a:r>
              <a:rPr lang="en-US" sz="4400" b="1" i="0" u="none" strike="noStrike" cap="none" dirty="0" err="1">
                <a:solidFill>
                  <a:srgbClr val="926FB1"/>
                </a:solidFill>
                <a:latin typeface="Arial"/>
                <a:ea typeface="Arial"/>
                <a:cs typeface="Arial"/>
                <a:sym typeface="Arial"/>
              </a:rPr>
              <a:t>Контрол</a:t>
            </a:r>
            <a:r>
              <a:rPr lang="en-US" sz="4400" b="1" i="0" u="none" strike="noStrike" cap="none" dirty="0">
                <a:solidFill>
                  <a:srgbClr val="926FB1"/>
                </a:solidFill>
                <a:latin typeface="Arial"/>
                <a:ea typeface="Arial"/>
                <a:cs typeface="Arial"/>
                <a:sym typeface="Arial"/>
              </a:rPr>
              <a:t> </a:t>
            </a:r>
            <a:r>
              <a:rPr lang="en-US" sz="4400" b="1" i="0" u="none" strike="noStrike" cap="none" dirty="0" err="1">
                <a:solidFill>
                  <a:srgbClr val="926FB1"/>
                </a:solidFill>
                <a:latin typeface="Arial"/>
                <a:ea typeface="Arial"/>
                <a:cs typeface="Arial"/>
                <a:sym typeface="Arial"/>
              </a:rPr>
              <a:t>на</a:t>
            </a:r>
            <a:r>
              <a:rPr lang="en-US" sz="4400" b="1" i="0" u="none" strike="noStrike" cap="none" dirty="0">
                <a:solidFill>
                  <a:srgbClr val="926FB1"/>
                </a:solidFill>
                <a:latin typeface="Arial"/>
                <a:ea typeface="Arial"/>
                <a:cs typeface="Arial"/>
                <a:sym typeface="Arial"/>
              </a:rPr>
              <a:t> </a:t>
            </a:r>
            <a:r>
              <a:rPr lang="en-US" sz="4400" b="1" i="0" u="none" strike="noStrike" cap="none" dirty="0" err="1">
                <a:solidFill>
                  <a:srgbClr val="926FB1"/>
                </a:solidFill>
                <a:latin typeface="Arial"/>
                <a:ea typeface="Arial"/>
                <a:cs typeface="Arial"/>
                <a:sym typeface="Arial"/>
              </a:rPr>
              <a:t>срещата</a:t>
            </a:r>
            <a:endParaRPr sz="1200" b="0" i="0" u="none" strike="noStrike" cap="none" dirty="0">
              <a:solidFill>
                <a:srgbClr val="000000"/>
              </a:solidFill>
              <a:latin typeface="Arial"/>
              <a:ea typeface="Arial"/>
              <a:cs typeface="Arial"/>
              <a:sym typeface="Arial"/>
            </a:endParaRPr>
          </a:p>
        </p:txBody>
      </p:sp>
      <p:sp>
        <p:nvSpPr>
          <p:cNvPr id="319" name="Google Shape;319;p13"/>
          <p:cNvSpPr txBox="1"/>
          <p:nvPr/>
        </p:nvSpPr>
        <p:spPr>
          <a:xfrm>
            <a:off x="1516860" y="2940019"/>
            <a:ext cx="9642117" cy="1595437"/>
          </a:xfrm>
          <a:prstGeom prst="rect">
            <a:avLst/>
          </a:prstGeom>
          <a:noFill/>
          <a:ln>
            <a:noFill/>
          </a:ln>
        </p:spPr>
        <p:txBody>
          <a:bodyPr spcFirstLastPara="1" wrap="square" lIns="0" tIns="0" rIns="0" bIns="0" anchor="t" anchorCtr="0">
            <a:spAutoFit/>
          </a:bodyPr>
          <a:lstStyle/>
          <a:p>
            <a:pPr marL="863587" marR="0" lvl="1" indent="-431793" algn="l" rtl="0">
              <a:lnSpc>
                <a:spcPct val="108002"/>
              </a:lnSpc>
              <a:spcBef>
                <a:spcPts val="0"/>
              </a:spcBef>
              <a:spcAft>
                <a:spcPts val="0"/>
              </a:spcAft>
              <a:buClr>
                <a:srgbClr val="000000"/>
              </a:buClr>
              <a:buSzPts val="3999"/>
              <a:buFont typeface="Arial"/>
              <a:buChar char="•"/>
            </a:pPr>
            <a:r>
              <a:rPr lang="en-US" sz="3200" b="0" i="0" u="none" strike="noStrike" cap="none">
                <a:solidFill>
                  <a:srgbClr val="000000"/>
                </a:solidFill>
                <a:latin typeface="Arial"/>
                <a:ea typeface="Arial"/>
                <a:cs typeface="Arial"/>
                <a:sym typeface="Arial"/>
              </a:rPr>
              <a:t>Проверете кой е в стаята за срещи</a:t>
            </a:r>
            <a:endParaRPr/>
          </a:p>
          <a:p>
            <a:pPr marL="863587" marR="0" lvl="1" indent="-431793" algn="l" rtl="0">
              <a:lnSpc>
                <a:spcPct val="108002"/>
              </a:lnSpc>
              <a:spcBef>
                <a:spcPts val="0"/>
              </a:spcBef>
              <a:spcAft>
                <a:spcPts val="0"/>
              </a:spcAft>
              <a:buClr>
                <a:srgbClr val="000000"/>
              </a:buClr>
              <a:buSzPts val="3999"/>
              <a:buFont typeface="Arial"/>
              <a:buChar char="•"/>
            </a:pPr>
            <a:r>
              <a:rPr lang="en-US" sz="3200" b="0" i="0" u="none" strike="noStrike" cap="none">
                <a:solidFill>
                  <a:srgbClr val="000000"/>
                </a:solidFill>
                <a:latin typeface="Arial"/>
                <a:ea typeface="Arial"/>
                <a:cs typeface="Arial"/>
                <a:sym typeface="Arial"/>
              </a:rPr>
              <a:t>Членовете могат да реагират по време на срещата с емоджита</a:t>
            </a:r>
            <a:endParaRPr sz="3999" b="0" i="0" u="none" strike="noStrike" cap="none">
              <a:solidFill>
                <a:srgbClr val="000000"/>
              </a:solidFill>
              <a:latin typeface="Arial"/>
              <a:ea typeface="Arial"/>
              <a:cs typeface="Arial"/>
              <a:sym typeface="Arial"/>
            </a:endParaRPr>
          </a:p>
        </p:txBody>
      </p:sp>
      <p:sp>
        <p:nvSpPr>
          <p:cNvPr id="320" name="Google Shape;320;p13"/>
          <p:cNvSpPr/>
          <p:nvPr/>
        </p:nvSpPr>
        <p:spPr>
          <a:xfrm>
            <a:off x="477360" y="9293400"/>
            <a:ext cx="2453760" cy="514080"/>
          </a:xfrm>
          <a:custGeom>
            <a:avLst/>
            <a:gdLst/>
            <a:ahLst/>
            <a:cxnLst/>
            <a:rect l="l" t="t" r="r" b="b"/>
            <a:pathLst>
              <a:path w="2453760" h="514080" extrusionOk="0">
                <a:moveTo>
                  <a:pt x="0" y="0"/>
                </a:moveTo>
                <a:lnTo>
                  <a:pt x="2453760" y="0"/>
                </a:lnTo>
                <a:lnTo>
                  <a:pt x="2453760" y="514080"/>
                </a:lnTo>
                <a:lnTo>
                  <a:pt x="0" y="514080"/>
                </a:lnTo>
                <a:lnTo>
                  <a:pt x="0" y="0"/>
                </a:lnTo>
                <a:close/>
              </a:path>
            </a:pathLst>
          </a:custGeom>
          <a:blipFill rotWithShape="1">
            <a:blip r:embed="rId3">
              <a:alphaModFix/>
            </a:blip>
            <a:stretch>
              <a:fillRect t="-270" b="-267"/>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1" name="Google Shape;321;p13"/>
          <p:cNvSpPr/>
          <p:nvPr/>
        </p:nvSpPr>
        <p:spPr>
          <a:xfrm>
            <a:off x="631800" y="396360"/>
            <a:ext cx="1250100" cy="1250100"/>
          </a:xfrm>
          <a:custGeom>
            <a:avLst/>
            <a:gdLst/>
            <a:ahLst/>
            <a:cxnLst/>
            <a:rect l="l" t="t" r="r" b="b"/>
            <a:pathLst>
              <a:path w="1250100" h="1250100" extrusionOk="0">
                <a:moveTo>
                  <a:pt x="0" y="0"/>
                </a:moveTo>
                <a:lnTo>
                  <a:pt x="1250100" y="0"/>
                </a:lnTo>
                <a:lnTo>
                  <a:pt x="1250100" y="1250100"/>
                </a:lnTo>
                <a:lnTo>
                  <a:pt x="0" y="125010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2" name="Google Shape;322;p13"/>
          <p:cNvSpPr/>
          <p:nvPr/>
        </p:nvSpPr>
        <p:spPr>
          <a:xfrm>
            <a:off x="477360" y="9293400"/>
            <a:ext cx="2453760" cy="514080"/>
          </a:xfrm>
          <a:custGeom>
            <a:avLst/>
            <a:gdLst/>
            <a:ahLst/>
            <a:cxnLst/>
            <a:rect l="l" t="t" r="r" b="b"/>
            <a:pathLst>
              <a:path w="2453760" h="514080" extrusionOk="0">
                <a:moveTo>
                  <a:pt x="0" y="0"/>
                </a:moveTo>
                <a:lnTo>
                  <a:pt x="2453760" y="0"/>
                </a:lnTo>
                <a:lnTo>
                  <a:pt x="2453760" y="514080"/>
                </a:lnTo>
                <a:lnTo>
                  <a:pt x="0" y="514080"/>
                </a:lnTo>
                <a:lnTo>
                  <a:pt x="0" y="0"/>
                </a:lnTo>
                <a:close/>
              </a:path>
            </a:pathLst>
          </a:custGeom>
          <a:blipFill rotWithShape="1">
            <a:blip r:embed="rId3">
              <a:alphaModFix/>
            </a:blip>
            <a:stretch>
              <a:fillRect t="-270" b="-267"/>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3" name="Google Shape;323;p13"/>
          <p:cNvSpPr/>
          <p:nvPr/>
        </p:nvSpPr>
        <p:spPr>
          <a:xfrm>
            <a:off x="631800" y="396360"/>
            <a:ext cx="1250100" cy="1250100"/>
          </a:xfrm>
          <a:custGeom>
            <a:avLst/>
            <a:gdLst/>
            <a:ahLst/>
            <a:cxnLst/>
            <a:rect l="l" t="t" r="r" b="b"/>
            <a:pathLst>
              <a:path w="1250100" h="1250100" extrusionOk="0">
                <a:moveTo>
                  <a:pt x="0" y="0"/>
                </a:moveTo>
                <a:lnTo>
                  <a:pt x="1250100" y="0"/>
                </a:lnTo>
                <a:lnTo>
                  <a:pt x="1250100" y="1250100"/>
                </a:lnTo>
                <a:lnTo>
                  <a:pt x="0" y="125010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4" name="Google Shape;324;p13"/>
          <p:cNvSpPr txBox="1"/>
          <p:nvPr/>
        </p:nvSpPr>
        <p:spPr>
          <a:xfrm>
            <a:off x="2242848" y="150668"/>
            <a:ext cx="14265900" cy="1661400"/>
          </a:xfrm>
          <a:prstGeom prst="rect">
            <a:avLst/>
          </a:prstGeom>
          <a:noFill/>
          <a:ln>
            <a:noFill/>
          </a:ln>
        </p:spPr>
        <p:txBody>
          <a:bodyPr spcFirstLastPara="1" wrap="square" lIns="137125" tIns="68550" rIns="137125" bIns="68550" anchor="ctr" anchorCtr="0">
            <a:normAutofit/>
          </a:bodyPr>
          <a:lstStyle/>
          <a:p>
            <a:pPr marL="0" marR="0" lvl="0" indent="0" algn="l" rtl="0">
              <a:lnSpc>
                <a:spcPct val="100000"/>
              </a:lnSpc>
              <a:spcBef>
                <a:spcPts val="0"/>
              </a:spcBef>
              <a:spcAft>
                <a:spcPts val="0"/>
              </a:spcAft>
              <a:buNone/>
            </a:pPr>
            <a:r>
              <a:rPr lang="en-US" sz="4000" b="1" i="0" u="none" strike="noStrike" cap="none">
                <a:solidFill>
                  <a:srgbClr val="4EA72E"/>
                </a:solidFill>
                <a:latin typeface="Arial"/>
                <a:ea typeface="Arial"/>
                <a:cs typeface="Arial"/>
                <a:sym typeface="Arial"/>
              </a:rPr>
              <a:t>Дейност #2: Представяне на функциите на комуникационни инструменти</a:t>
            </a:r>
            <a:endParaRPr sz="6000" b="0" i="0" u="none" strike="noStrike" cap="none">
              <a:solidFill>
                <a:srgbClr val="4EA72E"/>
              </a:solidFill>
              <a:latin typeface="Arial"/>
              <a:ea typeface="Arial"/>
              <a:cs typeface="Arial"/>
              <a:sym typeface="Arial"/>
            </a:endParaRPr>
          </a:p>
        </p:txBody>
      </p:sp>
      <p:sp>
        <p:nvSpPr>
          <p:cNvPr id="325" name="Google Shape;325;p13"/>
          <p:cNvSpPr txBox="1"/>
          <p:nvPr/>
        </p:nvSpPr>
        <p:spPr>
          <a:xfrm>
            <a:off x="2242847" y="5080060"/>
            <a:ext cx="13348500" cy="677400"/>
          </a:xfrm>
          <a:prstGeom prst="rect">
            <a:avLst/>
          </a:prstGeom>
          <a:noFill/>
          <a:ln>
            <a:noFill/>
          </a:ln>
        </p:spPr>
        <p:txBody>
          <a:bodyPr spcFirstLastPara="1" wrap="square" lIns="0" tIns="0" rIns="0" bIns="0" anchor="t" anchorCtr="0">
            <a:spAutoFit/>
          </a:bodyPr>
          <a:lstStyle/>
          <a:p>
            <a:pPr marL="0" marR="0" lvl="0" indent="0" algn="l" rtl="0">
              <a:lnSpc>
                <a:spcPct val="144009"/>
              </a:lnSpc>
              <a:spcBef>
                <a:spcPts val="0"/>
              </a:spcBef>
              <a:spcAft>
                <a:spcPts val="0"/>
              </a:spcAft>
              <a:buClr>
                <a:srgbClr val="000000"/>
              </a:buClr>
              <a:buSzPts val="4699"/>
              <a:buFont typeface="Arial"/>
              <a:buNone/>
            </a:pPr>
            <a:r>
              <a:rPr lang="en-US" sz="4400" b="1" i="0" u="none" strike="noStrike" cap="none">
                <a:solidFill>
                  <a:srgbClr val="926FB1"/>
                </a:solidFill>
                <a:latin typeface="Arial"/>
                <a:ea typeface="Arial"/>
                <a:cs typeface="Arial"/>
                <a:sym typeface="Arial"/>
              </a:rPr>
              <a:t>Как да водите бележки за срещата?</a:t>
            </a:r>
            <a:endParaRPr sz="4400" b="0" i="0" u="none" strike="noStrike" cap="none">
              <a:solidFill>
                <a:srgbClr val="000000"/>
              </a:solidFill>
              <a:latin typeface="Arial"/>
              <a:ea typeface="Arial"/>
              <a:cs typeface="Arial"/>
              <a:sym typeface="Arial"/>
            </a:endParaRPr>
          </a:p>
        </p:txBody>
      </p:sp>
      <p:pic>
        <p:nvPicPr>
          <p:cNvPr id="326" name="Google Shape;326;p13" title="image.png"/>
          <p:cNvPicPr preferRelativeResize="0"/>
          <p:nvPr/>
        </p:nvPicPr>
        <p:blipFill rotWithShape="1">
          <a:blip r:embed="rId5">
            <a:alphaModFix/>
          </a:blip>
          <a:srcRect/>
          <a:stretch/>
        </p:blipFill>
        <p:spPr>
          <a:xfrm>
            <a:off x="16685150" y="396350"/>
            <a:ext cx="1250100" cy="1250100"/>
          </a:xfrm>
          <a:prstGeom prst="rect">
            <a:avLst/>
          </a:prstGeom>
          <a:noFill/>
          <a:ln>
            <a:noFill/>
          </a:ln>
        </p:spPr>
      </p:pic>
      <p:pic>
        <p:nvPicPr>
          <p:cNvPr id="327" name="Google Shape;327;p13"/>
          <p:cNvPicPr preferRelativeResize="0"/>
          <p:nvPr/>
        </p:nvPicPr>
        <p:blipFill rotWithShape="1">
          <a:blip r:embed="rId6">
            <a:alphaModFix/>
          </a:blip>
          <a:srcRect/>
          <a:stretch/>
        </p:blipFill>
        <p:spPr>
          <a:xfrm>
            <a:off x="152400" y="152400"/>
            <a:ext cx="238125" cy="238125"/>
          </a:xfrm>
          <a:prstGeom prst="rect">
            <a:avLst/>
          </a:prstGeom>
          <a:noFill/>
          <a:ln>
            <a:noFill/>
          </a:ln>
        </p:spPr>
      </p:pic>
      <p:sp>
        <p:nvSpPr>
          <p:cNvPr id="328" name="Google Shape;328;p13"/>
          <p:cNvSpPr txBox="1"/>
          <p:nvPr/>
        </p:nvSpPr>
        <p:spPr>
          <a:xfrm>
            <a:off x="2242850" y="5957358"/>
            <a:ext cx="14442300" cy="3315600"/>
          </a:xfrm>
          <a:prstGeom prst="rect">
            <a:avLst/>
          </a:prstGeom>
          <a:noFill/>
          <a:ln>
            <a:noFill/>
          </a:ln>
        </p:spPr>
        <p:txBody>
          <a:bodyPr spcFirstLastPara="1" wrap="square" lIns="91425" tIns="91425" rIns="91425" bIns="91425" anchor="ctr" anchorCtr="0">
            <a:noAutofit/>
          </a:bodyPr>
          <a:lstStyle/>
          <a:p>
            <a:pPr marL="457200" marR="0" lvl="0" indent="-457200" algn="l" rtl="0">
              <a:lnSpc>
                <a:spcPct val="120000"/>
              </a:lnSpc>
              <a:spcBef>
                <a:spcPts val="800"/>
              </a:spcBef>
              <a:spcAft>
                <a:spcPts val="0"/>
              </a:spcAft>
              <a:buClr>
                <a:srgbClr val="00053D"/>
              </a:buClr>
              <a:buSzPts val="3600"/>
              <a:buFont typeface="Arial"/>
              <a:buAutoNum type="arabicPeriod"/>
            </a:pPr>
            <a:r>
              <a:rPr lang="en-US" sz="3600" b="0" i="0" u="none" strike="noStrike" cap="none" dirty="0" err="1">
                <a:solidFill>
                  <a:srgbClr val="0B5CFF"/>
                </a:solidFill>
                <a:highlight>
                  <a:srgbClr val="FFFFFF"/>
                </a:highlight>
                <a:uFill>
                  <a:noFill/>
                </a:uFill>
                <a:latin typeface="Arial"/>
                <a:ea typeface="Arial"/>
                <a:cs typeface="Arial"/>
                <a:sym typeface="Arial"/>
                <a:hlinkClick r:id="rId7">
                  <a:extLst>
                    <a:ext uri="{A12FA001-AC4F-418D-AE19-62706E023703}">
                      <ahyp:hlinkClr xmlns:ahyp="http://schemas.microsoft.com/office/drawing/2018/hyperlinkcolor" val="tx"/>
                    </a:ext>
                  </a:extLst>
                </a:hlinkClick>
              </a:rPr>
              <a:t>Стартирайте</a:t>
            </a:r>
            <a:r>
              <a:rPr lang="en-US" sz="3600" b="0" i="0" u="none" strike="noStrike" cap="none" dirty="0">
                <a:solidFill>
                  <a:srgbClr val="0B5CFF"/>
                </a:solidFill>
                <a:highlight>
                  <a:srgbClr val="FFFFFF"/>
                </a:highlight>
                <a:uFill>
                  <a:noFill/>
                </a:uFill>
                <a:latin typeface="Arial"/>
                <a:ea typeface="Arial"/>
                <a:cs typeface="Arial"/>
                <a:sym typeface="Arial"/>
                <a:hlinkClick r:id="rId7">
                  <a:extLst>
                    <a:ext uri="{A12FA001-AC4F-418D-AE19-62706E023703}">
                      <ahyp:hlinkClr xmlns:ahyp="http://schemas.microsoft.com/office/drawing/2018/hyperlinkcolor" val="tx"/>
                    </a:ext>
                  </a:extLst>
                </a:hlinkClick>
              </a:rPr>
              <a:t> </a:t>
            </a:r>
            <a:r>
              <a:rPr lang="en-US" sz="3600" b="0" i="0" u="none" strike="noStrike" cap="none" dirty="0" err="1">
                <a:solidFill>
                  <a:srgbClr val="0B5CFF"/>
                </a:solidFill>
                <a:highlight>
                  <a:srgbClr val="FFFFFF"/>
                </a:highlight>
                <a:uFill>
                  <a:noFill/>
                </a:uFill>
                <a:latin typeface="Arial"/>
                <a:ea typeface="Arial"/>
                <a:cs typeface="Arial"/>
                <a:sym typeface="Arial"/>
                <a:hlinkClick r:id="rId7">
                  <a:extLst>
                    <a:ext uri="{A12FA001-AC4F-418D-AE19-62706E023703}">
                      <ahyp:hlinkClr xmlns:ahyp="http://schemas.microsoft.com/office/drawing/2018/hyperlinkcolor" val="tx"/>
                    </a:ext>
                  </a:extLst>
                </a:hlinkClick>
              </a:rPr>
              <a:t>среща</a:t>
            </a:r>
            <a:r>
              <a:rPr lang="en-US" sz="3600" b="0" i="0" u="none" strike="noStrike" cap="none" dirty="0">
                <a:solidFill>
                  <a:srgbClr val="00053D"/>
                </a:solidFill>
                <a:highlight>
                  <a:srgbClr val="FFFFFF"/>
                </a:highlight>
                <a:latin typeface="Arial"/>
                <a:ea typeface="Arial"/>
                <a:cs typeface="Arial"/>
                <a:sym typeface="Arial"/>
              </a:rPr>
              <a:t> </a:t>
            </a:r>
            <a:r>
              <a:rPr lang="en-US" sz="3600" b="0" i="0" u="none" strike="noStrike" cap="none" dirty="0" err="1">
                <a:solidFill>
                  <a:srgbClr val="00053D"/>
                </a:solidFill>
                <a:highlight>
                  <a:srgbClr val="FFFFFF"/>
                </a:highlight>
                <a:latin typeface="Arial"/>
                <a:ea typeface="Arial"/>
                <a:cs typeface="Arial"/>
                <a:sym typeface="Arial"/>
              </a:rPr>
              <a:t>от</a:t>
            </a:r>
            <a:r>
              <a:rPr lang="en-US" sz="3600" b="0" i="0" u="none" strike="noStrike" cap="none" dirty="0">
                <a:solidFill>
                  <a:srgbClr val="00053D"/>
                </a:solidFill>
                <a:highlight>
                  <a:srgbClr val="FFFFFF"/>
                </a:highlight>
                <a:latin typeface="Arial"/>
                <a:ea typeface="Arial"/>
                <a:cs typeface="Arial"/>
                <a:sym typeface="Arial"/>
              </a:rPr>
              <a:t> </a:t>
            </a:r>
            <a:r>
              <a:rPr lang="en-US" sz="3600" b="0" i="0" u="none" strike="noStrike" cap="none" dirty="0" err="1">
                <a:solidFill>
                  <a:srgbClr val="00053D"/>
                </a:solidFill>
                <a:highlight>
                  <a:srgbClr val="FFFFFF"/>
                </a:highlight>
                <a:latin typeface="Arial"/>
                <a:ea typeface="Arial"/>
                <a:cs typeface="Arial"/>
                <a:sym typeface="Arial"/>
              </a:rPr>
              <a:t>десктоп</a:t>
            </a:r>
            <a:r>
              <a:rPr lang="en-US" sz="3600" b="0" i="0" u="none" strike="noStrike" cap="none" dirty="0">
                <a:solidFill>
                  <a:srgbClr val="00053D"/>
                </a:solidFill>
                <a:highlight>
                  <a:srgbClr val="FFFFFF"/>
                </a:highlight>
                <a:latin typeface="Arial"/>
                <a:ea typeface="Arial"/>
                <a:cs typeface="Arial"/>
                <a:sym typeface="Arial"/>
              </a:rPr>
              <a:t> </a:t>
            </a:r>
            <a:r>
              <a:rPr lang="en-US" sz="3600" b="0" i="0" u="none" strike="noStrike" cap="none" dirty="0" err="1">
                <a:solidFill>
                  <a:srgbClr val="00053D"/>
                </a:solidFill>
                <a:highlight>
                  <a:srgbClr val="FFFFFF"/>
                </a:highlight>
                <a:latin typeface="Arial"/>
                <a:ea typeface="Arial"/>
                <a:cs typeface="Arial"/>
                <a:sym typeface="Arial"/>
              </a:rPr>
              <a:t>приложението</a:t>
            </a:r>
            <a:r>
              <a:rPr lang="en-US" sz="3600" b="0" i="0" u="none" strike="noStrike" cap="none" dirty="0">
                <a:solidFill>
                  <a:srgbClr val="00053D"/>
                </a:solidFill>
                <a:highlight>
                  <a:srgbClr val="FFFFFF"/>
                </a:highlight>
                <a:latin typeface="Arial"/>
                <a:ea typeface="Arial"/>
                <a:cs typeface="Arial"/>
                <a:sym typeface="Arial"/>
              </a:rPr>
              <a:t> </a:t>
            </a:r>
            <a:r>
              <a:rPr lang="en-US" sz="3600" b="0" i="0" u="none" strike="noStrike" cap="none" dirty="0" err="1">
                <a:solidFill>
                  <a:srgbClr val="00053D"/>
                </a:solidFill>
                <a:highlight>
                  <a:srgbClr val="FFFFFF"/>
                </a:highlight>
                <a:latin typeface="Arial"/>
                <a:ea typeface="Arial"/>
                <a:cs typeface="Arial"/>
                <a:sym typeface="Arial"/>
              </a:rPr>
              <a:t>на</a:t>
            </a:r>
            <a:r>
              <a:rPr lang="en-US" sz="3600" b="0" i="0" u="none" strike="noStrike" cap="none" dirty="0">
                <a:solidFill>
                  <a:srgbClr val="00053D"/>
                </a:solidFill>
                <a:highlight>
                  <a:srgbClr val="FFFFFF"/>
                </a:highlight>
                <a:latin typeface="Arial"/>
                <a:ea typeface="Arial"/>
                <a:cs typeface="Arial"/>
                <a:sym typeface="Arial"/>
              </a:rPr>
              <a:t> Zoom.</a:t>
            </a:r>
            <a:endParaRPr sz="3600" b="0" i="0" u="none" strike="noStrike" cap="none" dirty="0">
              <a:solidFill>
                <a:srgbClr val="00053D"/>
              </a:solidFill>
              <a:highlight>
                <a:srgbClr val="FFFFFF"/>
              </a:highlight>
              <a:latin typeface="Arial"/>
              <a:ea typeface="Arial"/>
              <a:cs typeface="Arial"/>
              <a:sym typeface="Arial"/>
            </a:endParaRPr>
          </a:p>
          <a:p>
            <a:pPr marL="457200" marR="0" lvl="0" indent="-457200" algn="l" rtl="0">
              <a:lnSpc>
                <a:spcPct val="120000"/>
              </a:lnSpc>
              <a:spcBef>
                <a:spcPts val="0"/>
              </a:spcBef>
              <a:spcAft>
                <a:spcPts val="0"/>
              </a:spcAft>
              <a:buClr>
                <a:srgbClr val="00053D"/>
              </a:buClr>
              <a:buSzPts val="3600"/>
              <a:buFont typeface="Arial"/>
              <a:buAutoNum type="arabicPeriod"/>
            </a:pPr>
            <a:r>
              <a:rPr lang="en-US" sz="3600" b="0" i="0" u="none" strike="noStrike" cap="none" dirty="0" err="1">
                <a:solidFill>
                  <a:srgbClr val="00053D"/>
                </a:solidFill>
                <a:highlight>
                  <a:srgbClr val="FFFFFF"/>
                </a:highlight>
                <a:latin typeface="Arial"/>
                <a:ea typeface="Arial"/>
                <a:cs typeface="Arial"/>
                <a:sym typeface="Arial"/>
              </a:rPr>
              <a:t>От</a:t>
            </a:r>
            <a:r>
              <a:rPr lang="en-US" sz="3600" b="0" i="0" u="none" strike="noStrike" cap="none" dirty="0">
                <a:solidFill>
                  <a:srgbClr val="00053D"/>
                </a:solidFill>
                <a:highlight>
                  <a:srgbClr val="FFFFFF"/>
                </a:highlight>
                <a:latin typeface="Arial"/>
                <a:ea typeface="Arial"/>
                <a:cs typeface="Arial"/>
                <a:sym typeface="Arial"/>
              </a:rPr>
              <a:t> </a:t>
            </a:r>
            <a:r>
              <a:rPr lang="en-US" sz="3600" b="0" i="0" u="none" strike="noStrike" cap="none" dirty="0" err="1">
                <a:solidFill>
                  <a:srgbClr val="00053D"/>
                </a:solidFill>
                <a:highlight>
                  <a:srgbClr val="FFFFFF"/>
                </a:highlight>
                <a:latin typeface="Arial"/>
                <a:ea typeface="Arial"/>
                <a:cs typeface="Arial"/>
                <a:sym typeface="Arial"/>
              </a:rPr>
              <a:t>контролите</a:t>
            </a:r>
            <a:r>
              <a:rPr lang="en-US" sz="3600" b="0" i="0" u="none" strike="noStrike" cap="none" dirty="0">
                <a:solidFill>
                  <a:srgbClr val="00053D"/>
                </a:solidFill>
                <a:highlight>
                  <a:srgbClr val="FFFFFF"/>
                </a:highlight>
                <a:latin typeface="Arial"/>
                <a:ea typeface="Arial"/>
                <a:cs typeface="Arial"/>
                <a:sym typeface="Arial"/>
              </a:rPr>
              <a:t> в </a:t>
            </a:r>
            <a:r>
              <a:rPr lang="en-US" sz="3600" b="0" i="0" u="none" strike="noStrike" cap="none" dirty="0" err="1">
                <a:solidFill>
                  <a:srgbClr val="00053D"/>
                </a:solidFill>
                <a:highlight>
                  <a:srgbClr val="FFFFFF"/>
                </a:highlight>
                <a:latin typeface="Arial"/>
                <a:ea typeface="Arial"/>
                <a:cs typeface="Arial"/>
                <a:sym typeface="Arial"/>
              </a:rPr>
              <a:t>срещата</a:t>
            </a:r>
            <a:r>
              <a:rPr lang="en-US" sz="3600" b="0" i="0" u="none" strike="noStrike" cap="none" dirty="0">
                <a:solidFill>
                  <a:srgbClr val="00053D"/>
                </a:solidFill>
                <a:highlight>
                  <a:srgbClr val="FFFFFF"/>
                </a:highlight>
                <a:latin typeface="Arial"/>
                <a:ea typeface="Arial"/>
                <a:cs typeface="Arial"/>
                <a:sym typeface="Arial"/>
              </a:rPr>
              <a:t>, </a:t>
            </a:r>
            <a:r>
              <a:rPr lang="en-US" sz="3600" b="0" i="0" u="none" strike="noStrike" cap="none" dirty="0" err="1">
                <a:solidFill>
                  <a:srgbClr val="00053D"/>
                </a:solidFill>
                <a:highlight>
                  <a:srgbClr val="FFFFFF"/>
                </a:highlight>
                <a:latin typeface="Arial"/>
                <a:ea typeface="Arial"/>
                <a:cs typeface="Arial"/>
                <a:sym typeface="Arial"/>
              </a:rPr>
              <a:t>натиснете</a:t>
            </a:r>
            <a:r>
              <a:rPr lang="en-US" sz="3600" b="0" i="0" u="none" strike="noStrike" cap="none" dirty="0">
                <a:solidFill>
                  <a:srgbClr val="00053D"/>
                </a:solidFill>
                <a:highlight>
                  <a:srgbClr val="FFFFFF"/>
                </a:highlight>
                <a:latin typeface="Arial"/>
                <a:ea typeface="Arial"/>
                <a:cs typeface="Arial"/>
                <a:sym typeface="Arial"/>
              </a:rPr>
              <a:t> </a:t>
            </a:r>
            <a:r>
              <a:rPr lang="en-US" sz="3600" b="0" i="0" u="none" strike="noStrike" cap="none" dirty="0" err="1">
                <a:solidFill>
                  <a:srgbClr val="00053D"/>
                </a:solidFill>
                <a:highlight>
                  <a:srgbClr val="FFFFFF"/>
                </a:highlight>
                <a:latin typeface="Arial"/>
                <a:ea typeface="Arial"/>
                <a:cs typeface="Arial"/>
                <a:sym typeface="Arial"/>
              </a:rPr>
              <a:t>бутона</a:t>
            </a:r>
            <a:r>
              <a:rPr lang="en-US" sz="3600" b="0" i="0" u="none" strike="noStrike" cap="none" dirty="0">
                <a:solidFill>
                  <a:srgbClr val="00053D"/>
                </a:solidFill>
                <a:highlight>
                  <a:srgbClr val="FFFFFF"/>
                </a:highlight>
                <a:latin typeface="Arial"/>
                <a:ea typeface="Arial"/>
                <a:cs typeface="Arial"/>
                <a:sym typeface="Arial"/>
              </a:rPr>
              <a:t> </a:t>
            </a:r>
            <a:r>
              <a:rPr lang="en-US" sz="3600" b="1" i="0" u="none" strike="noStrike" cap="none" dirty="0">
                <a:solidFill>
                  <a:srgbClr val="00053D"/>
                </a:solidFill>
                <a:highlight>
                  <a:srgbClr val="FFFFFF"/>
                </a:highlight>
                <a:latin typeface="Arial"/>
                <a:ea typeface="Arial"/>
                <a:cs typeface="Arial"/>
                <a:sym typeface="Arial"/>
              </a:rPr>
              <a:t>Notes</a:t>
            </a:r>
            <a:r>
              <a:rPr lang="en-US" sz="3600" b="0" i="0" u="none" strike="noStrike" cap="none" dirty="0">
                <a:solidFill>
                  <a:srgbClr val="00053D"/>
                </a:solidFill>
                <a:highlight>
                  <a:srgbClr val="FFFFFF"/>
                </a:highlight>
                <a:latin typeface="Arial"/>
                <a:ea typeface="Arial"/>
                <a:cs typeface="Arial"/>
                <a:sym typeface="Arial"/>
              </a:rPr>
              <a:t>.     </a:t>
            </a:r>
            <a:endParaRPr sz="3600" b="0" i="0" u="none" strike="noStrike" cap="none" dirty="0">
              <a:solidFill>
                <a:srgbClr val="00053D"/>
              </a:solidFill>
              <a:highlight>
                <a:srgbClr val="FFFFFF"/>
              </a:highlight>
              <a:latin typeface="Arial"/>
              <a:ea typeface="Arial"/>
              <a:cs typeface="Arial"/>
              <a:sym typeface="Arial"/>
            </a:endParaRPr>
          </a:p>
          <a:p>
            <a:pPr marL="457200" marR="0" lvl="0" indent="-457200" algn="l" rtl="0">
              <a:lnSpc>
                <a:spcPct val="120000"/>
              </a:lnSpc>
              <a:spcBef>
                <a:spcPts val="0"/>
              </a:spcBef>
              <a:spcAft>
                <a:spcPts val="0"/>
              </a:spcAft>
              <a:buClr>
                <a:srgbClr val="00053D"/>
              </a:buClr>
              <a:buSzPts val="3600"/>
              <a:buFont typeface="Arial"/>
              <a:buAutoNum type="arabicPeriod"/>
            </a:pPr>
            <a:r>
              <a:rPr lang="en-US" sz="3600" b="0" i="0" u="none" strike="noStrike" cap="none" dirty="0" err="1">
                <a:solidFill>
                  <a:srgbClr val="00053D"/>
                </a:solidFill>
                <a:highlight>
                  <a:srgbClr val="FFFFFF"/>
                </a:highlight>
                <a:latin typeface="Arial"/>
                <a:ea typeface="Arial"/>
                <a:cs typeface="Arial"/>
                <a:sym typeface="Arial"/>
              </a:rPr>
              <a:t>Горе</a:t>
            </a:r>
            <a:r>
              <a:rPr lang="en-US" sz="3600" b="0" i="0" u="none" strike="noStrike" cap="none" dirty="0">
                <a:solidFill>
                  <a:srgbClr val="00053D"/>
                </a:solidFill>
                <a:highlight>
                  <a:srgbClr val="FFFFFF"/>
                </a:highlight>
                <a:latin typeface="Arial"/>
                <a:ea typeface="Arial"/>
                <a:cs typeface="Arial"/>
                <a:sym typeface="Arial"/>
              </a:rPr>
              <a:t> </a:t>
            </a:r>
            <a:r>
              <a:rPr lang="en-US" sz="3600" b="0" i="0" u="none" strike="noStrike" cap="none" dirty="0" err="1">
                <a:solidFill>
                  <a:srgbClr val="00053D"/>
                </a:solidFill>
                <a:highlight>
                  <a:srgbClr val="FFFFFF"/>
                </a:highlight>
                <a:latin typeface="Arial"/>
                <a:ea typeface="Arial"/>
                <a:cs typeface="Arial"/>
                <a:sym typeface="Arial"/>
              </a:rPr>
              <a:t>вдясно</a:t>
            </a:r>
            <a:r>
              <a:rPr lang="en-US" sz="3600" b="0" i="0" u="none" strike="noStrike" cap="none" dirty="0">
                <a:solidFill>
                  <a:srgbClr val="00053D"/>
                </a:solidFill>
                <a:highlight>
                  <a:srgbClr val="FFFFFF"/>
                </a:highlight>
                <a:latin typeface="Arial"/>
                <a:ea typeface="Arial"/>
                <a:cs typeface="Arial"/>
                <a:sym typeface="Arial"/>
              </a:rPr>
              <a:t>, </a:t>
            </a:r>
            <a:r>
              <a:rPr lang="en-US" sz="3600" b="0" i="0" u="none" strike="noStrike" cap="none" dirty="0" err="1">
                <a:solidFill>
                  <a:srgbClr val="00053D"/>
                </a:solidFill>
                <a:highlight>
                  <a:srgbClr val="FFFFFF"/>
                </a:highlight>
                <a:latin typeface="Arial"/>
                <a:ea typeface="Arial"/>
                <a:cs typeface="Arial"/>
                <a:sym typeface="Arial"/>
              </a:rPr>
              <a:t>натиснете</a:t>
            </a:r>
            <a:r>
              <a:rPr lang="en-US" sz="3600" b="0" i="0" u="none" strike="noStrike" cap="none" dirty="0">
                <a:solidFill>
                  <a:srgbClr val="00053D"/>
                </a:solidFill>
                <a:highlight>
                  <a:srgbClr val="FFFFFF"/>
                </a:highlight>
                <a:latin typeface="Arial"/>
                <a:ea typeface="Arial"/>
                <a:cs typeface="Arial"/>
                <a:sym typeface="Arial"/>
              </a:rPr>
              <a:t> </a:t>
            </a:r>
            <a:r>
              <a:rPr lang="en-US" sz="3600" b="1" i="0" u="none" strike="noStrike" cap="none" dirty="0">
                <a:solidFill>
                  <a:srgbClr val="00053D"/>
                </a:solidFill>
                <a:highlight>
                  <a:srgbClr val="FFFFFF"/>
                </a:highlight>
                <a:latin typeface="Arial"/>
                <a:ea typeface="Arial"/>
                <a:cs typeface="Arial"/>
                <a:sym typeface="Arial"/>
              </a:rPr>
              <a:t>New</a:t>
            </a:r>
            <a:r>
              <a:rPr lang="en-US" sz="3600" b="0" i="0" u="none" strike="noStrike" cap="none" dirty="0">
                <a:solidFill>
                  <a:srgbClr val="00053D"/>
                </a:solidFill>
                <a:highlight>
                  <a:srgbClr val="FFFFFF"/>
                </a:highlight>
                <a:latin typeface="Arial"/>
                <a:ea typeface="Arial"/>
                <a:cs typeface="Arial"/>
                <a:sym typeface="Arial"/>
              </a:rPr>
              <a:t>.</a:t>
            </a:r>
            <a:endParaRPr sz="3600" b="0" i="0" u="none" strike="noStrike" cap="none" dirty="0">
              <a:solidFill>
                <a:srgbClr val="00053D"/>
              </a:solidFill>
              <a:highlight>
                <a:srgbClr val="FFFFFF"/>
              </a:highlight>
              <a:latin typeface="Arial"/>
              <a:ea typeface="Arial"/>
              <a:cs typeface="Arial"/>
              <a:sym typeface="Arial"/>
            </a:endParaRPr>
          </a:p>
          <a:p>
            <a:pPr marL="457200" marR="0" lvl="0" indent="-457200" algn="l" rtl="0">
              <a:lnSpc>
                <a:spcPct val="120000"/>
              </a:lnSpc>
              <a:spcBef>
                <a:spcPts val="0"/>
              </a:spcBef>
              <a:spcAft>
                <a:spcPts val="0"/>
              </a:spcAft>
              <a:buClr>
                <a:srgbClr val="00053D"/>
              </a:buClr>
              <a:buSzPts val="3600"/>
              <a:buFont typeface="Arial"/>
              <a:buAutoNum type="arabicPeriod"/>
            </a:pPr>
            <a:r>
              <a:rPr lang="en-US" sz="3600" b="0" i="0" u="none" strike="noStrike" cap="none" dirty="0" err="1">
                <a:solidFill>
                  <a:srgbClr val="00053D"/>
                </a:solidFill>
                <a:latin typeface="Arial"/>
                <a:ea typeface="Arial"/>
                <a:cs typeface="Arial"/>
                <a:sym typeface="Arial"/>
              </a:rPr>
              <a:t>Ще</a:t>
            </a:r>
            <a:r>
              <a:rPr lang="en-US" sz="3600" b="0" i="0" u="none" strike="noStrike" cap="none" dirty="0">
                <a:solidFill>
                  <a:srgbClr val="00053D"/>
                </a:solidFill>
                <a:latin typeface="Arial"/>
                <a:ea typeface="Arial"/>
                <a:cs typeface="Arial"/>
                <a:sym typeface="Arial"/>
              </a:rPr>
              <a:t> </a:t>
            </a:r>
            <a:r>
              <a:rPr lang="en-US" sz="3600" b="0" i="0" u="none" strike="noStrike" cap="none" dirty="0" err="1">
                <a:solidFill>
                  <a:srgbClr val="00053D"/>
                </a:solidFill>
                <a:latin typeface="Arial"/>
                <a:ea typeface="Arial"/>
                <a:cs typeface="Arial"/>
                <a:sym typeface="Arial"/>
              </a:rPr>
              <a:t>се</a:t>
            </a:r>
            <a:r>
              <a:rPr lang="en-US" sz="3600" b="0" i="0" u="none" strike="noStrike" cap="none" dirty="0">
                <a:solidFill>
                  <a:srgbClr val="00053D"/>
                </a:solidFill>
                <a:latin typeface="Arial"/>
                <a:ea typeface="Arial"/>
                <a:cs typeface="Arial"/>
                <a:sym typeface="Arial"/>
              </a:rPr>
              <a:t> </a:t>
            </a:r>
            <a:r>
              <a:rPr lang="en-US" sz="3600" b="0" i="0" u="none" strike="noStrike" cap="none" dirty="0" err="1">
                <a:solidFill>
                  <a:srgbClr val="00053D"/>
                </a:solidFill>
                <a:latin typeface="Arial"/>
                <a:ea typeface="Arial"/>
                <a:cs typeface="Arial"/>
                <a:sym typeface="Arial"/>
              </a:rPr>
              <a:t>отвори</a:t>
            </a:r>
            <a:r>
              <a:rPr lang="en-US" sz="3600" b="0" i="0" u="none" strike="noStrike" cap="none" dirty="0">
                <a:solidFill>
                  <a:srgbClr val="00053D"/>
                </a:solidFill>
                <a:latin typeface="Arial"/>
                <a:ea typeface="Arial"/>
                <a:cs typeface="Arial"/>
                <a:sym typeface="Arial"/>
              </a:rPr>
              <a:t> </a:t>
            </a:r>
            <a:r>
              <a:rPr lang="en-US" sz="3600" b="0" i="0" u="none" strike="noStrike" cap="none" dirty="0" err="1">
                <a:solidFill>
                  <a:srgbClr val="00053D"/>
                </a:solidFill>
                <a:latin typeface="Arial"/>
                <a:ea typeface="Arial"/>
                <a:cs typeface="Arial"/>
                <a:sym typeface="Arial"/>
              </a:rPr>
              <a:t>нова</a:t>
            </a:r>
            <a:r>
              <a:rPr lang="en-US" sz="3600" b="0" i="0" u="none" strike="noStrike" cap="none" dirty="0">
                <a:solidFill>
                  <a:srgbClr val="00053D"/>
                </a:solidFill>
                <a:latin typeface="Arial"/>
                <a:ea typeface="Arial"/>
                <a:cs typeface="Arial"/>
                <a:sym typeface="Arial"/>
              </a:rPr>
              <a:t> </a:t>
            </a:r>
            <a:r>
              <a:rPr lang="en-US" sz="3600" b="0" i="0" u="none" strike="noStrike" cap="none" dirty="0" err="1">
                <a:solidFill>
                  <a:srgbClr val="00053D"/>
                </a:solidFill>
                <a:latin typeface="Arial"/>
                <a:ea typeface="Arial"/>
                <a:cs typeface="Arial"/>
                <a:sym typeface="Arial"/>
              </a:rPr>
              <a:t>бележка</a:t>
            </a:r>
            <a:r>
              <a:rPr lang="en-US" sz="3600" b="0" i="0" u="none" strike="noStrike" cap="none" dirty="0">
                <a:solidFill>
                  <a:srgbClr val="00053D"/>
                </a:solidFill>
                <a:latin typeface="Arial"/>
                <a:ea typeface="Arial"/>
                <a:cs typeface="Arial"/>
                <a:sym typeface="Arial"/>
              </a:rPr>
              <a:t>, </a:t>
            </a:r>
            <a:r>
              <a:rPr lang="en-US" sz="3600" b="0" i="0" u="none" strike="noStrike" cap="none" dirty="0" err="1">
                <a:solidFill>
                  <a:srgbClr val="00053D"/>
                </a:solidFill>
                <a:latin typeface="Arial"/>
                <a:ea typeface="Arial"/>
                <a:cs typeface="Arial"/>
                <a:sym typeface="Arial"/>
              </a:rPr>
              <a:t>която</a:t>
            </a:r>
            <a:r>
              <a:rPr lang="en-US" sz="3600" b="0" i="0" u="none" strike="noStrike" cap="none" dirty="0">
                <a:solidFill>
                  <a:srgbClr val="00053D"/>
                </a:solidFill>
                <a:latin typeface="Arial"/>
                <a:ea typeface="Arial"/>
                <a:cs typeface="Arial"/>
                <a:sym typeface="Arial"/>
              </a:rPr>
              <a:t> </a:t>
            </a:r>
            <a:r>
              <a:rPr lang="en-US" sz="3600" b="0" i="0" u="none" strike="noStrike" cap="none" dirty="0" err="1">
                <a:solidFill>
                  <a:srgbClr val="00053D"/>
                </a:solidFill>
                <a:latin typeface="Arial"/>
                <a:ea typeface="Arial"/>
                <a:cs typeface="Arial"/>
                <a:sym typeface="Arial"/>
              </a:rPr>
              <a:t>може</a:t>
            </a:r>
            <a:r>
              <a:rPr lang="en-US" sz="3600" b="0" i="0" u="none" strike="noStrike" cap="none" dirty="0">
                <a:solidFill>
                  <a:srgbClr val="00053D"/>
                </a:solidFill>
                <a:latin typeface="Arial"/>
                <a:ea typeface="Arial"/>
                <a:cs typeface="Arial"/>
                <a:sym typeface="Arial"/>
              </a:rPr>
              <a:t> </a:t>
            </a:r>
            <a:r>
              <a:rPr lang="en-US" sz="3600" b="0" i="0" u="none" strike="noStrike" cap="none" dirty="0" err="1">
                <a:solidFill>
                  <a:srgbClr val="00053D"/>
                </a:solidFill>
                <a:latin typeface="Arial"/>
                <a:ea typeface="Arial"/>
                <a:cs typeface="Arial"/>
                <a:sym typeface="Arial"/>
              </a:rPr>
              <a:t>да</a:t>
            </a:r>
            <a:r>
              <a:rPr lang="en-US" sz="3600" b="0" i="0" u="none" strike="noStrike" cap="none" dirty="0">
                <a:solidFill>
                  <a:srgbClr val="00053D"/>
                </a:solidFill>
                <a:latin typeface="Arial"/>
                <a:ea typeface="Arial"/>
                <a:cs typeface="Arial"/>
                <a:sym typeface="Arial"/>
              </a:rPr>
              <a:t> </a:t>
            </a:r>
            <a:r>
              <a:rPr lang="en-US" sz="3600" b="0" i="0" u="none" strike="noStrike" cap="none" dirty="0" err="1">
                <a:solidFill>
                  <a:srgbClr val="00053D"/>
                </a:solidFill>
                <a:latin typeface="Arial"/>
                <a:ea typeface="Arial"/>
                <a:cs typeface="Arial"/>
                <a:sym typeface="Arial"/>
              </a:rPr>
              <a:t>бъде</a:t>
            </a:r>
            <a:r>
              <a:rPr lang="en-US" sz="3600" b="0" i="0" u="none" strike="noStrike" cap="none" dirty="0">
                <a:solidFill>
                  <a:srgbClr val="00053D"/>
                </a:solidFill>
                <a:latin typeface="Arial"/>
                <a:ea typeface="Arial"/>
                <a:cs typeface="Arial"/>
                <a:sym typeface="Arial"/>
              </a:rPr>
              <a:t> </a:t>
            </a:r>
            <a:r>
              <a:rPr lang="en-US" sz="3600" b="0" i="0" u="none" strike="noStrike" cap="none" dirty="0" err="1">
                <a:solidFill>
                  <a:srgbClr val="00053D"/>
                </a:solidFill>
                <a:latin typeface="Arial"/>
                <a:ea typeface="Arial"/>
                <a:cs typeface="Arial"/>
                <a:sym typeface="Arial"/>
              </a:rPr>
              <a:t>редактирана</a:t>
            </a:r>
            <a:r>
              <a:rPr lang="en-US" sz="3600" b="0" i="0" u="none" strike="noStrike" cap="none" dirty="0">
                <a:solidFill>
                  <a:srgbClr val="00053D"/>
                </a:solidFill>
                <a:latin typeface="Arial"/>
                <a:ea typeface="Arial"/>
                <a:cs typeface="Arial"/>
                <a:sym typeface="Arial"/>
              </a:rPr>
              <a:t> </a:t>
            </a:r>
            <a:r>
              <a:rPr lang="en-US" sz="3600" b="0" i="0" u="none" strike="noStrike" cap="none" dirty="0" err="1">
                <a:solidFill>
                  <a:srgbClr val="00053D"/>
                </a:solidFill>
                <a:latin typeface="Arial"/>
                <a:ea typeface="Arial"/>
                <a:cs typeface="Arial"/>
                <a:sym typeface="Arial"/>
              </a:rPr>
              <a:t>или</a:t>
            </a:r>
            <a:r>
              <a:rPr lang="en-US" sz="3600" b="0" i="0" u="none" strike="noStrike" cap="none" dirty="0">
                <a:solidFill>
                  <a:srgbClr val="00053D"/>
                </a:solidFill>
                <a:latin typeface="Arial"/>
                <a:ea typeface="Arial"/>
                <a:cs typeface="Arial"/>
                <a:sym typeface="Arial"/>
              </a:rPr>
              <a:t> </a:t>
            </a:r>
            <a:r>
              <a:rPr lang="en-US" sz="3600" b="0" i="0" u="none" strike="noStrike" cap="none" dirty="0" err="1">
                <a:solidFill>
                  <a:srgbClr val="00053D"/>
                </a:solidFill>
                <a:latin typeface="Arial"/>
                <a:ea typeface="Arial"/>
                <a:cs typeface="Arial"/>
                <a:sym typeface="Arial"/>
              </a:rPr>
              <a:t>споделена</a:t>
            </a:r>
            <a:r>
              <a:rPr lang="en-US" sz="3600" b="0" i="0" u="none" strike="noStrike" cap="none" dirty="0">
                <a:solidFill>
                  <a:srgbClr val="00053D"/>
                </a:solidFill>
                <a:latin typeface="Arial"/>
                <a:ea typeface="Arial"/>
                <a:cs typeface="Arial"/>
                <a:sym typeface="Arial"/>
              </a:rPr>
              <a:t> с </a:t>
            </a:r>
            <a:r>
              <a:rPr lang="en-US" sz="3600" b="0" i="0" u="none" strike="noStrike" cap="none" dirty="0" err="1">
                <a:solidFill>
                  <a:srgbClr val="00053D"/>
                </a:solidFill>
                <a:latin typeface="Arial"/>
                <a:ea typeface="Arial"/>
                <a:cs typeface="Arial"/>
                <a:sym typeface="Arial"/>
              </a:rPr>
              <a:t>хората</a:t>
            </a:r>
            <a:r>
              <a:rPr lang="en-US" sz="3600" b="0" i="0" u="none" strike="noStrike" cap="none" dirty="0">
                <a:solidFill>
                  <a:srgbClr val="00053D"/>
                </a:solidFill>
                <a:latin typeface="Arial"/>
                <a:ea typeface="Arial"/>
                <a:cs typeface="Arial"/>
                <a:sym typeface="Arial"/>
              </a:rPr>
              <a:t> </a:t>
            </a:r>
            <a:r>
              <a:rPr lang="bg-BG" sz="3600" b="0" i="0" u="none" strike="noStrike" cap="none" dirty="0">
                <a:solidFill>
                  <a:srgbClr val="00053D"/>
                </a:solidFill>
                <a:latin typeface="Arial"/>
                <a:ea typeface="Arial"/>
                <a:cs typeface="Arial"/>
                <a:sym typeface="Arial"/>
              </a:rPr>
              <a:t>в</a:t>
            </a:r>
            <a:r>
              <a:rPr lang="en-US" sz="3600" b="0" i="0" u="none" strike="noStrike" cap="none" dirty="0">
                <a:solidFill>
                  <a:srgbClr val="00053D"/>
                </a:solidFill>
                <a:latin typeface="Arial"/>
                <a:ea typeface="Arial"/>
                <a:cs typeface="Arial"/>
                <a:sym typeface="Arial"/>
              </a:rPr>
              <a:t> </a:t>
            </a:r>
            <a:r>
              <a:rPr lang="en-US" sz="3600" b="0" i="0" u="none" strike="noStrike" cap="none" dirty="0" err="1">
                <a:solidFill>
                  <a:srgbClr val="00053D"/>
                </a:solidFill>
                <a:latin typeface="Arial"/>
                <a:ea typeface="Arial"/>
                <a:cs typeface="Arial"/>
                <a:sym typeface="Arial"/>
              </a:rPr>
              <a:t>срещата</a:t>
            </a:r>
            <a:r>
              <a:rPr lang="en-US" sz="3600" b="0" i="0" u="none" strike="noStrike" cap="none" dirty="0">
                <a:solidFill>
                  <a:srgbClr val="00053D"/>
                </a:solidFill>
                <a:highlight>
                  <a:srgbClr val="FFFFFF"/>
                </a:highlight>
                <a:latin typeface="Arial"/>
                <a:ea typeface="Arial"/>
                <a:cs typeface="Arial"/>
                <a:sym typeface="Arial"/>
              </a:rPr>
              <a:t>. </a:t>
            </a:r>
            <a:endParaRPr sz="3600" b="0" i="0" u="none" strike="noStrike" cap="none" dirty="0">
              <a:solidFill>
                <a:srgbClr val="00053D"/>
              </a:solidFill>
              <a:highlight>
                <a:srgbClr val="FFFFFF"/>
              </a:highlight>
              <a:latin typeface="Arial"/>
              <a:ea typeface="Arial"/>
              <a:cs typeface="Arial"/>
              <a:sym typeface="Arial"/>
            </a:endParaRPr>
          </a:p>
        </p:txBody>
      </p:sp>
      <p:pic>
        <p:nvPicPr>
          <p:cNvPr id="329" name="Google Shape;329;p13"/>
          <p:cNvPicPr preferRelativeResize="0"/>
          <p:nvPr/>
        </p:nvPicPr>
        <p:blipFill rotWithShape="1">
          <a:blip r:embed="rId8">
            <a:alphaModFix/>
          </a:blip>
          <a:srcRect/>
          <a:stretch/>
        </p:blipFill>
        <p:spPr>
          <a:xfrm>
            <a:off x="13931570" y="6438585"/>
            <a:ext cx="975025" cy="975025"/>
          </a:xfrm>
          <a:prstGeom prst="rect">
            <a:avLst/>
          </a:prstGeom>
          <a:noFill/>
          <a:ln>
            <a:noFill/>
          </a:ln>
        </p:spPr>
      </p:pic>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15"/>
          <p:cNvSpPr/>
          <p:nvPr/>
        </p:nvSpPr>
        <p:spPr>
          <a:xfrm>
            <a:off x="477360" y="9293400"/>
            <a:ext cx="2453760" cy="514080"/>
          </a:xfrm>
          <a:custGeom>
            <a:avLst/>
            <a:gdLst/>
            <a:ahLst/>
            <a:cxnLst/>
            <a:rect l="l" t="t" r="r" b="b"/>
            <a:pathLst>
              <a:path w="2453760" h="514080" extrusionOk="0">
                <a:moveTo>
                  <a:pt x="0" y="0"/>
                </a:moveTo>
                <a:lnTo>
                  <a:pt x="2453760" y="0"/>
                </a:lnTo>
                <a:lnTo>
                  <a:pt x="2453760" y="514080"/>
                </a:lnTo>
                <a:lnTo>
                  <a:pt x="0" y="514080"/>
                </a:lnTo>
                <a:lnTo>
                  <a:pt x="0" y="0"/>
                </a:lnTo>
                <a:close/>
              </a:path>
            </a:pathLst>
          </a:custGeom>
          <a:blipFill rotWithShape="1">
            <a:blip r:embed="rId3">
              <a:alphaModFix/>
            </a:blip>
            <a:stretch>
              <a:fillRect t="-270" b="-267"/>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5" name="Google Shape;335;p15"/>
          <p:cNvSpPr/>
          <p:nvPr/>
        </p:nvSpPr>
        <p:spPr>
          <a:xfrm>
            <a:off x="631800" y="396360"/>
            <a:ext cx="1250100" cy="1250100"/>
          </a:xfrm>
          <a:custGeom>
            <a:avLst/>
            <a:gdLst/>
            <a:ahLst/>
            <a:cxnLst/>
            <a:rect l="l" t="t" r="r" b="b"/>
            <a:pathLst>
              <a:path w="1250100" h="1250100" extrusionOk="0">
                <a:moveTo>
                  <a:pt x="0" y="0"/>
                </a:moveTo>
                <a:lnTo>
                  <a:pt x="1250100" y="0"/>
                </a:lnTo>
                <a:lnTo>
                  <a:pt x="1250100" y="1250100"/>
                </a:lnTo>
                <a:lnTo>
                  <a:pt x="0" y="125010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6" name="Google Shape;336;p15"/>
          <p:cNvSpPr/>
          <p:nvPr/>
        </p:nvSpPr>
        <p:spPr>
          <a:xfrm>
            <a:off x="1516860" y="2467800"/>
            <a:ext cx="6171629" cy="6171629"/>
          </a:xfrm>
          <a:custGeom>
            <a:avLst/>
            <a:gdLst/>
            <a:ahLst/>
            <a:cxnLst/>
            <a:rect l="l" t="t" r="r" b="b"/>
            <a:pathLst>
              <a:path w="8228838" h="8228838" extrusionOk="0">
                <a:moveTo>
                  <a:pt x="0" y="1371473"/>
                </a:moveTo>
                <a:cubicBezTo>
                  <a:pt x="0" y="614045"/>
                  <a:pt x="614045" y="0"/>
                  <a:pt x="1371473" y="0"/>
                </a:cubicBezTo>
                <a:lnTo>
                  <a:pt x="6857365" y="0"/>
                </a:lnTo>
                <a:cubicBezTo>
                  <a:pt x="7614793" y="0"/>
                  <a:pt x="8228838" y="614045"/>
                  <a:pt x="8228838" y="1371473"/>
                </a:cubicBezTo>
                <a:lnTo>
                  <a:pt x="8228838" y="6857365"/>
                </a:lnTo>
                <a:cubicBezTo>
                  <a:pt x="8228838" y="7614793"/>
                  <a:pt x="7614793" y="8228838"/>
                  <a:pt x="6857365" y="8228838"/>
                </a:cubicBezTo>
                <a:lnTo>
                  <a:pt x="1371473" y="8228838"/>
                </a:lnTo>
                <a:cubicBezTo>
                  <a:pt x="614045" y="8228838"/>
                  <a:pt x="0" y="7614793"/>
                  <a:pt x="0" y="6857365"/>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7" name="Google Shape;337;p15"/>
          <p:cNvSpPr txBox="1"/>
          <p:nvPr/>
        </p:nvSpPr>
        <p:spPr>
          <a:xfrm>
            <a:off x="-1724471" y="3701175"/>
            <a:ext cx="13348500" cy="1041311"/>
          </a:xfrm>
          <a:prstGeom prst="rect">
            <a:avLst/>
          </a:prstGeom>
          <a:noFill/>
          <a:ln>
            <a:noFill/>
          </a:ln>
        </p:spPr>
        <p:txBody>
          <a:bodyPr spcFirstLastPara="1" wrap="square" lIns="0" tIns="0" rIns="0" bIns="0" anchor="t" anchorCtr="0">
            <a:spAutoFit/>
          </a:bodyPr>
          <a:lstStyle/>
          <a:p>
            <a:pPr marL="0" marR="0" lvl="0" indent="0" algn="ctr" rtl="0">
              <a:lnSpc>
                <a:spcPct val="144009"/>
              </a:lnSpc>
              <a:spcBef>
                <a:spcPts val="0"/>
              </a:spcBef>
              <a:spcAft>
                <a:spcPts val="0"/>
              </a:spcAft>
              <a:buClr>
                <a:srgbClr val="000000"/>
              </a:buClr>
              <a:buSzPts val="4699"/>
              <a:buFont typeface="Arial"/>
              <a:buNone/>
            </a:pPr>
            <a:r>
              <a:rPr lang="en-US" sz="4699" b="1" i="0" u="none" strike="noStrike" cap="none">
                <a:solidFill>
                  <a:srgbClr val="926FB1"/>
                </a:solidFill>
                <a:latin typeface="Arial"/>
                <a:ea typeface="Arial"/>
                <a:cs typeface="Arial"/>
                <a:sym typeface="Arial"/>
              </a:rPr>
              <a:t>Какво е потапящ изглед?</a:t>
            </a:r>
            <a:endParaRPr sz="1400" b="0" i="0" u="none" strike="noStrike" cap="none">
              <a:solidFill>
                <a:srgbClr val="000000"/>
              </a:solidFill>
              <a:latin typeface="Arial"/>
              <a:ea typeface="Arial"/>
              <a:cs typeface="Arial"/>
              <a:sym typeface="Arial"/>
            </a:endParaRPr>
          </a:p>
        </p:txBody>
      </p:sp>
      <p:sp>
        <p:nvSpPr>
          <p:cNvPr id="338" name="Google Shape;338;p15"/>
          <p:cNvSpPr txBox="1"/>
          <p:nvPr/>
        </p:nvSpPr>
        <p:spPr>
          <a:xfrm>
            <a:off x="160109" y="4826186"/>
            <a:ext cx="9579331" cy="5282472"/>
          </a:xfrm>
          <a:prstGeom prst="rect">
            <a:avLst/>
          </a:prstGeom>
          <a:noFill/>
          <a:ln>
            <a:noFill/>
          </a:ln>
        </p:spPr>
        <p:txBody>
          <a:bodyPr spcFirstLastPara="1" wrap="square" lIns="0" tIns="0" rIns="0" bIns="0" anchor="t" anchorCtr="0">
            <a:spAutoFit/>
          </a:bodyPr>
          <a:lstStyle/>
          <a:p>
            <a:pPr marL="857963" marR="0" lvl="1" indent="-428982" algn="l" rtl="0">
              <a:lnSpc>
                <a:spcPct val="108004"/>
              </a:lnSpc>
              <a:spcBef>
                <a:spcPts val="0"/>
              </a:spcBef>
              <a:spcAft>
                <a:spcPts val="0"/>
              </a:spcAft>
              <a:buClr>
                <a:srgbClr val="000000"/>
              </a:buClr>
              <a:buSzPts val="3973"/>
              <a:buFont typeface="Arial"/>
              <a:buChar char="•"/>
            </a:pPr>
            <a:r>
              <a:rPr lang="en-US" sz="3973" b="0" i="0" u="none" strike="noStrike" cap="none">
                <a:solidFill>
                  <a:srgbClr val="000000"/>
                </a:solidFill>
                <a:latin typeface="Arial"/>
                <a:ea typeface="Arial"/>
                <a:cs typeface="Arial"/>
                <a:sym typeface="Arial"/>
              </a:rPr>
              <a:t>3D пространство за провеждане на срещи</a:t>
            </a:r>
            <a:endParaRPr sz="1400" b="0" i="0" u="none" strike="noStrike" cap="none">
              <a:solidFill>
                <a:srgbClr val="000000"/>
              </a:solidFill>
              <a:latin typeface="Arial"/>
              <a:ea typeface="Arial"/>
              <a:cs typeface="Arial"/>
              <a:sym typeface="Arial"/>
            </a:endParaRPr>
          </a:p>
          <a:p>
            <a:pPr marL="857963" marR="0" lvl="1" indent="-428982" algn="l" rtl="0">
              <a:lnSpc>
                <a:spcPct val="108004"/>
              </a:lnSpc>
              <a:spcBef>
                <a:spcPts val="0"/>
              </a:spcBef>
              <a:spcAft>
                <a:spcPts val="0"/>
              </a:spcAft>
              <a:buClr>
                <a:srgbClr val="000000"/>
              </a:buClr>
              <a:buSzPts val="3973"/>
              <a:buFont typeface="Arial"/>
              <a:buChar char="•"/>
            </a:pPr>
            <a:r>
              <a:rPr lang="en-US" sz="3973" b="0" i="0" u="none" strike="noStrike" cap="none">
                <a:solidFill>
                  <a:srgbClr val="000000"/>
                </a:solidFill>
                <a:latin typeface="Arial"/>
                <a:ea typeface="Arial"/>
                <a:cs typeface="Arial"/>
                <a:sym typeface="Arial"/>
              </a:rPr>
              <a:t>Възприятие като за среща лице в лице</a:t>
            </a:r>
            <a:endParaRPr sz="1400" b="0" i="0" u="none" strike="noStrike" cap="none">
              <a:solidFill>
                <a:srgbClr val="000000"/>
              </a:solidFill>
              <a:latin typeface="Arial"/>
              <a:ea typeface="Arial"/>
              <a:cs typeface="Arial"/>
              <a:sym typeface="Arial"/>
            </a:endParaRPr>
          </a:p>
          <a:p>
            <a:pPr marL="857963" marR="0" lvl="1" indent="-428982" algn="l" rtl="0">
              <a:lnSpc>
                <a:spcPct val="108004"/>
              </a:lnSpc>
              <a:spcBef>
                <a:spcPts val="0"/>
              </a:spcBef>
              <a:spcAft>
                <a:spcPts val="0"/>
              </a:spcAft>
              <a:buClr>
                <a:srgbClr val="000000"/>
              </a:buClr>
              <a:buSzPts val="3973"/>
              <a:buFont typeface="Arial"/>
              <a:buChar char="•"/>
            </a:pPr>
            <a:r>
              <a:rPr lang="en-US" sz="3973" b="0" i="0" u="none" strike="noStrike" cap="none">
                <a:solidFill>
                  <a:srgbClr val="000000"/>
                </a:solidFill>
                <a:latin typeface="Arial"/>
                <a:ea typeface="Arial"/>
                <a:cs typeface="Arial"/>
                <a:sym typeface="Arial"/>
              </a:rPr>
              <a:t>Лесен начин за изграждане на взаимоотношения</a:t>
            </a:r>
            <a:endParaRPr sz="1400" b="0" i="0" u="none" strike="noStrike" cap="none">
              <a:solidFill>
                <a:srgbClr val="000000"/>
              </a:solidFill>
              <a:latin typeface="Arial"/>
              <a:ea typeface="Arial"/>
              <a:cs typeface="Arial"/>
              <a:sym typeface="Arial"/>
            </a:endParaRPr>
          </a:p>
          <a:p>
            <a:pPr marL="0" marR="0" lvl="0" indent="0" algn="l" rtl="0">
              <a:lnSpc>
                <a:spcPct val="108004"/>
              </a:lnSpc>
              <a:spcBef>
                <a:spcPts val="0"/>
              </a:spcBef>
              <a:spcAft>
                <a:spcPts val="0"/>
              </a:spcAft>
              <a:buClr>
                <a:srgbClr val="000000"/>
              </a:buClr>
              <a:buSzPts val="3973"/>
              <a:buFont typeface="Arial"/>
              <a:buNone/>
            </a:pPr>
            <a:endParaRPr sz="3973" b="0" i="0" u="none" strike="noStrike" cap="none">
              <a:solidFill>
                <a:srgbClr val="000000"/>
              </a:solidFill>
              <a:latin typeface="Arial"/>
              <a:ea typeface="Arial"/>
              <a:cs typeface="Arial"/>
              <a:sym typeface="Arial"/>
            </a:endParaRPr>
          </a:p>
          <a:p>
            <a:pPr marL="0" marR="0" lvl="0" indent="0" algn="l" rtl="0">
              <a:lnSpc>
                <a:spcPct val="108004"/>
              </a:lnSpc>
              <a:spcBef>
                <a:spcPts val="0"/>
              </a:spcBef>
              <a:spcAft>
                <a:spcPts val="0"/>
              </a:spcAft>
              <a:buClr>
                <a:srgbClr val="000000"/>
              </a:buClr>
              <a:buSzPts val="3973"/>
              <a:buFont typeface="Arial"/>
              <a:buNone/>
            </a:pPr>
            <a:endParaRPr sz="3973" b="0" i="0" u="none" strike="noStrike" cap="none">
              <a:solidFill>
                <a:srgbClr val="000000"/>
              </a:solidFill>
              <a:latin typeface="Arial"/>
              <a:ea typeface="Arial"/>
              <a:cs typeface="Arial"/>
              <a:sym typeface="Arial"/>
            </a:endParaRPr>
          </a:p>
        </p:txBody>
      </p:sp>
      <p:sp>
        <p:nvSpPr>
          <p:cNvPr id="339" name="Google Shape;339;p15"/>
          <p:cNvSpPr txBox="1"/>
          <p:nvPr/>
        </p:nvSpPr>
        <p:spPr>
          <a:xfrm>
            <a:off x="2242847" y="150668"/>
            <a:ext cx="16935489" cy="1661334"/>
          </a:xfrm>
          <a:prstGeom prst="rect">
            <a:avLst/>
          </a:prstGeom>
          <a:noFill/>
          <a:ln>
            <a:noFill/>
          </a:ln>
        </p:spPr>
        <p:txBody>
          <a:bodyPr spcFirstLastPara="1" wrap="square" lIns="137125" tIns="68550" rIns="137125" bIns="68550" anchor="ctr" anchorCtr="0">
            <a:normAutofit/>
          </a:bodyPr>
          <a:lstStyle/>
          <a:p>
            <a:pPr marL="0" marR="0" lvl="0" indent="0" algn="l" rtl="0">
              <a:lnSpc>
                <a:spcPct val="100000"/>
              </a:lnSpc>
              <a:spcBef>
                <a:spcPts val="0"/>
              </a:spcBef>
              <a:spcAft>
                <a:spcPts val="0"/>
              </a:spcAft>
              <a:buNone/>
            </a:pPr>
            <a:r>
              <a:rPr lang="en-US" sz="4000" b="1" i="0" u="none" strike="noStrike" cap="none">
                <a:solidFill>
                  <a:srgbClr val="4EA72E"/>
                </a:solidFill>
                <a:latin typeface="Arial"/>
                <a:ea typeface="Arial"/>
                <a:cs typeface="Arial"/>
                <a:sym typeface="Arial"/>
              </a:rPr>
              <a:t>Дейност #2: Представяне на функциите на</a:t>
            </a:r>
            <a:endParaRPr sz="4000" b="1" i="0" u="none" strike="noStrike" cap="none">
              <a:solidFill>
                <a:srgbClr val="4EA72E"/>
              </a:solidFill>
              <a:latin typeface="Arial"/>
              <a:ea typeface="Arial"/>
              <a:cs typeface="Arial"/>
              <a:sym typeface="Arial"/>
            </a:endParaRPr>
          </a:p>
          <a:p>
            <a:pPr marL="0" marR="0" lvl="0" indent="0" algn="l" rtl="0">
              <a:lnSpc>
                <a:spcPct val="100000"/>
              </a:lnSpc>
              <a:spcBef>
                <a:spcPts val="0"/>
              </a:spcBef>
              <a:spcAft>
                <a:spcPts val="0"/>
              </a:spcAft>
              <a:buNone/>
            </a:pPr>
            <a:r>
              <a:rPr lang="en-US" sz="4000" b="1" i="0" u="none" strike="noStrike" cap="none">
                <a:solidFill>
                  <a:srgbClr val="4EA72E"/>
                </a:solidFill>
                <a:latin typeface="Arial"/>
                <a:ea typeface="Arial"/>
                <a:cs typeface="Arial"/>
                <a:sym typeface="Arial"/>
              </a:rPr>
              <a:t>комуникационни инструменти</a:t>
            </a:r>
            <a:endParaRPr sz="6000" b="0" i="0" u="none" strike="noStrike" cap="none">
              <a:solidFill>
                <a:srgbClr val="4EA72E"/>
              </a:solidFill>
              <a:latin typeface="Arial"/>
              <a:ea typeface="Arial"/>
              <a:cs typeface="Arial"/>
              <a:sym typeface="Arial"/>
            </a:endParaRPr>
          </a:p>
        </p:txBody>
      </p:sp>
      <p:pic>
        <p:nvPicPr>
          <p:cNvPr id="340" name="Google Shape;340;p15" title="image.png"/>
          <p:cNvPicPr preferRelativeResize="0"/>
          <p:nvPr/>
        </p:nvPicPr>
        <p:blipFill rotWithShape="1">
          <a:blip r:embed="rId5">
            <a:alphaModFix/>
          </a:blip>
          <a:srcRect/>
          <a:stretch/>
        </p:blipFill>
        <p:spPr>
          <a:xfrm>
            <a:off x="16608950" y="396350"/>
            <a:ext cx="1250100" cy="1250100"/>
          </a:xfrm>
          <a:prstGeom prst="rect">
            <a:avLst/>
          </a:prstGeom>
          <a:noFill/>
          <a:ln>
            <a:noFill/>
          </a:ln>
        </p:spPr>
      </p:pic>
      <p:pic>
        <p:nvPicPr>
          <p:cNvPr id="341" name="Google Shape;341;p15" title="immersive.png"/>
          <p:cNvPicPr preferRelativeResize="0"/>
          <p:nvPr/>
        </p:nvPicPr>
        <p:blipFill rotWithShape="1">
          <a:blip r:embed="rId6">
            <a:alphaModFix/>
          </a:blip>
          <a:srcRect/>
          <a:stretch/>
        </p:blipFill>
        <p:spPr>
          <a:xfrm>
            <a:off x="10231524" y="3396424"/>
            <a:ext cx="6903075" cy="4314386"/>
          </a:xfrm>
          <a:prstGeom prst="rect">
            <a:avLst/>
          </a:prstGeom>
          <a:noFill/>
          <a:ln w="114300" cap="flat" cmpd="sng">
            <a:solidFill>
              <a:srgbClr val="9868BD"/>
            </a:solidFill>
            <a:prstDash val="solid"/>
            <a:round/>
            <a:headEnd type="none" w="sm" len="sm"/>
            <a:tailEnd type="none" w="sm" len="sm"/>
          </a:ln>
        </p:spPr>
      </p:pic>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53"/>
          <p:cNvSpPr/>
          <p:nvPr/>
        </p:nvSpPr>
        <p:spPr>
          <a:xfrm>
            <a:off x="477360" y="9293400"/>
            <a:ext cx="2453760" cy="514080"/>
          </a:xfrm>
          <a:custGeom>
            <a:avLst/>
            <a:gdLst/>
            <a:ahLst/>
            <a:cxnLst/>
            <a:rect l="l" t="t" r="r" b="b"/>
            <a:pathLst>
              <a:path w="2453760" h="514080" extrusionOk="0">
                <a:moveTo>
                  <a:pt x="0" y="0"/>
                </a:moveTo>
                <a:lnTo>
                  <a:pt x="2453760" y="0"/>
                </a:lnTo>
                <a:lnTo>
                  <a:pt x="2453760" y="514080"/>
                </a:lnTo>
                <a:lnTo>
                  <a:pt x="0" y="514080"/>
                </a:lnTo>
                <a:lnTo>
                  <a:pt x="0" y="0"/>
                </a:lnTo>
                <a:close/>
              </a:path>
            </a:pathLst>
          </a:custGeom>
          <a:blipFill rotWithShape="1">
            <a:blip r:embed="rId3">
              <a:alphaModFix/>
            </a:blip>
            <a:stretch>
              <a:fillRect t="-270" b="-267"/>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 name="Google Shape;102;p53"/>
          <p:cNvSpPr/>
          <p:nvPr/>
        </p:nvSpPr>
        <p:spPr>
          <a:xfrm>
            <a:off x="631800" y="396360"/>
            <a:ext cx="1250100" cy="1250100"/>
          </a:xfrm>
          <a:custGeom>
            <a:avLst/>
            <a:gdLst/>
            <a:ahLst/>
            <a:cxnLst/>
            <a:rect l="l" t="t" r="r" b="b"/>
            <a:pathLst>
              <a:path w="1250100" h="1250100" extrusionOk="0">
                <a:moveTo>
                  <a:pt x="0" y="0"/>
                </a:moveTo>
                <a:lnTo>
                  <a:pt x="1250100" y="0"/>
                </a:lnTo>
                <a:lnTo>
                  <a:pt x="1250100" y="1250100"/>
                </a:lnTo>
                <a:lnTo>
                  <a:pt x="0" y="125010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 name="Google Shape;103;p53"/>
          <p:cNvSpPr/>
          <p:nvPr/>
        </p:nvSpPr>
        <p:spPr>
          <a:xfrm>
            <a:off x="10358280" y="2467800"/>
            <a:ext cx="6171628" cy="6171629"/>
          </a:xfrm>
          <a:custGeom>
            <a:avLst/>
            <a:gdLst/>
            <a:ahLst/>
            <a:cxnLst/>
            <a:rect l="l" t="t" r="r" b="b"/>
            <a:pathLst>
              <a:path w="8228838" h="8228838" extrusionOk="0">
                <a:moveTo>
                  <a:pt x="0" y="1371473"/>
                </a:moveTo>
                <a:cubicBezTo>
                  <a:pt x="0" y="614045"/>
                  <a:pt x="614045" y="0"/>
                  <a:pt x="1371473" y="0"/>
                </a:cubicBezTo>
                <a:lnTo>
                  <a:pt x="6857365" y="0"/>
                </a:lnTo>
                <a:cubicBezTo>
                  <a:pt x="7614793" y="0"/>
                  <a:pt x="8228838" y="614045"/>
                  <a:pt x="8228838" y="1371473"/>
                </a:cubicBezTo>
                <a:lnTo>
                  <a:pt x="8228838" y="6857365"/>
                </a:lnTo>
                <a:cubicBezTo>
                  <a:pt x="8228838" y="7614793"/>
                  <a:pt x="7614793" y="8228838"/>
                  <a:pt x="6857365" y="8228838"/>
                </a:cubicBezTo>
                <a:lnTo>
                  <a:pt x="1371473" y="8228838"/>
                </a:lnTo>
                <a:cubicBezTo>
                  <a:pt x="614045" y="8228838"/>
                  <a:pt x="0" y="7614793"/>
                  <a:pt x="0" y="6857365"/>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 name="Google Shape;104;p53"/>
          <p:cNvSpPr/>
          <p:nvPr/>
        </p:nvSpPr>
        <p:spPr>
          <a:xfrm>
            <a:off x="16583760" y="0"/>
            <a:ext cx="2363727" cy="10287000"/>
          </a:xfrm>
          <a:prstGeom prst="roundRect">
            <a:avLst>
              <a:gd name="adj" fmla="val 16667"/>
            </a:avLst>
          </a:prstGeom>
          <a:gradFill>
            <a:gsLst>
              <a:gs pos="0">
                <a:srgbClr val="9D76B4"/>
              </a:gs>
              <a:gs pos="100000">
                <a:srgbClr val="262266"/>
              </a:gs>
            </a:gsLst>
            <a:lin ang="189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05" name="Google Shape;105;p53"/>
          <p:cNvSpPr txBox="1"/>
          <p:nvPr/>
        </p:nvSpPr>
        <p:spPr>
          <a:xfrm>
            <a:off x="2353556" y="1646460"/>
            <a:ext cx="9468852"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A02B93"/>
                </a:solidFill>
                <a:latin typeface="Arial"/>
                <a:ea typeface="Arial"/>
                <a:cs typeface="Arial"/>
                <a:sym typeface="Arial"/>
              </a:rPr>
              <a:t>Цел и рамка на модула</a:t>
            </a:r>
            <a:endParaRPr sz="1400" b="0" i="0" u="none" strike="noStrike" cap="none">
              <a:solidFill>
                <a:srgbClr val="000000"/>
              </a:solidFill>
              <a:latin typeface="Arial"/>
              <a:ea typeface="Arial"/>
              <a:cs typeface="Arial"/>
              <a:sym typeface="Arial"/>
            </a:endParaRPr>
          </a:p>
        </p:txBody>
      </p:sp>
      <p:sp>
        <p:nvSpPr>
          <p:cNvPr id="106" name="Google Shape;106;p53"/>
          <p:cNvSpPr txBox="1"/>
          <p:nvPr/>
        </p:nvSpPr>
        <p:spPr>
          <a:xfrm>
            <a:off x="2194065" y="2469149"/>
            <a:ext cx="13786669" cy="3000781"/>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1800" b="0" i="0" u="none" strike="noStrike" cap="none" dirty="0" err="1">
                <a:solidFill>
                  <a:srgbClr val="000000"/>
                </a:solidFill>
                <a:latin typeface="Arial"/>
                <a:ea typeface="Arial"/>
                <a:cs typeface="Arial"/>
                <a:sym typeface="Arial"/>
              </a:rPr>
              <a:t>Модулът</a:t>
            </a:r>
            <a:r>
              <a:rPr lang="en-US" sz="1800" b="0" i="0" u="none" strike="noStrike" cap="none" dirty="0">
                <a:solidFill>
                  <a:srgbClr val="000000"/>
                </a:solidFill>
                <a:latin typeface="Arial"/>
                <a:ea typeface="Arial"/>
                <a:cs typeface="Arial"/>
                <a:sym typeface="Arial"/>
              </a:rPr>
              <a:t> е ​​</a:t>
            </a:r>
            <a:r>
              <a:rPr lang="en-US" sz="1800" b="0" i="0" u="none" strike="noStrike" cap="none" dirty="0" err="1">
                <a:solidFill>
                  <a:srgbClr val="000000"/>
                </a:solidFill>
                <a:latin typeface="Arial"/>
                <a:ea typeface="Arial"/>
                <a:cs typeface="Arial"/>
                <a:sym typeface="Arial"/>
              </a:rPr>
              <a:t>предназначен</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да</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предостави</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на</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участниците</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знанията</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уменията</a:t>
            </a:r>
            <a:r>
              <a:rPr lang="en-US" sz="1800" b="0" i="0" u="none" strike="noStrike" cap="none" dirty="0">
                <a:solidFill>
                  <a:srgbClr val="000000"/>
                </a:solidFill>
                <a:latin typeface="Arial"/>
                <a:ea typeface="Arial"/>
                <a:cs typeface="Arial"/>
                <a:sym typeface="Arial"/>
              </a:rPr>
              <a:t> и </a:t>
            </a:r>
            <a:r>
              <a:rPr lang="en-US" sz="1800" b="0" i="0" u="none" strike="noStrike" cap="none" dirty="0" err="1">
                <a:solidFill>
                  <a:srgbClr val="000000"/>
                </a:solidFill>
                <a:latin typeface="Arial"/>
                <a:ea typeface="Arial"/>
                <a:cs typeface="Arial"/>
                <a:sym typeface="Arial"/>
              </a:rPr>
              <a:t>нагласите</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необходими</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за</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ефективно</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интегриране</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на</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технологиите</a:t>
            </a:r>
            <a:r>
              <a:rPr lang="en-US" sz="1800" b="0" i="0" u="none" strike="noStrike" cap="none" dirty="0">
                <a:solidFill>
                  <a:srgbClr val="000000"/>
                </a:solidFill>
                <a:latin typeface="Arial"/>
                <a:ea typeface="Arial"/>
                <a:cs typeface="Arial"/>
                <a:sym typeface="Arial"/>
              </a:rPr>
              <a:t> в </a:t>
            </a:r>
            <a:r>
              <a:rPr lang="en-US" sz="1800" b="0" i="0" u="none" strike="noStrike" cap="none" dirty="0" err="1">
                <a:solidFill>
                  <a:srgbClr val="000000"/>
                </a:solidFill>
                <a:latin typeface="Arial"/>
                <a:ea typeface="Arial"/>
                <a:cs typeface="Arial"/>
                <a:sym typeface="Arial"/>
              </a:rPr>
              <a:t>хибридни</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работни</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среди</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Той</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предлага</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практически</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подход</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за</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изследване</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на</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инструменти</a:t>
            </a:r>
            <a:r>
              <a:rPr lang="en-US" sz="1800" b="0" i="0" u="none" strike="noStrike" cap="none" dirty="0">
                <a:solidFill>
                  <a:srgbClr val="000000"/>
                </a:solidFill>
                <a:latin typeface="Arial"/>
                <a:ea typeface="Arial"/>
                <a:cs typeface="Arial"/>
                <a:sym typeface="Arial"/>
              </a:rPr>
              <a:t> и </a:t>
            </a:r>
            <a:r>
              <a:rPr lang="en-US" sz="1800" b="0" i="0" u="none" strike="noStrike" cap="none" dirty="0" err="1">
                <a:solidFill>
                  <a:srgbClr val="000000"/>
                </a:solidFill>
                <a:latin typeface="Arial"/>
                <a:ea typeface="Arial"/>
                <a:cs typeface="Arial"/>
                <a:sym typeface="Arial"/>
              </a:rPr>
              <a:t>техники</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които</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подобряват</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про</a:t>
            </a:r>
            <a:r>
              <a:rPr lang="bg-BG" sz="1800" b="0" i="0" u="none" strike="noStrike" cap="none" dirty="0">
                <a:solidFill>
                  <a:srgbClr val="000000"/>
                </a:solidFill>
                <a:latin typeface="Arial"/>
                <a:ea typeface="Arial"/>
                <a:cs typeface="Arial"/>
                <a:sym typeface="Arial"/>
              </a:rPr>
              <a:t>дуктив</a:t>
            </a:r>
            <a:r>
              <a:rPr lang="en-US" sz="1800" b="0" i="0" u="none" strike="noStrike" cap="none" dirty="0" err="1">
                <a:solidFill>
                  <a:srgbClr val="000000"/>
                </a:solidFill>
                <a:latin typeface="Arial"/>
                <a:ea typeface="Arial"/>
                <a:cs typeface="Arial"/>
                <a:sym typeface="Arial"/>
              </a:rPr>
              <a:t>ността</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комуникацията</a:t>
            </a:r>
            <a:r>
              <a:rPr lang="en-US" sz="1800" b="0" i="0" u="none" strike="noStrike" cap="none" dirty="0">
                <a:solidFill>
                  <a:srgbClr val="000000"/>
                </a:solidFill>
                <a:latin typeface="Arial"/>
                <a:ea typeface="Arial"/>
                <a:cs typeface="Arial"/>
                <a:sym typeface="Arial"/>
              </a:rPr>
              <a:t> и </a:t>
            </a:r>
            <a:r>
              <a:rPr lang="en-US" sz="1800" b="0" i="0" u="none" strike="noStrike" cap="none" dirty="0" err="1">
                <a:solidFill>
                  <a:srgbClr val="000000"/>
                </a:solidFill>
                <a:latin typeface="Arial"/>
                <a:ea typeface="Arial"/>
                <a:cs typeface="Arial"/>
                <a:sym typeface="Arial"/>
              </a:rPr>
              <a:t>сътрудничеството</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До</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края</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на</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модула</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обучаемите</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ще</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позна</a:t>
            </a:r>
            <a:r>
              <a:rPr lang="bg-BG" sz="1800" b="0" i="0" u="none" strike="noStrike" cap="none" dirty="0">
                <a:solidFill>
                  <a:srgbClr val="000000"/>
                </a:solidFill>
                <a:latin typeface="Arial"/>
                <a:ea typeface="Arial"/>
                <a:cs typeface="Arial"/>
                <a:sym typeface="Arial"/>
              </a:rPr>
              <a:t>ват</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основни</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инструменти</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като</a:t>
            </a:r>
            <a:r>
              <a:rPr lang="en-US" sz="1800" b="0" i="0" u="none" strike="noStrike" cap="none" dirty="0">
                <a:solidFill>
                  <a:srgbClr val="000000"/>
                </a:solidFill>
                <a:latin typeface="Arial"/>
                <a:ea typeface="Arial"/>
                <a:cs typeface="Arial"/>
                <a:sym typeface="Arial"/>
              </a:rPr>
              <a:t> Zoom и Asana, </a:t>
            </a:r>
            <a:r>
              <a:rPr lang="en-US" sz="1800" b="0" i="0" u="none" strike="noStrike" cap="none" dirty="0" err="1">
                <a:solidFill>
                  <a:srgbClr val="000000"/>
                </a:solidFill>
                <a:latin typeface="Arial"/>
                <a:ea typeface="Arial"/>
                <a:cs typeface="Arial"/>
                <a:sym typeface="Arial"/>
              </a:rPr>
              <a:t>което</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ще</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им</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позволи</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да</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оптимизират</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екипната</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работа</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Участниците</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ще</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развият</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практически</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умения</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като</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създаване</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на</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виртуални</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пространства</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за</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сътрудничество</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управление</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на</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задачи</a:t>
            </a:r>
            <a:r>
              <a:rPr lang="en-US" sz="1800" b="0" i="0" u="none" strike="noStrike" cap="none" dirty="0">
                <a:solidFill>
                  <a:srgbClr val="000000"/>
                </a:solidFill>
                <a:latin typeface="Arial"/>
                <a:ea typeface="Arial"/>
                <a:cs typeface="Arial"/>
                <a:sym typeface="Arial"/>
              </a:rPr>
              <a:t> и </a:t>
            </a:r>
            <a:r>
              <a:rPr lang="en-US" sz="1800" b="0" i="0" u="none" strike="noStrike" cap="none" dirty="0" err="1">
                <a:solidFill>
                  <a:srgbClr val="000000"/>
                </a:solidFill>
                <a:latin typeface="Arial"/>
                <a:ea typeface="Arial"/>
                <a:cs typeface="Arial"/>
                <a:sym typeface="Arial"/>
              </a:rPr>
              <a:t>балансиране</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на</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синхронна</a:t>
            </a:r>
            <a:r>
              <a:rPr lang="en-US" sz="1800" b="0" i="0" u="none" strike="noStrike" cap="none" dirty="0">
                <a:solidFill>
                  <a:srgbClr val="000000"/>
                </a:solidFill>
                <a:latin typeface="Arial"/>
                <a:ea typeface="Arial"/>
                <a:cs typeface="Arial"/>
                <a:sym typeface="Arial"/>
              </a:rPr>
              <a:t> и </a:t>
            </a:r>
            <a:r>
              <a:rPr lang="en-US" sz="1800" b="0" i="0" u="none" strike="noStrike" cap="none" dirty="0" err="1">
                <a:solidFill>
                  <a:srgbClr val="000000"/>
                </a:solidFill>
                <a:latin typeface="Arial"/>
                <a:ea typeface="Arial"/>
                <a:cs typeface="Arial"/>
                <a:sym typeface="Arial"/>
              </a:rPr>
              <a:t>асинхронна</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комуникация</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Те</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също</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така</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ще</a:t>
            </a:r>
            <a:r>
              <a:rPr lang="en-US" sz="1800" b="0" i="0" u="none" strike="noStrike" cap="none" dirty="0">
                <a:solidFill>
                  <a:srgbClr val="000000"/>
                </a:solidFill>
                <a:latin typeface="Arial"/>
                <a:ea typeface="Arial"/>
                <a:cs typeface="Arial"/>
                <a:sym typeface="Arial"/>
              </a:rPr>
              <a:t> </a:t>
            </a:r>
            <a:r>
              <a:rPr lang="bg-BG" sz="1800" b="0" i="0" u="none" strike="noStrike" cap="none" dirty="0">
                <a:solidFill>
                  <a:srgbClr val="000000"/>
                </a:solidFill>
                <a:latin typeface="Arial"/>
                <a:ea typeface="Arial"/>
                <a:cs typeface="Arial"/>
                <a:sym typeface="Arial"/>
              </a:rPr>
              <a:t>развият</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позитивно</a:t>
            </a:r>
            <a:r>
              <a:rPr lang="en-US" sz="1800" b="0" i="0" u="none" strike="noStrike" cap="none" dirty="0">
                <a:solidFill>
                  <a:srgbClr val="000000"/>
                </a:solidFill>
                <a:latin typeface="Arial"/>
                <a:ea typeface="Arial"/>
                <a:cs typeface="Arial"/>
                <a:sym typeface="Arial"/>
              </a:rPr>
              <a:t> и </a:t>
            </a:r>
            <a:r>
              <a:rPr lang="en-US" sz="1800" b="0" i="0" u="none" strike="noStrike" cap="none" dirty="0" err="1">
                <a:solidFill>
                  <a:srgbClr val="000000"/>
                </a:solidFill>
                <a:latin typeface="Arial"/>
                <a:ea typeface="Arial"/>
                <a:cs typeface="Arial"/>
                <a:sym typeface="Arial"/>
              </a:rPr>
              <a:t>адаптивно</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мислене</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осъзнавайки</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важността</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на</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експериментирането</a:t>
            </a:r>
            <a:r>
              <a:rPr lang="en-US" sz="1800" b="0" i="0" u="none" strike="noStrike" cap="none" dirty="0">
                <a:solidFill>
                  <a:srgbClr val="000000"/>
                </a:solidFill>
                <a:latin typeface="Arial"/>
                <a:ea typeface="Arial"/>
                <a:cs typeface="Arial"/>
                <a:sym typeface="Arial"/>
              </a:rPr>
              <a:t> с </a:t>
            </a:r>
            <a:r>
              <a:rPr lang="en-US" sz="1800" b="0" i="0" u="none" strike="noStrike" cap="none" dirty="0" err="1">
                <a:solidFill>
                  <a:srgbClr val="000000"/>
                </a:solidFill>
                <a:latin typeface="Arial"/>
                <a:ea typeface="Arial"/>
                <a:cs typeface="Arial"/>
                <a:sym typeface="Arial"/>
              </a:rPr>
              <a:t>нови</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технологии</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за</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създаване</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на</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приобщаващи</a:t>
            </a:r>
            <a:r>
              <a:rPr lang="en-US" sz="1800" b="0" i="0" u="none" strike="noStrike" cap="none" dirty="0">
                <a:solidFill>
                  <a:srgbClr val="000000"/>
                </a:solidFill>
                <a:latin typeface="Arial"/>
                <a:ea typeface="Arial"/>
                <a:cs typeface="Arial"/>
                <a:sym typeface="Arial"/>
              </a:rPr>
              <a:t> и </a:t>
            </a:r>
            <a:r>
              <a:rPr lang="en-US" sz="1800" b="0" i="0" u="none" strike="noStrike" cap="none" dirty="0" err="1">
                <a:solidFill>
                  <a:srgbClr val="000000"/>
                </a:solidFill>
                <a:latin typeface="Arial"/>
                <a:ea typeface="Arial"/>
                <a:cs typeface="Arial"/>
                <a:sym typeface="Arial"/>
              </a:rPr>
              <a:t>устойчиви</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хибридни</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работни</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процеси</a:t>
            </a:r>
            <a:r>
              <a:rPr lang="en-US" sz="1800" b="0" i="0" u="none" strike="noStrike" cap="none" dirty="0">
                <a:solidFill>
                  <a:srgbClr val="000000"/>
                </a:solidFill>
                <a:latin typeface="Arial"/>
                <a:ea typeface="Arial"/>
                <a:cs typeface="Arial"/>
                <a:sym typeface="Arial"/>
              </a:rPr>
              <a:t>.</a:t>
            </a:r>
            <a:endParaRPr sz="1800" b="0" i="0" u="none" strike="noStrike" cap="none" dirty="0">
              <a:solidFill>
                <a:srgbClr val="000000"/>
              </a:solidFill>
              <a:latin typeface="Arial"/>
              <a:ea typeface="Arial"/>
              <a:cs typeface="Arial"/>
              <a:sym typeface="Arial"/>
            </a:endParaRPr>
          </a:p>
        </p:txBody>
      </p:sp>
      <p:sp>
        <p:nvSpPr>
          <p:cNvPr id="107" name="Google Shape;107;p53"/>
          <p:cNvSpPr txBox="1"/>
          <p:nvPr/>
        </p:nvSpPr>
        <p:spPr>
          <a:xfrm>
            <a:off x="2353555" y="5879812"/>
            <a:ext cx="11891834" cy="3970277"/>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1800"/>
              <a:buFont typeface="Arial"/>
              <a:buNone/>
            </a:pPr>
            <a:r>
              <a:rPr lang="en-US" sz="2400" b="1" i="0" u="none" strike="noStrike" cap="none">
                <a:solidFill>
                  <a:srgbClr val="636A6F"/>
                </a:solidFill>
                <a:latin typeface="Arial"/>
                <a:ea typeface="Arial"/>
                <a:cs typeface="Arial"/>
                <a:sym typeface="Arial"/>
              </a:rPr>
              <a:t>Този модул е разделен на следните теми:</a:t>
            </a:r>
            <a:endParaRPr sz="18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400"/>
              <a:buFont typeface="Arial"/>
              <a:buNone/>
            </a:pPr>
            <a:r>
              <a:rPr lang="en-US" sz="2400" b="1" i="0" u="none" strike="noStrike" cap="none">
                <a:solidFill>
                  <a:schemeClr val="accent5"/>
                </a:solidFill>
                <a:latin typeface="Arial"/>
                <a:ea typeface="Arial"/>
                <a:cs typeface="Arial"/>
                <a:sym typeface="Arial"/>
              </a:rPr>
              <a:t>Тема 1 Ролята на технологиите при хибридна работа</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None/>
            </a:pPr>
            <a:r>
              <a:rPr lang="en-US" sz="2400" b="1" i="0" u="none" strike="noStrike" cap="none">
                <a:solidFill>
                  <a:schemeClr val="accent5"/>
                </a:solidFill>
                <a:latin typeface="Arial"/>
                <a:ea typeface="Arial"/>
                <a:cs typeface="Arial"/>
                <a:sym typeface="Arial"/>
              </a:rPr>
              <a:t>Тема 2 Инструменти за хибридно сътрудничество, комуникация и управление на задачи</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None/>
            </a:pPr>
            <a:r>
              <a:rPr lang="en-US" sz="2400" b="1" i="0" u="none" strike="noStrike" cap="none">
                <a:solidFill>
                  <a:schemeClr val="accent5"/>
                </a:solidFill>
                <a:latin typeface="Arial"/>
                <a:ea typeface="Arial"/>
                <a:cs typeface="Arial"/>
                <a:sym typeface="Arial"/>
              </a:rPr>
              <a:t>Тема 3</a:t>
            </a:r>
            <a:r>
              <a:rPr lang="en-US" sz="2400" b="0" i="0" u="none" strike="noStrike" cap="none">
                <a:solidFill>
                  <a:schemeClr val="accent5"/>
                </a:solidFill>
                <a:latin typeface="Arial"/>
                <a:ea typeface="Arial"/>
                <a:cs typeface="Arial"/>
                <a:sym typeface="Arial"/>
              </a:rPr>
              <a:t> </a:t>
            </a:r>
            <a:r>
              <a:rPr lang="en-US" sz="2400" b="1" i="0" u="none" strike="noStrike" cap="none">
                <a:solidFill>
                  <a:schemeClr val="accent5"/>
                </a:solidFill>
                <a:latin typeface="Arial"/>
                <a:ea typeface="Arial"/>
                <a:cs typeface="Arial"/>
                <a:sym typeface="Arial"/>
              </a:rPr>
              <a:t>Балансиране на използването на технологии и избягване на бърнаута</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1800"/>
              <a:buFont typeface="Arial"/>
              <a:buNone/>
            </a:pPr>
            <a:endParaRPr sz="2400" b="1" i="0" u="none" strike="noStrike" cap="none">
              <a:solidFill>
                <a:schemeClr val="accent5"/>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16"/>
          <p:cNvSpPr/>
          <p:nvPr/>
        </p:nvSpPr>
        <p:spPr>
          <a:xfrm>
            <a:off x="477360" y="9293400"/>
            <a:ext cx="2453760" cy="514080"/>
          </a:xfrm>
          <a:custGeom>
            <a:avLst/>
            <a:gdLst/>
            <a:ahLst/>
            <a:cxnLst/>
            <a:rect l="l" t="t" r="r" b="b"/>
            <a:pathLst>
              <a:path w="2453760" h="514080" extrusionOk="0">
                <a:moveTo>
                  <a:pt x="0" y="0"/>
                </a:moveTo>
                <a:lnTo>
                  <a:pt x="2453760" y="0"/>
                </a:lnTo>
                <a:lnTo>
                  <a:pt x="2453760" y="514080"/>
                </a:lnTo>
                <a:lnTo>
                  <a:pt x="0" y="514080"/>
                </a:lnTo>
                <a:lnTo>
                  <a:pt x="0" y="0"/>
                </a:lnTo>
                <a:close/>
              </a:path>
            </a:pathLst>
          </a:custGeom>
          <a:blipFill rotWithShape="1">
            <a:blip r:embed="rId3">
              <a:alphaModFix/>
            </a:blip>
            <a:stretch>
              <a:fillRect t="-270" b="-267"/>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7" name="Google Shape;347;p16"/>
          <p:cNvSpPr/>
          <p:nvPr/>
        </p:nvSpPr>
        <p:spPr>
          <a:xfrm>
            <a:off x="631800" y="396360"/>
            <a:ext cx="1250100" cy="1250100"/>
          </a:xfrm>
          <a:custGeom>
            <a:avLst/>
            <a:gdLst/>
            <a:ahLst/>
            <a:cxnLst/>
            <a:rect l="l" t="t" r="r" b="b"/>
            <a:pathLst>
              <a:path w="1250100" h="1250100" extrusionOk="0">
                <a:moveTo>
                  <a:pt x="0" y="0"/>
                </a:moveTo>
                <a:lnTo>
                  <a:pt x="1250100" y="0"/>
                </a:lnTo>
                <a:lnTo>
                  <a:pt x="1250100" y="1250100"/>
                </a:lnTo>
                <a:lnTo>
                  <a:pt x="0" y="125010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8" name="Google Shape;348;p16"/>
          <p:cNvSpPr txBox="1"/>
          <p:nvPr/>
        </p:nvSpPr>
        <p:spPr>
          <a:xfrm>
            <a:off x="802055" y="2467800"/>
            <a:ext cx="16683900" cy="886500"/>
          </a:xfrm>
          <a:prstGeom prst="rect">
            <a:avLst/>
          </a:prstGeom>
          <a:noFill/>
          <a:ln>
            <a:noFill/>
          </a:ln>
        </p:spPr>
        <p:txBody>
          <a:bodyPr spcFirstLastPara="1" wrap="square" lIns="0" tIns="0" rIns="0" bIns="0" anchor="t" anchorCtr="0">
            <a:spAutoFit/>
          </a:bodyPr>
          <a:lstStyle/>
          <a:p>
            <a:pPr marL="0" marR="0" lvl="0" indent="0" algn="l" rtl="0">
              <a:lnSpc>
                <a:spcPct val="144009"/>
              </a:lnSpc>
              <a:spcBef>
                <a:spcPts val="0"/>
              </a:spcBef>
              <a:spcAft>
                <a:spcPts val="0"/>
              </a:spcAft>
              <a:buClr>
                <a:srgbClr val="000000"/>
              </a:buClr>
              <a:buSzPts val="4000"/>
              <a:buFont typeface="Arial"/>
              <a:buNone/>
            </a:pPr>
            <a:r>
              <a:rPr lang="en-US" sz="4000" b="1" i="0" u="none" strike="noStrike" cap="none">
                <a:solidFill>
                  <a:srgbClr val="926FB1"/>
                </a:solidFill>
                <a:latin typeface="Arial"/>
                <a:ea typeface="Arial"/>
                <a:cs typeface="Arial"/>
                <a:sym typeface="Arial"/>
              </a:rPr>
              <a:t>Как да стартирате потапящ изглед по време на среща?</a:t>
            </a:r>
            <a:endParaRPr sz="4000" b="1" i="0" u="none" strike="noStrike" cap="none">
              <a:solidFill>
                <a:srgbClr val="926FB1"/>
              </a:solidFill>
              <a:latin typeface="Arial"/>
              <a:ea typeface="Arial"/>
              <a:cs typeface="Arial"/>
              <a:sym typeface="Arial"/>
            </a:endParaRPr>
          </a:p>
        </p:txBody>
      </p:sp>
      <p:sp>
        <p:nvSpPr>
          <p:cNvPr id="349" name="Google Shape;349;p16"/>
          <p:cNvSpPr txBox="1"/>
          <p:nvPr/>
        </p:nvSpPr>
        <p:spPr>
          <a:xfrm>
            <a:off x="240176" y="3326625"/>
            <a:ext cx="10535400" cy="5484578"/>
          </a:xfrm>
          <a:prstGeom prst="rect">
            <a:avLst/>
          </a:prstGeom>
          <a:noFill/>
          <a:ln>
            <a:noFill/>
          </a:ln>
        </p:spPr>
        <p:txBody>
          <a:bodyPr spcFirstLastPara="1" wrap="square" lIns="0" tIns="0" rIns="0" bIns="0" anchor="t" anchorCtr="0">
            <a:spAutoFit/>
          </a:bodyPr>
          <a:lstStyle/>
          <a:p>
            <a:pPr marL="857962" marR="0" lvl="1" indent="-367193" algn="l" rtl="0">
              <a:lnSpc>
                <a:spcPct val="108004"/>
              </a:lnSpc>
              <a:spcBef>
                <a:spcPts val="0"/>
              </a:spcBef>
              <a:spcAft>
                <a:spcPts val="0"/>
              </a:spcAft>
              <a:buClr>
                <a:srgbClr val="00053D"/>
              </a:buClr>
              <a:buSzPts val="3000"/>
              <a:buFont typeface="Arial"/>
              <a:buChar char="•"/>
            </a:pPr>
            <a:r>
              <a:rPr lang="en-US" sz="3000" b="0" i="0" u="none" strike="noStrike" cap="none" dirty="0" err="1">
                <a:solidFill>
                  <a:srgbClr val="00053D"/>
                </a:solidFill>
                <a:latin typeface="Arial"/>
                <a:ea typeface="Arial"/>
                <a:cs typeface="Arial"/>
                <a:sym typeface="Arial"/>
              </a:rPr>
              <a:t>Стартирайте</a:t>
            </a:r>
            <a:r>
              <a:rPr lang="en-US" sz="3000" b="0" i="0" u="none" strike="noStrike" cap="none" dirty="0">
                <a:solidFill>
                  <a:srgbClr val="00053D"/>
                </a:solidFill>
                <a:latin typeface="Arial"/>
                <a:ea typeface="Arial"/>
                <a:cs typeface="Arial"/>
                <a:sym typeface="Arial"/>
              </a:rPr>
              <a:t> </a:t>
            </a:r>
            <a:r>
              <a:rPr lang="en-US" sz="3000" b="0" i="0" u="none" strike="noStrike" cap="none" dirty="0" err="1">
                <a:solidFill>
                  <a:srgbClr val="00053D"/>
                </a:solidFill>
                <a:latin typeface="Arial"/>
                <a:ea typeface="Arial"/>
                <a:cs typeface="Arial"/>
                <a:sym typeface="Arial"/>
              </a:rPr>
              <a:t>срещата</a:t>
            </a:r>
            <a:r>
              <a:rPr lang="en-US" sz="3000" b="0" i="0" u="none" strike="noStrike" cap="none" dirty="0">
                <a:solidFill>
                  <a:srgbClr val="00053D"/>
                </a:solidFill>
                <a:latin typeface="Arial"/>
                <a:ea typeface="Arial"/>
                <a:cs typeface="Arial"/>
                <a:sym typeface="Arial"/>
              </a:rPr>
              <a:t> </a:t>
            </a:r>
            <a:r>
              <a:rPr lang="en-US" sz="3000" b="0" i="0" u="none" strike="noStrike" cap="none" dirty="0" err="1">
                <a:solidFill>
                  <a:srgbClr val="00053D"/>
                </a:solidFill>
                <a:latin typeface="Arial"/>
                <a:ea typeface="Arial"/>
                <a:cs typeface="Arial"/>
                <a:sym typeface="Arial"/>
              </a:rPr>
              <a:t>или</a:t>
            </a:r>
            <a:r>
              <a:rPr lang="en-US" sz="3000" b="0" i="0" u="none" strike="noStrike" cap="none" dirty="0">
                <a:solidFill>
                  <a:srgbClr val="00053D"/>
                </a:solidFill>
                <a:latin typeface="Arial"/>
                <a:ea typeface="Arial"/>
                <a:cs typeface="Arial"/>
                <a:sym typeface="Arial"/>
              </a:rPr>
              <a:t> </a:t>
            </a:r>
            <a:r>
              <a:rPr lang="en-US" sz="3000" b="0" i="0" u="none" strike="noStrike" cap="none" dirty="0" err="1">
                <a:solidFill>
                  <a:srgbClr val="00053D"/>
                </a:solidFill>
                <a:latin typeface="Arial"/>
                <a:ea typeface="Arial"/>
                <a:cs typeface="Arial"/>
                <a:sym typeface="Arial"/>
              </a:rPr>
              <a:t>уебинара</a:t>
            </a:r>
            <a:r>
              <a:rPr lang="en-US" sz="3000" b="0" i="0" u="none" strike="noStrike" cap="none" dirty="0">
                <a:solidFill>
                  <a:srgbClr val="00053D"/>
                </a:solidFill>
                <a:latin typeface="Arial"/>
                <a:ea typeface="Arial"/>
                <a:cs typeface="Arial"/>
                <a:sym typeface="Arial"/>
              </a:rPr>
              <a:t> </a:t>
            </a:r>
            <a:r>
              <a:rPr lang="en-US" sz="3000" b="0" i="0" u="none" strike="noStrike" cap="none" dirty="0" err="1">
                <a:solidFill>
                  <a:srgbClr val="00053D"/>
                </a:solidFill>
                <a:latin typeface="Arial"/>
                <a:ea typeface="Arial"/>
                <a:cs typeface="Arial"/>
                <a:sym typeface="Arial"/>
              </a:rPr>
              <a:t>като</a:t>
            </a:r>
            <a:r>
              <a:rPr lang="en-US" sz="3000" b="0" i="0" u="none" strike="noStrike" cap="none" dirty="0">
                <a:solidFill>
                  <a:srgbClr val="00053D"/>
                </a:solidFill>
                <a:latin typeface="Arial"/>
                <a:ea typeface="Arial"/>
                <a:cs typeface="Arial"/>
                <a:sym typeface="Arial"/>
              </a:rPr>
              <a:t> </a:t>
            </a:r>
            <a:r>
              <a:rPr lang="bg-BG" sz="3000" b="0" i="0" u="none" strike="noStrike" cap="none" dirty="0">
                <a:solidFill>
                  <a:srgbClr val="00053D"/>
                </a:solidFill>
                <a:latin typeface="Arial"/>
                <a:ea typeface="Arial"/>
                <a:cs typeface="Arial"/>
                <a:sym typeface="Arial"/>
              </a:rPr>
              <a:t>домакин (</a:t>
            </a:r>
            <a:r>
              <a:rPr lang="en-US" sz="3000" b="0" i="0" u="none" strike="noStrike" cap="none" dirty="0" err="1">
                <a:solidFill>
                  <a:srgbClr val="00053D"/>
                </a:solidFill>
                <a:latin typeface="Arial"/>
                <a:ea typeface="Arial"/>
                <a:cs typeface="Arial"/>
                <a:sym typeface="Arial"/>
              </a:rPr>
              <a:t>хост</a:t>
            </a:r>
            <a:r>
              <a:rPr lang="bg-BG" sz="3000" b="0" i="0" u="none" strike="noStrike" cap="none" dirty="0">
                <a:solidFill>
                  <a:srgbClr val="00053D"/>
                </a:solidFill>
                <a:latin typeface="Arial"/>
                <a:ea typeface="Arial"/>
                <a:cs typeface="Arial"/>
                <a:sym typeface="Arial"/>
              </a:rPr>
              <a:t>)</a:t>
            </a:r>
            <a:r>
              <a:rPr lang="en-US" sz="3000" b="0" i="0" u="none" strike="noStrike" cap="none" dirty="0">
                <a:solidFill>
                  <a:srgbClr val="00053D"/>
                </a:solidFill>
                <a:latin typeface="Arial"/>
                <a:ea typeface="Arial"/>
                <a:cs typeface="Arial"/>
                <a:sym typeface="Arial"/>
              </a:rPr>
              <a:t>.</a:t>
            </a:r>
            <a:endParaRPr sz="3000" b="0" i="0" u="none" strike="noStrike" cap="none" dirty="0">
              <a:solidFill>
                <a:srgbClr val="00053D"/>
              </a:solidFill>
              <a:latin typeface="Arial"/>
              <a:ea typeface="Arial"/>
              <a:cs typeface="Arial"/>
              <a:sym typeface="Arial"/>
            </a:endParaRPr>
          </a:p>
          <a:p>
            <a:pPr marL="857962" marR="0" lvl="1" indent="-367193" algn="l" rtl="0">
              <a:lnSpc>
                <a:spcPct val="108004"/>
              </a:lnSpc>
              <a:spcBef>
                <a:spcPts val="0"/>
              </a:spcBef>
              <a:spcAft>
                <a:spcPts val="0"/>
              </a:spcAft>
              <a:buClr>
                <a:srgbClr val="00053D"/>
              </a:buClr>
              <a:buSzPts val="3000"/>
              <a:buFont typeface="Arial"/>
              <a:buChar char="•"/>
            </a:pPr>
            <a:r>
              <a:rPr lang="en-US" sz="3000" b="0" i="0" u="none" strike="noStrike" cap="none" dirty="0">
                <a:solidFill>
                  <a:srgbClr val="00053D"/>
                </a:solidFill>
                <a:latin typeface="Arial"/>
                <a:ea typeface="Arial"/>
                <a:cs typeface="Arial"/>
                <a:sym typeface="Arial"/>
              </a:rPr>
              <a:t>В </a:t>
            </a:r>
            <a:r>
              <a:rPr lang="en-US" sz="3000" b="0" i="0" u="none" strike="noStrike" cap="none" dirty="0" err="1">
                <a:solidFill>
                  <a:srgbClr val="00053D"/>
                </a:solidFill>
                <a:latin typeface="Arial"/>
                <a:ea typeface="Arial"/>
                <a:cs typeface="Arial"/>
                <a:sym typeface="Arial"/>
              </a:rPr>
              <a:t>горния</a:t>
            </a:r>
            <a:r>
              <a:rPr lang="en-US" sz="3000" b="0" i="0" u="none" strike="noStrike" cap="none" dirty="0">
                <a:solidFill>
                  <a:srgbClr val="00053D"/>
                </a:solidFill>
                <a:latin typeface="Arial"/>
                <a:ea typeface="Arial"/>
                <a:cs typeface="Arial"/>
                <a:sym typeface="Arial"/>
              </a:rPr>
              <a:t> </a:t>
            </a:r>
            <a:r>
              <a:rPr lang="en-US" sz="3000" b="0" i="0" u="none" strike="noStrike" cap="none" dirty="0" err="1">
                <a:solidFill>
                  <a:srgbClr val="00053D"/>
                </a:solidFill>
                <a:latin typeface="Arial"/>
                <a:ea typeface="Arial"/>
                <a:cs typeface="Arial"/>
                <a:sym typeface="Arial"/>
              </a:rPr>
              <a:t>десен</a:t>
            </a:r>
            <a:r>
              <a:rPr lang="en-US" sz="3000" b="0" i="0" u="none" strike="noStrike" cap="none" dirty="0">
                <a:solidFill>
                  <a:srgbClr val="00053D"/>
                </a:solidFill>
                <a:latin typeface="Arial"/>
                <a:ea typeface="Arial"/>
                <a:cs typeface="Arial"/>
                <a:sym typeface="Arial"/>
              </a:rPr>
              <a:t> </a:t>
            </a:r>
            <a:r>
              <a:rPr lang="en-US" sz="3000" b="0" i="0" u="none" strike="noStrike" cap="none" dirty="0" err="1">
                <a:solidFill>
                  <a:srgbClr val="00053D"/>
                </a:solidFill>
                <a:latin typeface="Arial"/>
                <a:ea typeface="Arial"/>
                <a:cs typeface="Arial"/>
                <a:sym typeface="Arial"/>
              </a:rPr>
              <a:t>ъгъл</a:t>
            </a:r>
            <a:r>
              <a:rPr lang="en-US" sz="3000" b="0" i="0" u="none" strike="noStrike" cap="none" dirty="0">
                <a:solidFill>
                  <a:srgbClr val="00053D"/>
                </a:solidFill>
                <a:latin typeface="Arial"/>
                <a:ea typeface="Arial"/>
                <a:cs typeface="Arial"/>
                <a:sym typeface="Arial"/>
              </a:rPr>
              <a:t> </a:t>
            </a:r>
            <a:r>
              <a:rPr lang="bg-BG" sz="3000" b="0" i="0" u="none" strike="noStrike" cap="none" dirty="0">
                <a:solidFill>
                  <a:srgbClr val="00053D"/>
                </a:solidFill>
                <a:latin typeface="Arial"/>
                <a:ea typeface="Arial"/>
                <a:cs typeface="Arial"/>
                <a:sym typeface="Arial"/>
              </a:rPr>
              <a:t>изберете </a:t>
            </a:r>
            <a:r>
              <a:rPr lang="en-US" sz="3000" b="1" i="0" u="none" strike="noStrike" cap="none" dirty="0">
                <a:solidFill>
                  <a:srgbClr val="00053D"/>
                </a:solidFill>
                <a:latin typeface="Arial"/>
                <a:ea typeface="Arial"/>
                <a:cs typeface="Arial"/>
                <a:sym typeface="Arial"/>
              </a:rPr>
              <a:t>View</a:t>
            </a:r>
            <a:r>
              <a:rPr lang="en-US" sz="3000" b="0" i="0" u="none" strike="noStrike" cap="none" dirty="0">
                <a:solidFill>
                  <a:srgbClr val="00053D"/>
                </a:solidFill>
                <a:latin typeface="Arial"/>
                <a:ea typeface="Arial"/>
                <a:cs typeface="Arial"/>
                <a:sym typeface="Arial"/>
              </a:rPr>
              <a:t>.</a:t>
            </a:r>
            <a:endParaRPr sz="3000" b="0" i="0" u="none" strike="noStrike" cap="none" dirty="0">
              <a:solidFill>
                <a:srgbClr val="00053D"/>
              </a:solidFill>
              <a:latin typeface="Arial"/>
              <a:ea typeface="Arial"/>
              <a:cs typeface="Arial"/>
              <a:sym typeface="Arial"/>
            </a:endParaRPr>
          </a:p>
          <a:p>
            <a:pPr marL="857962" marR="0" lvl="1" indent="-367193" algn="l" rtl="0">
              <a:lnSpc>
                <a:spcPct val="108004"/>
              </a:lnSpc>
              <a:spcBef>
                <a:spcPts val="0"/>
              </a:spcBef>
              <a:spcAft>
                <a:spcPts val="0"/>
              </a:spcAft>
              <a:buClr>
                <a:srgbClr val="00053D"/>
              </a:buClr>
              <a:buSzPts val="3000"/>
              <a:buFont typeface="Arial"/>
              <a:buChar char="•"/>
            </a:pPr>
            <a:r>
              <a:rPr lang="bg-BG" sz="3000" b="0" i="0" u="none" strike="noStrike" cap="none" dirty="0">
                <a:solidFill>
                  <a:srgbClr val="00053D"/>
                </a:solidFill>
                <a:latin typeface="Arial"/>
                <a:ea typeface="Arial"/>
                <a:cs typeface="Arial"/>
                <a:sym typeface="Arial"/>
              </a:rPr>
              <a:t>Натиснете </a:t>
            </a:r>
            <a:r>
              <a:rPr lang="en-US" sz="3000" b="1" i="0" u="none" strike="noStrike" cap="none" dirty="0">
                <a:solidFill>
                  <a:srgbClr val="00053D"/>
                </a:solidFill>
                <a:latin typeface="Arial"/>
                <a:ea typeface="Arial"/>
                <a:cs typeface="Arial"/>
                <a:sym typeface="Arial"/>
              </a:rPr>
              <a:t>Immersive</a:t>
            </a:r>
            <a:r>
              <a:rPr lang="en-US" sz="3000" b="0" i="0" u="none" strike="noStrike" cap="none" dirty="0">
                <a:solidFill>
                  <a:srgbClr val="00053D"/>
                </a:solidFill>
                <a:latin typeface="Arial"/>
                <a:ea typeface="Arial"/>
                <a:cs typeface="Arial"/>
                <a:sym typeface="Arial"/>
              </a:rPr>
              <a:t>.</a:t>
            </a:r>
            <a:r>
              <a:rPr lang="en-US" sz="3000" b="1" i="0" u="none" strike="noStrike" cap="none" dirty="0">
                <a:solidFill>
                  <a:srgbClr val="00053D"/>
                </a:solidFill>
                <a:latin typeface="Arial"/>
                <a:ea typeface="Arial"/>
                <a:cs typeface="Arial"/>
                <a:sym typeface="Arial"/>
              </a:rPr>
              <a:t>   </a:t>
            </a:r>
            <a:endParaRPr sz="3000" b="1" i="0" u="none" strike="noStrike" cap="none" dirty="0">
              <a:solidFill>
                <a:srgbClr val="00053D"/>
              </a:solidFill>
              <a:latin typeface="Arial"/>
              <a:ea typeface="Arial"/>
              <a:cs typeface="Arial"/>
              <a:sym typeface="Arial"/>
            </a:endParaRPr>
          </a:p>
          <a:p>
            <a:pPr marL="857962" marR="0" lvl="1" indent="-367193" algn="l" rtl="0">
              <a:lnSpc>
                <a:spcPct val="108004"/>
              </a:lnSpc>
              <a:spcBef>
                <a:spcPts val="0"/>
              </a:spcBef>
              <a:spcAft>
                <a:spcPts val="0"/>
              </a:spcAft>
              <a:buClr>
                <a:srgbClr val="00053D"/>
              </a:buClr>
              <a:buSzPts val="3000"/>
              <a:buFont typeface="Arial"/>
              <a:buChar char="•"/>
            </a:pPr>
            <a:r>
              <a:rPr lang="en-US" sz="3000" b="0" i="0" u="none" strike="noStrike" cap="none" dirty="0" err="1">
                <a:solidFill>
                  <a:srgbClr val="00053D"/>
                </a:solidFill>
                <a:latin typeface="Arial"/>
                <a:ea typeface="Arial"/>
                <a:cs typeface="Arial"/>
                <a:sym typeface="Arial"/>
              </a:rPr>
              <a:t>Изберете</a:t>
            </a:r>
            <a:r>
              <a:rPr lang="en-US" sz="3000" b="0" i="0" u="none" strike="noStrike" cap="none" dirty="0">
                <a:solidFill>
                  <a:srgbClr val="00053D"/>
                </a:solidFill>
                <a:latin typeface="Arial"/>
                <a:ea typeface="Arial"/>
                <a:cs typeface="Arial"/>
                <a:sym typeface="Arial"/>
              </a:rPr>
              <a:t> </a:t>
            </a:r>
            <a:r>
              <a:rPr lang="en-US" sz="3000" b="0" i="0" u="none" strike="noStrike" cap="none" dirty="0" err="1">
                <a:solidFill>
                  <a:srgbClr val="00053D"/>
                </a:solidFill>
                <a:latin typeface="Arial"/>
                <a:ea typeface="Arial"/>
                <a:cs typeface="Arial"/>
                <a:sym typeface="Arial"/>
              </a:rPr>
              <a:t>една</a:t>
            </a:r>
            <a:r>
              <a:rPr lang="en-US" sz="3000" b="0" i="0" u="none" strike="noStrike" cap="none" dirty="0">
                <a:solidFill>
                  <a:srgbClr val="00053D"/>
                </a:solidFill>
                <a:latin typeface="Arial"/>
                <a:ea typeface="Arial"/>
                <a:cs typeface="Arial"/>
                <a:sym typeface="Arial"/>
              </a:rPr>
              <a:t> </a:t>
            </a:r>
            <a:r>
              <a:rPr lang="en-US" sz="3000" b="0" i="0" u="none" strike="noStrike" cap="none" dirty="0" err="1">
                <a:solidFill>
                  <a:srgbClr val="00053D"/>
                </a:solidFill>
                <a:latin typeface="Arial"/>
                <a:ea typeface="Arial"/>
                <a:cs typeface="Arial"/>
                <a:sym typeface="Arial"/>
              </a:rPr>
              <a:t>от</a:t>
            </a:r>
            <a:r>
              <a:rPr lang="en-US" sz="3000" b="0" i="0" u="none" strike="noStrike" cap="none" dirty="0">
                <a:solidFill>
                  <a:srgbClr val="00053D"/>
                </a:solidFill>
                <a:latin typeface="Arial"/>
                <a:ea typeface="Arial"/>
                <a:cs typeface="Arial"/>
                <a:sym typeface="Arial"/>
              </a:rPr>
              <a:t> </a:t>
            </a:r>
            <a:r>
              <a:rPr lang="en-US" sz="3000" b="0" i="0" u="none" strike="noStrike" cap="none" dirty="0" err="1">
                <a:solidFill>
                  <a:srgbClr val="00053D"/>
                </a:solidFill>
                <a:latin typeface="Arial"/>
                <a:ea typeface="Arial"/>
                <a:cs typeface="Arial"/>
                <a:sym typeface="Arial"/>
              </a:rPr>
              <a:t>следните</a:t>
            </a:r>
            <a:r>
              <a:rPr lang="en-US" sz="3000" b="0" i="0" u="none" strike="noStrike" cap="none" dirty="0">
                <a:solidFill>
                  <a:srgbClr val="00053D"/>
                </a:solidFill>
                <a:latin typeface="Arial"/>
                <a:ea typeface="Arial"/>
                <a:cs typeface="Arial"/>
                <a:sym typeface="Arial"/>
              </a:rPr>
              <a:t> </a:t>
            </a:r>
            <a:r>
              <a:rPr lang="en-US" sz="3000" b="0" i="0" u="none" strike="noStrike" cap="none" dirty="0" err="1">
                <a:solidFill>
                  <a:srgbClr val="00053D"/>
                </a:solidFill>
                <a:latin typeface="Arial"/>
                <a:ea typeface="Arial"/>
                <a:cs typeface="Arial"/>
                <a:sym typeface="Arial"/>
              </a:rPr>
              <a:t>опции</a:t>
            </a:r>
            <a:r>
              <a:rPr lang="en-US" sz="3000" b="0" i="0" u="none" strike="noStrike" cap="none" dirty="0">
                <a:solidFill>
                  <a:srgbClr val="00053D"/>
                </a:solidFill>
                <a:latin typeface="Arial"/>
                <a:ea typeface="Arial"/>
                <a:cs typeface="Arial"/>
                <a:sym typeface="Arial"/>
              </a:rPr>
              <a:t> </a:t>
            </a:r>
            <a:r>
              <a:rPr lang="en-US" sz="3000" b="0" i="0" u="none" strike="noStrike" cap="none" dirty="0" err="1">
                <a:solidFill>
                  <a:srgbClr val="00053D"/>
                </a:solidFill>
                <a:latin typeface="Arial"/>
                <a:ea typeface="Arial"/>
                <a:cs typeface="Arial"/>
                <a:sym typeface="Arial"/>
              </a:rPr>
              <a:t>за</a:t>
            </a:r>
            <a:r>
              <a:rPr lang="en-US" sz="3000" b="0" i="0" u="none" strike="noStrike" cap="none" dirty="0">
                <a:solidFill>
                  <a:srgbClr val="00053D"/>
                </a:solidFill>
                <a:latin typeface="Arial"/>
                <a:ea typeface="Arial"/>
                <a:cs typeface="Arial"/>
                <a:sym typeface="Arial"/>
              </a:rPr>
              <a:t> </a:t>
            </a:r>
            <a:r>
              <a:rPr lang="en-US" sz="3000" b="0" i="0" u="none" strike="noStrike" cap="none" dirty="0" err="1">
                <a:solidFill>
                  <a:srgbClr val="00053D"/>
                </a:solidFill>
                <a:latin typeface="Arial"/>
                <a:ea typeface="Arial"/>
                <a:cs typeface="Arial"/>
                <a:sym typeface="Arial"/>
              </a:rPr>
              <a:t>добавяне</a:t>
            </a:r>
            <a:r>
              <a:rPr lang="en-US" sz="3000" b="0" i="0" u="none" strike="noStrike" cap="none" dirty="0">
                <a:solidFill>
                  <a:srgbClr val="00053D"/>
                </a:solidFill>
                <a:latin typeface="Arial"/>
                <a:ea typeface="Arial"/>
                <a:cs typeface="Arial"/>
                <a:sym typeface="Arial"/>
              </a:rPr>
              <a:t> </a:t>
            </a:r>
            <a:r>
              <a:rPr lang="en-US" sz="3000" b="0" i="0" u="none" strike="noStrike" cap="none" dirty="0" err="1">
                <a:solidFill>
                  <a:srgbClr val="00053D"/>
                </a:solidFill>
                <a:latin typeface="Arial"/>
                <a:ea typeface="Arial"/>
                <a:cs typeface="Arial"/>
                <a:sym typeface="Arial"/>
              </a:rPr>
              <a:t>на</a:t>
            </a:r>
            <a:r>
              <a:rPr lang="en-US" sz="3000" b="0" i="0" u="none" strike="noStrike" cap="none" dirty="0">
                <a:solidFill>
                  <a:srgbClr val="00053D"/>
                </a:solidFill>
                <a:latin typeface="Arial"/>
                <a:ea typeface="Arial"/>
                <a:cs typeface="Arial"/>
                <a:sym typeface="Arial"/>
              </a:rPr>
              <a:t> </a:t>
            </a:r>
            <a:r>
              <a:rPr lang="en-US" sz="3000" b="0" i="0" u="none" strike="noStrike" cap="none" dirty="0" err="1">
                <a:solidFill>
                  <a:srgbClr val="00053D"/>
                </a:solidFill>
                <a:latin typeface="Arial"/>
                <a:ea typeface="Arial"/>
                <a:cs typeface="Arial"/>
                <a:sym typeface="Arial"/>
              </a:rPr>
              <a:t>участниците</a:t>
            </a:r>
            <a:r>
              <a:rPr lang="en-US" sz="3000" b="0" i="0" u="none" strike="noStrike" cap="none" dirty="0">
                <a:solidFill>
                  <a:srgbClr val="00053D"/>
                </a:solidFill>
                <a:latin typeface="Arial"/>
                <a:ea typeface="Arial"/>
                <a:cs typeface="Arial"/>
                <a:sym typeface="Arial"/>
              </a:rPr>
              <a:t> </a:t>
            </a:r>
            <a:r>
              <a:rPr lang="en-US" sz="3000" b="0" i="0" u="none" strike="noStrike" cap="none" dirty="0" err="1">
                <a:solidFill>
                  <a:srgbClr val="00053D"/>
                </a:solidFill>
                <a:latin typeface="Arial"/>
                <a:ea typeface="Arial"/>
                <a:cs typeface="Arial"/>
                <a:sym typeface="Arial"/>
              </a:rPr>
              <a:t>на</a:t>
            </a:r>
            <a:r>
              <a:rPr lang="en-US" sz="3000" b="0" i="0" u="none" strike="noStrike" cap="none" dirty="0">
                <a:solidFill>
                  <a:srgbClr val="00053D"/>
                </a:solidFill>
                <a:latin typeface="Arial"/>
                <a:ea typeface="Arial"/>
                <a:cs typeface="Arial"/>
                <a:sym typeface="Arial"/>
              </a:rPr>
              <a:t> </a:t>
            </a:r>
            <a:r>
              <a:rPr lang="en-US" sz="3000" b="0" i="0" u="none" strike="noStrike" cap="none" dirty="0" err="1">
                <a:solidFill>
                  <a:srgbClr val="00053D"/>
                </a:solidFill>
                <a:latin typeface="Arial"/>
                <a:ea typeface="Arial"/>
                <a:cs typeface="Arial"/>
                <a:sym typeface="Arial"/>
              </a:rPr>
              <a:t>екран</a:t>
            </a:r>
            <a:r>
              <a:rPr lang="en-US" sz="3000" b="0" i="0" u="none" strike="noStrike" cap="none" dirty="0">
                <a:solidFill>
                  <a:srgbClr val="00053D"/>
                </a:solidFill>
                <a:latin typeface="Arial"/>
                <a:ea typeface="Arial"/>
                <a:cs typeface="Arial"/>
                <a:sym typeface="Arial"/>
              </a:rPr>
              <a:t>: </a:t>
            </a:r>
            <a:r>
              <a:rPr lang="en-US" sz="3000" b="1" i="1" u="none" strike="noStrike" cap="none" dirty="0">
                <a:solidFill>
                  <a:srgbClr val="00053D"/>
                </a:solidFill>
                <a:latin typeface="Arial"/>
                <a:ea typeface="Arial"/>
                <a:cs typeface="Arial"/>
                <a:sym typeface="Arial"/>
              </a:rPr>
              <a:t>Automatically</a:t>
            </a:r>
            <a:r>
              <a:rPr lang="en-US" sz="3000" b="0" i="1" u="none" strike="noStrike" cap="none" dirty="0">
                <a:solidFill>
                  <a:srgbClr val="00053D"/>
                </a:solidFill>
                <a:latin typeface="Arial"/>
                <a:ea typeface="Arial"/>
                <a:cs typeface="Arial"/>
                <a:sym typeface="Arial"/>
              </a:rPr>
              <a:t> </a:t>
            </a:r>
            <a:r>
              <a:rPr lang="en-US" sz="3000" b="0" i="0" u="none" strike="noStrike" cap="none" dirty="0" err="1">
                <a:solidFill>
                  <a:srgbClr val="00053D"/>
                </a:solidFill>
                <a:latin typeface="Arial"/>
                <a:ea typeface="Arial"/>
                <a:cs typeface="Arial"/>
                <a:sym typeface="Arial"/>
              </a:rPr>
              <a:t>или</a:t>
            </a:r>
            <a:r>
              <a:rPr lang="en-US" sz="3000" b="0" i="0" u="none" strike="noStrike" cap="none" dirty="0">
                <a:solidFill>
                  <a:srgbClr val="00053D"/>
                </a:solidFill>
                <a:latin typeface="Arial"/>
                <a:ea typeface="Arial"/>
                <a:cs typeface="Arial"/>
                <a:sym typeface="Arial"/>
              </a:rPr>
              <a:t> </a:t>
            </a:r>
            <a:r>
              <a:rPr lang="en-US" sz="3000" b="1" i="1" u="none" strike="noStrike" cap="none" dirty="0">
                <a:solidFill>
                  <a:srgbClr val="00053D"/>
                </a:solidFill>
                <a:latin typeface="Arial"/>
                <a:ea typeface="Arial"/>
                <a:cs typeface="Arial"/>
                <a:sym typeface="Arial"/>
              </a:rPr>
              <a:t>Manually</a:t>
            </a:r>
            <a:endParaRPr sz="3000" b="1" i="1" u="none" strike="noStrike" cap="none" dirty="0">
              <a:solidFill>
                <a:srgbClr val="00053D"/>
              </a:solidFill>
              <a:latin typeface="Arial"/>
              <a:ea typeface="Arial"/>
              <a:cs typeface="Arial"/>
              <a:sym typeface="Arial"/>
            </a:endParaRPr>
          </a:p>
          <a:p>
            <a:pPr marL="857962" marR="0" lvl="1" indent="-367193" algn="l" rtl="0">
              <a:lnSpc>
                <a:spcPct val="108004"/>
              </a:lnSpc>
              <a:spcBef>
                <a:spcPts val="0"/>
              </a:spcBef>
              <a:spcAft>
                <a:spcPts val="0"/>
              </a:spcAft>
              <a:buClr>
                <a:srgbClr val="00053D"/>
              </a:buClr>
              <a:buSzPts val="3000"/>
              <a:buFont typeface="Arial"/>
              <a:buChar char="•"/>
            </a:pPr>
            <a:r>
              <a:rPr lang="en-US" sz="3000" b="0" i="0" u="none" strike="noStrike" cap="none" dirty="0" err="1">
                <a:solidFill>
                  <a:srgbClr val="00053D"/>
                </a:solidFill>
                <a:latin typeface="Arial"/>
                <a:ea typeface="Arial"/>
                <a:cs typeface="Arial"/>
                <a:sym typeface="Arial"/>
              </a:rPr>
              <a:t>Изберете</a:t>
            </a:r>
            <a:r>
              <a:rPr lang="en-US" sz="3000" b="0" i="0" u="none" strike="noStrike" cap="none" dirty="0">
                <a:solidFill>
                  <a:srgbClr val="00053D"/>
                </a:solidFill>
                <a:latin typeface="Arial"/>
                <a:ea typeface="Arial"/>
                <a:cs typeface="Arial"/>
                <a:sym typeface="Arial"/>
              </a:rPr>
              <a:t> </a:t>
            </a:r>
            <a:r>
              <a:rPr lang="en-US" sz="3000" b="0" i="0" u="none" strike="noStrike" cap="none" dirty="0" err="1">
                <a:solidFill>
                  <a:srgbClr val="00053D"/>
                </a:solidFill>
                <a:latin typeface="Arial"/>
                <a:ea typeface="Arial"/>
                <a:cs typeface="Arial"/>
                <a:sym typeface="Arial"/>
              </a:rPr>
              <a:t>сцената</a:t>
            </a:r>
            <a:r>
              <a:rPr lang="en-US" sz="3000" b="0" i="0" u="none" strike="noStrike" cap="none" dirty="0">
                <a:solidFill>
                  <a:srgbClr val="00053D"/>
                </a:solidFill>
                <a:latin typeface="Arial"/>
                <a:ea typeface="Arial"/>
                <a:cs typeface="Arial"/>
                <a:sym typeface="Arial"/>
              </a:rPr>
              <a:t>, </a:t>
            </a:r>
            <a:r>
              <a:rPr lang="en-US" sz="3000" b="0" i="0" u="none" strike="noStrike" cap="none" dirty="0" err="1">
                <a:solidFill>
                  <a:srgbClr val="00053D"/>
                </a:solidFill>
                <a:latin typeface="Arial"/>
                <a:ea typeface="Arial"/>
                <a:cs typeface="Arial"/>
                <a:sym typeface="Arial"/>
              </a:rPr>
              <a:t>която</a:t>
            </a:r>
            <a:r>
              <a:rPr lang="en-US" sz="3000" b="0" i="0" u="none" strike="noStrike" cap="none" dirty="0">
                <a:solidFill>
                  <a:srgbClr val="00053D"/>
                </a:solidFill>
                <a:latin typeface="Arial"/>
                <a:ea typeface="Arial"/>
                <a:cs typeface="Arial"/>
                <a:sym typeface="Arial"/>
              </a:rPr>
              <a:t> </a:t>
            </a:r>
            <a:r>
              <a:rPr lang="en-US" sz="3000" b="0" i="0" u="none" strike="noStrike" cap="none" dirty="0" err="1">
                <a:solidFill>
                  <a:srgbClr val="00053D"/>
                </a:solidFill>
                <a:latin typeface="Arial"/>
                <a:ea typeface="Arial"/>
                <a:cs typeface="Arial"/>
                <a:sym typeface="Arial"/>
              </a:rPr>
              <a:t>искате</a:t>
            </a:r>
            <a:r>
              <a:rPr lang="en-US" sz="3000" b="0" i="0" u="none" strike="noStrike" cap="none" dirty="0">
                <a:solidFill>
                  <a:srgbClr val="00053D"/>
                </a:solidFill>
                <a:latin typeface="Arial"/>
                <a:ea typeface="Arial"/>
                <a:cs typeface="Arial"/>
                <a:sym typeface="Arial"/>
              </a:rPr>
              <a:t> </a:t>
            </a:r>
            <a:r>
              <a:rPr lang="en-US" sz="3000" b="0" i="0" u="none" strike="noStrike" cap="none" dirty="0" err="1">
                <a:solidFill>
                  <a:srgbClr val="00053D"/>
                </a:solidFill>
                <a:latin typeface="Arial"/>
                <a:ea typeface="Arial"/>
                <a:cs typeface="Arial"/>
                <a:sym typeface="Arial"/>
              </a:rPr>
              <a:t>да</a:t>
            </a:r>
            <a:r>
              <a:rPr lang="en-US" sz="3000" b="0" i="0" u="none" strike="noStrike" cap="none" dirty="0">
                <a:solidFill>
                  <a:srgbClr val="00053D"/>
                </a:solidFill>
                <a:latin typeface="Arial"/>
                <a:ea typeface="Arial"/>
                <a:cs typeface="Arial"/>
                <a:sym typeface="Arial"/>
              </a:rPr>
              <a:t> </a:t>
            </a:r>
            <a:r>
              <a:rPr lang="en-US" sz="3000" b="0" i="0" u="none" strike="noStrike" cap="none" dirty="0" err="1">
                <a:solidFill>
                  <a:srgbClr val="00053D"/>
                </a:solidFill>
                <a:latin typeface="Arial"/>
                <a:ea typeface="Arial"/>
                <a:cs typeface="Arial"/>
                <a:sym typeface="Arial"/>
              </a:rPr>
              <a:t>използвате</a:t>
            </a:r>
            <a:r>
              <a:rPr lang="en-US" sz="3000" b="0" i="0" u="none" strike="noStrike" cap="none" dirty="0">
                <a:solidFill>
                  <a:srgbClr val="00053D"/>
                </a:solidFill>
                <a:latin typeface="Arial"/>
                <a:ea typeface="Arial"/>
                <a:cs typeface="Arial"/>
                <a:sym typeface="Arial"/>
              </a:rPr>
              <a:t>. </a:t>
            </a:r>
            <a:r>
              <a:rPr lang="en-US" sz="3000" b="0" i="0" u="none" strike="noStrike" cap="none" dirty="0" err="1">
                <a:solidFill>
                  <a:srgbClr val="00053D"/>
                </a:solidFill>
                <a:latin typeface="Arial"/>
                <a:ea typeface="Arial"/>
                <a:cs typeface="Arial"/>
                <a:sym typeface="Arial"/>
              </a:rPr>
              <a:t>Всяка</a:t>
            </a:r>
            <a:r>
              <a:rPr lang="en-US" sz="3000" b="0" i="0" u="none" strike="noStrike" cap="none" dirty="0">
                <a:solidFill>
                  <a:srgbClr val="00053D"/>
                </a:solidFill>
                <a:latin typeface="Arial"/>
                <a:ea typeface="Arial"/>
                <a:cs typeface="Arial"/>
                <a:sym typeface="Arial"/>
              </a:rPr>
              <a:t> </a:t>
            </a:r>
            <a:r>
              <a:rPr lang="en-US" sz="3000" b="0" i="0" u="none" strike="noStrike" cap="none" dirty="0" err="1">
                <a:solidFill>
                  <a:srgbClr val="00053D"/>
                </a:solidFill>
                <a:latin typeface="Arial"/>
                <a:ea typeface="Arial"/>
                <a:cs typeface="Arial"/>
                <a:sym typeface="Arial"/>
              </a:rPr>
              <a:t>от</a:t>
            </a:r>
            <a:r>
              <a:rPr lang="en-US" sz="3000" b="0" i="0" u="none" strike="noStrike" cap="none" dirty="0">
                <a:solidFill>
                  <a:srgbClr val="00053D"/>
                </a:solidFill>
                <a:latin typeface="Arial"/>
                <a:ea typeface="Arial"/>
                <a:cs typeface="Arial"/>
                <a:sym typeface="Arial"/>
              </a:rPr>
              <a:t> </a:t>
            </a:r>
            <a:r>
              <a:rPr lang="en-US" sz="3000" b="0" i="0" u="none" strike="noStrike" cap="none" dirty="0" err="1">
                <a:solidFill>
                  <a:srgbClr val="00053D"/>
                </a:solidFill>
                <a:latin typeface="Arial"/>
                <a:ea typeface="Arial"/>
                <a:cs typeface="Arial"/>
                <a:sym typeface="Arial"/>
              </a:rPr>
              <a:t>тях</a:t>
            </a:r>
            <a:r>
              <a:rPr lang="en-US" sz="3000" b="0" i="0" u="none" strike="noStrike" cap="none" dirty="0">
                <a:solidFill>
                  <a:srgbClr val="00053D"/>
                </a:solidFill>
                <a:latin typeface="Arial"/>
                <a:ea typeface="Arial"/>
                <a:cs typeface="Arial"/>
                <a:sym typeface="Arial"/>
              </a:rPr>
              <a:t> </a:t>
            </a:r>
            <a:r>
              <a:rPr lang="en-US" sz="3000" b="0" i="0" u="none" strike="noStrike" cap="none" dirty="0" err="1">
                <a:solidFill>
                  <a:srgbClr val="00053D"/>
                </a:solidFill>
                <a:latin typeface="Arial"/>
                <a:ea typeface="Arial"/>
                <a:cs typeface="Arial"/>
                <a:sym typeface="Arial"/>
              </a:rPr>
              <a:t>определя</a:t>
            </a:r>
            <a:r>
              <a:rPr lang="en-US" sz="3000" b="0" i="0" u="none" strike="noStrike" cap="none" dirty="0">
                <a:solidFill>
                  <a:srgbClr val="00053D"/>
                </a:solidFill>
                <a:latin typeface="Arial"/>
                <a:ea typeface="Arial"/>
                <a:cs typeface="Arial"/>
                <a:sym typeface="Arial"/>
              </a:rPr>
              <a:t> </a:t>
            </a:r>
            <a:r>
              <a:rPr lang="en-US" sz="3000" b="0" i="0" u="none" strike="noStrike" cap="none" dirty="0" err="1">
                <a:solidFill>
                  <a:srgbClr val="00053D"/>
                </a:solidFill>
                <a:latin typeface="Arial"/>
                <a:ea typeface="Arial"/>
                <a:cs typeface="Arial"/>
                <a:sym typeface="Arial"/>
              </a:rPr>
              <a:t>максималния</a:t>
            </a:r>
            <a:r>
              <a:rPr lang="en-US" sz="3000" b="0" i="0" u="none" strike="noStrike" cap="none" dirty="0">
                <a:solidFill>
                  <a:srgbClr val="00053D"/>
                </a:solidFill>
                <a:latin typeface="Arial"/>
                <a:ea typeface="Arial"/>
                <a:cs typeface="Arial"/>
                <a:sym typeface="Arial"/>
              </a:rPr>
              <a:t> </a:t>
            </a:r>
            <a:r>
              <a:rPr lang="en-US" sz="3000" b="0" i="0" u="none" strike="noStrike" cap="none" dirty="0" err="1">
                <a:solidFill>
                  <a:srgbClr val="00053D"/>
                </a:solidFill>
                <a:latin typeface="Arial"/>
                <a:ea typeface="Arial"/>
                <a:cs typeface="Arial"/>
                <a:sym typeface="Arial"/>
              </a:rPr>
              <a:t>брой</a:t>
            </a:r>
            <a:r>
              <a:rPr lang="en-US" sz="3000" b="0" i="0" u="none" strike="noStrike" cap="none" dirty="0">
                <a:solidFill>
                  <a:srgbClr val="00053D"/>
                </a:solidFill>
                <a:latin typeface="Arial"/>
                <a:ea typeface="Arial"/>
                <a:cs typeface="Arial"/>
                <a:sym typeface="Arial"/>
              </a:rPr>
              <a:t> </a:t>
            </a:r>
            <a:r>
              <a:rPr lang="en-US" sz="3000" b="0" i="0" u="none" strike="noStrike" cap="none" dirty="0" err="1">
                <a:solidFill>
                  <a:srgbClr val="00053D"/>
                </a:solidFill>
                <a:latin typeface="Arial"/>
                <a:ea typeface="Arial"/>
                <a:cs typeface="Arial"/>
                <a:sym typeface="Arial"/>
              </a:rPr>
              <a:t>предварително</a:t>
            </a:r>
            <a:r>
              <a:rPr lang="en-US" sz="3000" b="0" i="0" u="none" strike="noStrike" cap="none" dirty="0">
                <a:solidFill>
                  <a:srgbClr val="00053D"/>
                </a:solidFill>
                <a:latin typeface="Arial"/>
                <a:ea typeface="Arial"/>
                <a:cs typeface="Arial"/>
                <a:sym typeface="Arial"/>
              </a:rPr>
              <a:t> </a:t>
            </a:r>
            <a:r>
              <a:rPr lang="en-US" sz="3000" b="0" i="0" u="none" strike="noStrike" cap="none" dirty="0" err="1">
                <a:solidFill>
                  <a:srgbClr val="00053D"/>
                </a:solidFill>
                <a:latin typeface="Arial"/>
                <a:ea typeface="Arial"/>
                <a:cs typeface="Arial"/>
                <a:sym typeface="Arial"/>
              </a:rPr>
              <a:t>определени</a:t>
            </a:r>
            <a:r>
              <a:rPr lang="en-US" sz="3000" b="0" i="0" u="none" strike="noStrike" cap="none" dirty="0">
                <a:solidFill>
                  <a:srgbClr val="00053D"/>
                </a:solidFill>
                <a:latin typeface="Arial"/>
                <a:ea typeface="Arial"/>
                <a:cs typeface="Arial"/>
                <a:sym typeface="Arial"/>
              </a:rPr>
              <a:t> </a:t>
            </a:r>
            <a:r>
              <a:rPr lang="en-US" sz="3000" b="0" i="0" u="none" strike="noStrike" cap="none" dirty="0" err="1">
                <a:solidFill>
                  <a:srgbClr val="00053D"/>
                </a:solidFill>
                <a:latin typeface="Arial"/>
                <a:ea typeface="Arial"/>
                <a:cs typeface="Arial"/>
                <a:sym typeface="Arial"/>
              </a:rPr>
              <a:t>места</a:t>
            </a:r>
            <a:r>
              <a:rPr lang="en-US" sz="3000" b="0" i="0" u="none" strike="noStrike" cap="none" dirty="0">
                <a:solidFill>
                  <a:srgbClr val="00053D"/>
                </a:solidFill>
                <a:latin typeface="Arial"/>
                <a:ea typeface="Arial"/>
                <a:cs typeface="Arial"/>
                <a:sym typeface="Arial"/>
              </a:rPr>
              <a:t> </a:t>
            </a:r>
            <a:r>
              <a:rPr lang="en-US" sz="3000" b="0" i="0" u="none" strike="noStrike" cap="none" dirty="0" err="1">
                <a:solidFill>
                  <a:srgbClr val="00053D"/>
                </a:solidFill>
                <a:latin typeface="Arial"/>
                <a:ea typeface="Arial"/>
                <a:cs typeface="Arial"/>
                <a:sym typeface="Arial"/>
              </a:rPr>
              <a:t>за</a:t>
            </a:r>
            <a:r>
              <a:rPr lang="en-US" sz="3000" b="0" i="0" u="none" strike="noStrike" cap="none" dirty="0">
                <a:solidFill>
                  <a:srgbClr val="00053D"/>
                </a:solidFill>
                <a:latin typeface="Arial"/>
                <a:ea typeface="Arial"/>
                <a:cs typeface="Arial"/>
                <a:sym typeface="Arial"/>
              </a:rPr>
              <a:t> </a:t>
            </a:r>
            <a:r>
              <a:rPr lang="en-US" sz="3000" b="0" i="0" u="none" strike="noStrike" cap="none" dirty="0" err="1">
                <a:solidFill>
                  <a:srgbClr val="00053D"/>
                </a:solidFill>
                <a:latin typeface="Arial"/>
                <a:ea typeface="Arial"/>
                <a:cs typeface="Arial"/>
                <a:sym typeface="Arial"/>
              </a:rPr>
              <a:t>участниците</a:t>
            </a:r>
            <a:r>
              <a:rPr lang="en-US" sz="3000" b="0" i="0" u="none" strike="noStrike" cap="none" dirty="0">
                <a:solidFill>
                  <a:srgbClr val="00053D"/>
                </a:solidFill>
                <a:latin typeface="Arial"/>
                <a:ea typeface="Arial"/>
                <a:cs typeface="Arial"/>
                <a:sym typeface="Arial"/>
              </a:rPr>
              <a:t>.</a:t>
            </a:r>
            <a:endParaRPr sz="3000" b="0" i="0" u="none" strike="noStrike" cap="none" dirty="0">
              <a:solidFill>
                <a:srgbClr val="00053D"/>
              </a:solidFill>
              <a:latin typeface="Arial"/>
              <a:ea typeface="Arial"/>
              <a:cs typeface="Arial"/>
              <a:sym typeface="Arial"/>
            </a:endParaRPr>
          </a:p>
          <a:p>
            <a:pPr marL="857962" marR="0" lvl="1" indent="-367193" algn="l" rtl="0">
              <a:lnSpc>
                <a:spcPct val="108004"/>
              </a:lnSpc>
              <a:spcBef>
                <a:spcPts val="0"/>
              </a:spcBef>
              <a:spcAft>
                <a:spcPts val="0"/>
              </a:spcAft>
              <a:buClr>
                <a:srgbClr val="00053D"/>
              </a:buClr>
              <a:buSzPts val="3000"/>
              <a:buFont typeface="Arial"/>
              <a:buChar char="•"/>
            </a:pPr>
            <a:r>
              <a:rPr lang="en-US" sz="3000" b="0" i="0" u="none" strike="noStrike" cap="none" dirty="0" err="1">
                <a:solidFill>
                  <a:srgbClr val="00053D"/>
                </a:solidFill>
                <a:latin typeface="Arial"/>
                <a:ea typeface="Arial"/>
                <a:cs typeface="Arial"/>
                <a:sym typeface="Arial"/>
              </a:rPr>
              <a:t>Кликнете</a:t>
            </a:r>
            <a:r>
              <a:rPr lang="en-US" sz="3000" b="0" i="0" u="none" strike="noStrike" cap="none" dirty="0">
                <a:solidFill>
                  <a:srgbClr val="00053D"/>
                </a:solidFill>
                <a:latin typeface="Arial"/>
                <a:ea typeface="Arial"/>
                <a:cs typeface="Arial"/>
                <a:sym typeface="Arial"/>
              </a:rPr>
              <a:t> </a:t>
            </a:r>
            <a:r>
              <a:rPr lang="en-US" sz="3000" b="1" i="0" u="none" strike="noStrike" cap="none" dirty="0">
                <a:solidFill>
                  <a:srgbClr val="00053D"/>
                </a:solidFill>
                <a:latin typeface="Arial"/>
                <a:ea typeface="Arial"/>
                <a:cs typeface="Arial"/>
                <a:sym typeface="Arial"/>
              </a:rPr>
              <a:t>Start, </a:t>
            </a:r>
            <a:r>
              <a:rPr lang="en-US" sz="3000" b="0" i="0" u="none" strike="noStrike" cap="none" dirty="0" err="1">
                <a:solidFill>
                  <a:srgbClr val="00053D"/>
                </a:solidFill>
                <a:latin typeface="Arial"/>
                <a:ea typeface="Arial"/>
                <a:cs typeface="Arial"/>
                <a:sym typeface="Arial"/>
              </a:rPr>
              <a:t>за</a:t>
            </a:r>
            <a:r>
              <a:rPr lang="en-US" sz="3000" b="0" i="0" u="none" strike="noStrike" cap="none" dirty="0">
                <a:solidFill>
                  <a:srgbClr val="00053D"/>
                </a:solidFill>
                <a:latin typeface="Arial"/>
                <a:ea typeface="Arial"/>
                <a:cs typeface="Arial"/>
                <a:sym typeface="Arial"/>
              </a:rPr>
              <a:t> </a:t>
            </a:r>
            <a:r>
              <a:rPr lang="en-US" sz="3000" b="0" i="0" u="none" strike="noStrike" cap="none" dirty="0" err="1">
                <a:solidFill>
                  <a:srgbClr val="00053D"/>
                </a:solidFill>
                <a:latin typeface="Arial"/>
                <a:ea typeface="Arial"/>
                <a:cs typeface="Arial"/>
                <a:sym typeface="Arial"/>
              </a:rPr>
              <a:t>да</a:t>
            </a:r>
            <a:r>
              <a:rPr lang="en-US" sz="3000" b="0" i="0" u="none" strike="noStrike" cap="none" dirty="0">
                <a:solidFill>
                  <a:srgbClr val="00053D"/>
                </a:solidFill>
                <a:latin typeface="Arial"/>
                <a:ea typeface="Arial"/>
                <a:cs typeface="Arial"/>
                <a:sym typeface="Arial"/>
              </a:rPr>
              <a:t> </a:t>
            </a:r>
            <a:r>
              <a:rPr lang="en-US" sz="3000" b="0" i="0" u="none" strike="noStrike" cap="none" dirty="0" err="1">
                <a:solidFill>
                  <a:srgbClr val="00053D"/>
                </a:solidFill>
                <a:latin typeface="Arial"/>
                <a:ea typeface="Arial"/>
                <a:cs typeface="Arial"/>
                <a:sym typeface="Arial"/>
              </a:rPr>
              <a:t>стартирате</a:t>
            </a:r>
            <a:r>
              <a:rPr lang="en-US" sz="3000" b="0" i="0" u="none" strike="noStrike" cap="none" dirty="0">
                <a:solidFill>
                  <a:srgbClr val="00053D"/>
                </a:solidFill>
                <a:latin typeface="Arial"/>
                <a:ea typeface="Arial"/>
                <a:cs typeface="Arial"/>
                <a:sym typeface="Arial"/>
              </a:rPr>
              <a:t> </a:t>
            </a:r>
            <a:r>
              <a:rPr lang="en-US" sz="3000" b="0" i="0" u="none" strike="noStrike" cap="none" dirty="0" err="1">
                <a:solidFill>
                  <a:srgbClr val="00053D"/>
                </a:solidFill>
                <a:latin typeface="Arial"/>
                <a:ea typeface="Arial"/>
                <a:cs typeface="Arial"/>
                <a:sym typeface="Arial"/>
              </a:rPr>
              <a:t>потапящия</a:t>
            </a:r>
            <a:r>
              <a:rPr lang="en-US" sz="3000" b="0" i="0" u="none" strike="noStrike" cap="none" dirty="0">
                <a:solidFill>
                  <a:srgbClr val="00053D"/>
                </a:solidFill>
                <a:latin typeface="Arial"/>
                <a:ea typeface="Arial"/>
                <a:cs typeface="Arial"/>
                <a:sym typeface="Arial"/>
              </a:rPr>
              <a:t> </a:t>
            </a:r>
            <a:r>
              <a:rPr lang="en-US" sz="3000" b="0" i="0" u="none" strike="noStrike" cap="none" dirty="0" err="1">
                <a:solidFill>
                  <a:srgbClr val="00053D"/>
                </a:solidFill>
                <a:latin typeface="Arial"/>
                <a:ea typeface="Arial"/>
                <a:cs typeface="Arial"/>
                <a:sym typeface="Arial"/>
              </a:rPr>
              <a:t>изглед</a:t>
            </a:r>
            <a:r>
              <a:rPr lang="en-US" sz="3000" b="0" i="0" u="none" strike="noStrike" cap="none" dirty="0">
                <a:solidFill>
                  <a:srgbClr val="00053D"/>
                </a:solidFill>
                <a:latin typeface="Arial"/>
                <a:ea typeface="Arial"/>
                <a:cs typeface="Arial"/>
                <a:sym typeface="Arial"/>
              </a:rPr>
              <a:t>.</a:t>
            </a:r>
            <a:endParaRPr sz="3000" b="0" i="0" u="none" strike="noStrike" cap="none" dirty="0">
              <a:solidFill>
                <a:srgbClr val="00053D"/>
              </a:solidFill>
              <a:latin typeface="Arial"/>
              <a:ea typeface="Arial"/>
              <a:cs typeface="Arial"/>
              <a:sym typeface="Arial"/>
            </a:endParaRPr>
          </a:p>
          <a:p>
            <a:pPr marL="0" marR="0" lvl="0" indent="0" algn="l" rtl="0">
              <a:lnSpc>
                <a:spcPct val="108004"/>
              </a:lnSpc>
              <a:spcBef>
                <a:spcPts val="0"/>
              </a:spcBef>
              <a:spcAft>
                <a:spcPts val="0"/>
              </a:spcAft>
              <a:buClr>
                <a:srgbClr val="000000"/>
              </a:buClr>
              <a:buSzPts val="3600"/>
              <a:buFont typeface="Arial"/>
              <a:buNone/>
            </a:pPr>
            <a:endParaRPr sz="3000" b="1" i="0" u="none" strike="noStrike" cap="none" dirty="0">
              <a:solidFill>
                <a:srgbClr val="00053D"/>
              </a:solidFill>
              <a:latin typeface="Arial"/>
              <a:ea typeface="Arial"/>
              <a:cs typeface="Arial"/>
              <a:sym typeface="Arial"/>
            </a:endParaRPr>
          </a:p>
        </p:txBody>
      </p:sp>
      <p:sp>
        <p:nvSpPr>
          <p:cNvPr id="350" name="Google Shape;350;p16"/>
          <p:cNvSpPr txBox="1"/>
          <p:nvPr/>
        </p:nvSpPr>
        <p:spPr>
          <a:xfrm>
            <a:off x="2242847" y="150668"/>
            <a:ext cx="13927595" cy="1661334"/>
          </a:xfrm>
          <a:prstGeom prst="rect">
            <a:avLst/>
          </a:prstGeom>
          <a:noFill/>
          <a:ln>
            <a:noFill/>
          </a:ln>
        </p:spPr>
        <p:txBody>
          <a:bodyPr spcFirstLastPara="1" wrap="square" lIns="137125" tIns="68550" rIns="137125" bIns="68550" anchor="ctr" anchorCtr="0">
            <a:normAutofit/>
          </a:bodyPr>
          <a:lstStyle/>
          <a:p>
            <a:pPr marL="0" marR="0" lvl="0" indent="0" algn="l" rtl="0">
              <a:lnSpc>
                <a:spcPct val="100000"/>
              </a:lnSpc>
              <a:spcBef>
                <a:spcPts val="0"/>
              </a:spcBef>
              <a:spcAft>
                <a:spcPts val="0"/>
              </a:spcAft>
              <a:buNone/>
            </a:pPr>
            <a:r>
              <a:rPr lang="en-US" sz="4000" b="1" i="0" u="none" strike="noStrike" cap="none">
                <a:solidFill>
                  <a:srgbClr val="4EA72E"/>
                </a:solidFill>
                <a:latin typeface="Arial"/>
                <a:ea typeface="Arial"/>
                <a:cs typeface="Arial"/>
                <a:sym typeface="Arial"/>
              </a:rPr>
              <a:t>Дейност #2: Представяне на функциите на</a:t>
            </a:r>
            <a:endParaRPr sz="4000" b="1" i="0" u="none" strike="noStrike" cap="none">
              <a:solidFill>
                <a:srgbClr val="4EA72E"/>
              </a:solidFill>
              <a:latin typeface="Arial"/>
              <a:ea typeface="Arial"/>
              <a:cs typeface="Arial"/>
              <a:sym typeface="Arial"/>
            </a:endParaRPr>
          </a:p>
          <a:p>
            <a:pPr marL="0" marR="0" lvl="0" indent="0" algn="l" rtl="0">
              <a:lnSpc>
                <a:spcPct val="100000"/>
              </a:lnSpc>
              <a:spcBef>
                <a:spcPts val="0"/>
              </a:spcBef>
              <a:spcAft>
                <a:spcPts val="0"/>
              </a:spcAft>
              <a:buNone/>
            </a:pPr>
            <a:r>
              <a:rPr lang="en-US" sz="4000" b="1" i="0" u="none" strike="noStrike" cap="none">
                <a:solidFill>
                  <a:srgbClr val="4EA72E"/>
                </a:solidFill>
                <a:latin typeface="Arial"/>
                <a:ea typeface="Arial"/>
                <a:cs typeface="Arial"/>
                <a:sym typeface="Arial"/>
              </a:rPr>
              <a:t>комуникационни инструменти</a:t>
            </a:r>
            <a:endParaRPr sz="6000" b="0" i="0" u="none" strike="noStrike" cap="none">
              <a:solidFill>
                <a:srgbClr val="4EA72E"/>
              </a:solidFill>
              <a:latin typeface="Arial"/>
              <a:ea typeface="Arial"/>
              <a:cs typeface="Arial"/>
              <a:sym typeface="Arial"/>
            </a:endParaRPr>
          </a:p>
        </p:txBody>
      </p:sp>
      <p:pic>
        <p:nvPicPr>
          <p:cNvPr id="351" name="Google Shape;351;p16" title="image.png"/>
          <p:cNvPicPr preferRelativeResize="0"/>
          <p:nvPr/>
        </p:nvPicPr>
        <p:blipFill rotWithShape="1">
          <a:blip r:embed="rId5">
            <a:alphaModFix/>
          </a:blip>
          <a:srcRect/>
          <a:stretch/>
        </p:blipFill>
        <p:spPr>
          <a:xfrm>
            <a:off x="16608950" y="396350"/>
            <a:ext cx="1250100" cy="1250100"/>
          </a:xfrm>
          <a:prstGeom prst="rect">
            <a:avLst/>
          </a:prstGeom>
          <a:noFill/>
          <a:ln>
            <a:noFill/>
          </a:ln>
        </p:spPr>
      </p:pic>
      <p:pic>
        <p:nvPicPr>
          <p:cNvPr id="352" name="Google Shape;352;p16"/>
          <p:cNvPicPr preferRelativeResize="0"/>
          <p:nvPr/>
        </p:nvPicPr>
        <p:blipFill rotWithShape="1">
          <a:blip r:embed="rId6">
            <a:alphaModFix/>
          </a:blip>
          <a:srcRect/>
          <a:stretch/>
        </p:blipFill>
        <p:spPr>
          <a:xfrm>
            <a:off x="11119375" y="3624975"/>
            <a:ext cx="6171648" cy="3857283"/>
          </a:xfrm>
          <a:prstGeom prst="rect">
            <a:avLst/>
          </a:prstGeom>
          <a:noFill/>
          <a:ln w="76200" cap="flat" cmpd="sng">
            <a:solidFill>
              <a:srgbClr val="9868BD"/>
            </a:solidFill>
            <a:prstDash val="solid"/>
            <a:round/>
            <a:headEnd type="none" w="sm" len="sm"/>
            <a:tailEnd type="none" w="sm" len="sm"/>
          </a:ln>
        </p:spPr>
      </p:pic>
      <p:pic>
        <p:nvPicPr>
          <p:cNvPr id="353" name="Google Shape;353;p16"/>
          <p:cNvPicPr preferRelativeResize="0"/>
          <p:nvPr/>
        </p:nvPicPr>
        <p:blipFill rotWithShape="1">
          <a:blip r:embed="rId7">
            <a:alphaModFix/>
          </a:blip>
          <a:srcRect/>
          <a:stretch/>
        </p:blipFill>
        <p:spPr>
          <a:xfrm>
            <a:off x="2517645" y="3887388"/>
            <a:ext cx="413475" cy="407250"/>
          </a:xfrm>
          <a:prstGeom prst="rect">
            <a:avLst/>
          </a:prstGeom>
          <a:noFill/>
          <a:ln>
            <a:noFill/>
          </a:ln>
        </p:spPr>
      </p:pic>
      <p:pic>
        <p:nvPicPr>
          <p:cNvPr id="354" name="Google Shape;354;p16"/>
          <p:cNvPicPr preferRelativeResize="0"/>
          <p:nvPr/>
        </p:nvPicPr>
        <p:blipFill rotWithShape="1">
          <a:blip r:embed="rId8">
            <a:alphaModFix/>
          </a:blip>
          <a:srcRect/>
          <a:stretch/>
        </p:blipFill>
        <p:spPr>
          <a:xfrm>
            <a:off x="5301138" y="4827727"/>
            <a:ext cx="413475" cy="413475"/>
          </a:xfrm>
          <a:prstGeom prst="rect">
            <a:avLst/>
          </a:prstGeom>
          <a:noFill/>
          <a:ln>
            <a:noFill/>
          </a:ln>
        </p:spPr>
      </p:pic>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17"/>
          <p:cNvSpPr/>
          <p:nvPr/>
        </p:nvSpPr>
        <p:spPr>
          <a:xfrm>
            <a:off x="477360" y="9293400"/>
            <a:ext cx="2453760" cy="514080"/>
          </a:xfrm>
          <a:custGeom>
            <a:avLst/>
            <a:gdLst/>
            <a:ahLst/>
            <a:cxnLst/>
            <a:rect l="l" t="t" r="r" b="b"/>
            <a:pathLst>
              <a:path w="2453760" h="514080" extrusionOk="0">
                <a:moveTo>
                  <a:pt x="0" y="0"/>
                </a:moveTo>
                <a:lnTo>
                  <a:pt x="2453760" y="0"/>
                </a:lnTo>
                <a:lnTo>
                  <a:pt x="2453760" y="514080"/>
                </a:lnTo>
                <a:lnTo>
                  <a:pt x="0" y="514080"/>
                </a:lnTo>
                <a:lnTo>
                  <a:pt x="0" y="0"/>
                </a:lnTo>
                <a:close/>
              </a:path>
            </a:pathLst>
          </a:custGeom>
          <a:blipFill rotWithShape="1">
            <a:blip r:embed="rId3">
              <a:alphaModFix/>
            </a:blip>
            <a:stretch>
              <a:fillRect t="-270" b="-267"/>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0" name="Google Shape;360;p17"/>
          <p:cNvSpPr/>
          <p:nvPr/>
        </p:nvSpPr>
        <p:spPr>
          <a:xfrm>
            <a:off x="631800" y="396360"/>
            <a:ext cx="1250100" cy="1250100"/>
          </a:xfrm>
          <a:custGeom>
            <a:avLst/>
            <a:gdLst/>
            <a:ahLst/>
            <a:cxnLst/>
            <a:rect l="l" t="t" r="r" b="b"/>
            <a:pathLst>
              <a:path w="1250100" h="1250100" extrusionOk="0">
                <a:moveTo>
                  <a:pt x="0" y="0"/>
                </a:moveTo>
                <a:lnTo>
                  <a:pt x="1250100" y="0"/>
                </a:lnTo>
                <a:lnTo>
                  <a:pt x="1250100" y="1250100"/>
                </a:lnTo>
                <a:lnTo>
                  <a:pt x="0" y="125010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1" name="Google Shape;361;p17"/>
          <p:cNvSpPr txBox="1"/>
          <p:nvPr/>
        </p:nvSpPr>
        <p:spPr>
          <a:xfrm>
            <a:off x="-251727" y="2156263"/>
            <a:ext cx="13348490" cy="1041311"/>
          </a:xfrm>
          <a:prstGeom prst="rect">
            <a:avLst/>
          </a:prstGeom>
          <a:noFill/>
          <a:ln>
            <a:noFill/>
          </a:ln>
        </p:spPr>
        <p:txBody>
          <a:bodyPr spcFirstLastPara="1" wrap="square" lIns="0" tIns="0" rIns="0" bIns="0" anchor="t" anchorCtr="0">
            <a:spAutoFit/>
          </a:bodyPr>
          <a:lstStyle/>
          <a:p>
            <a:pPr marL="0" marR="0" lvl="0" indent="0" algn="ctr" rtl="0">
              <a:lnSpc>
                <a:spcPct val="144009"/>
              </a:lnSpc>
              <a:spcBef>
                <a:spcPts val="0"/>
              </a:spcBef>
              <a:spcAft>
                <a:spcPts val="0"/>
              </a:spcAft>
              <a:buNone/>
            </a:pPr>
            <a:r>
              <a:rPr lang="en-US" sz="4699" b="1" i="0" u="none" strike="noStrike" cap="none" dirty="0" err="1">
                <a:solidFill>
                  <a:srgbClr val="926FB1"/>
                </a:solidFill>
                <a:latin typeface="Arial"/>
                <a:ea typeface="Arial"/>
                <a:cs typeface="Arial"/>
                <a:sym typeface="Arial"/>
              </a:rPr>
              <a:t>Как</a:t>
            </a:r>
            <a:r>
              <a:rPr lang="en-US" sz="4699" b="1" i="0" u="none" strike="noStrike" cap="none" dirty="0">
                <a:solidFill>
                  <a:srgbClr val="926FB1"/>
                </a:solidFill>
                <a:latin typeface="Arial"/>
                <a:ea typeface="Arial"/>
                <a:cs typeface="Arial"/>
                <a:sym typeface="Arial"/>
              </a:rPr>
              <a:t> </a:t>
            </a:r>
            <a:r>
              <a:rPr lang="en-US" sz="4699" b="1" i="0" u="none" strike="noStrike" cap="none" dirty="0" err="1">
                <a:solidFill>
                  <a:srgbClr val="926FB1"/>
                </a:solidFill>
                <a:latin typeface="Arial"/>
                <a:ea typeface="Arial"/>
                <a:cs typeface="Arial"/>
                <a:sym typeface="Arial"/>
              </a:rPr>
              <a:t>да</a:t>
            </a:r>
            <a:r>
              <a:rPr lang="en-US" sz="4699" b="1" i="0" u="none" strike="noStrike" cap="none" dirty="0">
                <a:solidFill>
                  <a:srgbClr val="926FB1"/>
                </a:solidFill>
                <a:latin typeface="Arial"/>
                <a:ea typeface="Arial"/>
                <a:cs typeface="Arial"/>
                <a:sym typeface="Arial"/>
              </a:rPr>
              <a:t> </a:t>
            </a:r>
            <a:r>
              <a:rPr lang="en-US" sz="4699" b="1" i="0" u="none" strike="noStrike" cap="none" dirty="0" err="1">
                <a:solidFill>
                  <a:srgbClr val="926FB1"/>
                </a:solidFill>
                <a:latin typeface="Arial"/>
                <a:ea typeface="Arial"/>
                <a:cs typeface="Arial"/>
                <a:sym typeface="Arial"/>
              </a:rPr>
              <a:t>гледате</a:t>
            </a:r>
            <a:r>
              <a:rPr lang="en-US" sz="4699" b="1" i="0" u="none" strike="noStrike" cap="none" dirty="0">
                <a:solidFill>
                  <a:srgbClr val="926FB1"/>
                </a:solidFill>
                <a:latin typeface="Arial"/>
                <a:ea typeface="Arial"/>
                <a:cs typeface="Arial"/>
                <a:sym typeface="Arial"/>
              </a:rPr>
              <a:t> </a:t>
            </a:r>
            <a:r>
              <a:rPr lang="en-US" sz="4699" b="1" i="0" u="none" strike="noStrike" cap="none" dirty="0" err="1">
                <a:solidFill>
                  <a:srgbClr val="926FB1"/>
                </a:solidFill>
                <a:latin typeface="Arial"/>
                <a:ea typeface="Arial"/>
                <a:cs typeface="Arial"/>
                <a:sym typeface="Arial"/>
              </a:rPr>
              <a:t>транскрипция</a:t>
            </a:r>
            <a:r>
              <a:rPr lang="en-US" sz="4699" b="1" i="0" u="none" strike="noStrike" cap="none" dirty="0">
                <a:solidFill>
                  <a:srgbClr val="926FB1"/>
                </a:solidFill>
                <a:latin typeface="Arial"/>
                <a:ea typeface="Arial"/>
                <a:cs typeface="Arial"/>
                <a:sym typeface="Arial"/>
              </a:rPr>
              <a:t> </a:t>
            </a:r>
            <a:r>
              <a:rPr lang="en-US" sz="4699" b="1" i="0" u="none" strike="noStrike" cap="none" dirty="0" err="1">
                <a:solidFill>
                  <a:srgbClr val="926FB1"/>
                </a:solidFill>
                <a:latin typeface="Arial"/>
                <a:ea typeface="Arial"/>
                <a:cs typeface="Arial"/>
                <a:sym typeface="Arial"/>
              </a:rPr>
              <a:t>на</a:t>
            </a:r>
            <a:r>
              <a:rPr lang="en-US" sz="4699" b="1" i="0" u="none" strike="noStrike" cap="none" dirty="0">
                <a:solidFill>
                  <a:srgbClr val="926FB1"/>
                </a:solidFill>
                <a:latin typeface="Arial"/>
                <a:ea typeface="Arial"/>
                <a:cs typeface="Arial"/>
                <a:sym typeface="Arial"/>
              </a:rPr>
              <a:t> </a:t>
            </a:r>
            <a:r>
              <a:rPr lang="en-US" sz="4699" b="1" i="0" u="none" strike="noStrike" cap="none" dirty="0" err="1">
                <a:solidFill>
                  <a:srgbClr val="926FB1"/>
                </a:solidFill>
                <a:latin typeface="Arial"/>
                <a:ea typeface="Arial"/>
                <a:cs typeface="Arial"/>
                <a:sym typeface="Arial"/>
              </a:rPr>
              <a:t>живо</a:t>
            </a:r>
            <a:r>
              <a:rPr lang="en-US" sz="4699" b="1" i="0" u="none" strike="noStrike" cap="none" dirty="0">
                <a:solidFill>
                  <a:srgbClr val="926FB1"/>
                </a:solidFill>
                <a:latin typeface="Arial"/>
                <a:ea typeface="Arial"/>
                <a:cs typeface="Arial"/>
                <a:sym typeface="Arial"/>
              </a:rPr>
              <a:t>?</a:t>
            </a:r>
            <a:endParaRPr sz="1400" b="0" i="0" u="none" strike="noStrike" cap="none" dirty="0">
              <a:solidFill>
                <a:srgbClr val="000000"/>
              </a:solidFill>
              <a:latin typeface="Arial"/>
              <a:ea typeface="Arial"/>
              <a:cs typeface="Arial"/>
              <a:sym typeface="Arial"/>
            </a:endParaRPr>
          </a:p>
        </p:txBody>
      </p:sp>
      <p:sp>
        <p:nvSpPr>
          <p:cNvPr id="362" name="Google Shape;362;p17"/>
          <p:cNvSpPr txBox="1"/>
          <p:nvPr/>
        </p:nvSpPr>
        <p:spPr>
          <a:xfrm>
            <a:off x="378217" y="3332002"/>
            <a:ext cx="9676500" cy="5294783"/>
          </a:xfrm>
          <a:prstGeom prst="rect">
            <a:avLst/>
          </a:prstGeom>
          <a:noFill/>
          <a:ln>
            <a:noFill/>
          </a:ln>
        </p:spPr>
        <p:txBody>
          <a:bodyPr spcFirstLastPara="1" wrap="square" lIns="0" tIns="0" rIns="0" bIns="0" anchor="t" anchorCtr="0">
            <a:spAutoFit/>
          </a:bodyPr>
          <a:lstStyle/>
          <a:p>
            <a:pPr marL="733593" marR="0" lvl="1" indent="-366797" algn="l" rtl="0">
              <a:lnSpc>
                <a:spcPct val="140005"/>
              </a:lnSpc>
              <a:spcBef>
                <a:spcPts val="0"/>
              </a:spcBef>
              <a:spcAft>
                <a:spcPts val="0"/>
              </a:spcAft>
              <a:buClr>
                <a:srgbClr val="00053D"/>
              </a:buClr>
              <a:buSzPts val="3397"/>
              <a:buFont typeface="Arial"/>
              <a:buChar char="•"/>
            </a:pPr>
            <a:r>
              <a:rPr lang="en-US" sz="3397" b="0" i="0" u="none" strike="noStrike" cap="none" dirty="0" err="1">
                <a:solidFill>
                  <a:srgbClr val="00053D"/>
                </a:solidFill>
                <a:latin typeface="Arial"/>
                <a:ea typeface="Arial"/>
                <a:cs typeface="Arial"/>
                <a:sym typeface="Arial"/>
              </a:rPr>
              <a:t>Влезте</a:t>
            </a:r>
            <a:r>
              <a:rPr lang="en-US" sz="3397" b="0" i="0" u="none" strike="noStrike" cap="none" dirty="0">
                <a:solidFill>
                  <a:srgbClr val="00053D"/>
                </a:solidFill>
                <a:latin typeface="Arial"/>
                <a:ea typeface="Arial"/>
                <a:cs typeface="Arial"/>
                <a:sym typeface="Arial"/>
              </a:rPr>
              <a:t> в </a:t>
            </a:r>
            <a:r>
              <a:rPr lang="en-US" sz="3397" b="0" i="0" u="none" strike="noStrike" cap="none" dirty="0" err="1">
                <a:solidFill>
                  <a:srgbClr val="00053D"/>
                </a:solidFill>
                <a:latin typeface="Arial"/>
                <a:ea typeface="Arial"/>
                <a:cs typeface="Arial"/>
                <a:sym typeface="Arial"/>
              </a:rPr>
              <a:t>среща</a:t>
            </a:r>
            <a:r>
              <a:rPr lang="en-US" sz="3397" b="0" i="0" u="none" strike="noStrike" cap="none" dirty="0">
                <a:solidFill>
                  <a:srgbClr val="00053D"/>
                </a:solidFill>
                <a:latin typeface="Arial"/>
                <a:ea typeface="Arial"/>
                <a:cs typeface="Arial"/>
                <a:sym typeface="Arial"/>
              </a:rPr>
              <a:t> в Zoom.</a:t>
            </a:r>
            <a:endParaRPr sz="1400" b="0" i="0" u="none" strike="noStrike" cap="none" dirty="0">
              <a:solidFill>
                <a:srgbClr val="00053D"/>
              </a:solidFill>
              <a:latin typeface="Arial"/>
              <a:ea typeface="Arial"/>
              <a:cs typeface="Arial"/>
              <a:sym typeface="Arial"/>
            </a:endParaRPr>
          </a:p>
          <a:p>
            <a:pPr marL="733592" marR="0" lvl="1" indent="-366795" algn="l" rtl="0">
              <a:lnSpc>
                <a:spcPct val="140005"/>
              </a:lnSpc>
              <a:spcBef>
                <a:spcPts val="0"/>
              </a:spcBef>
              <a:spcAft>
                <a:spcPts val="0"/>
              </a:spcAft>
              <a:buClr>
                <a:srgbClr val="00053D"/>
              </a:buClr>
              <a:buSzPts val="3397"/>
              <a:buFont typeface="Arial"/>
              <a:buChar char="•"/>
            </a:pPr>
            <a:r>
              <a:rPr lang="bg-BG" sz="3397" b="0" i="0" u="none" strike="noStrike" cap="none" dirty="0">
                <a:solidFill>
                  <a:srgbClr val="00053D"/>
                </a:solidFill>
                <a:latin typeface="Arial"/>
                <a:ea typeface="Arial"/>
                <a:cs typeface="Arial"/>
                <a:sym typeface="Arial"/>
              </a:rPr>
              <a:t>Изберете </a:t>
            </a:r>
            <a:r>
              <a:rPr lang="en-US" sz="3397" b="0" i="0" u="none" strike="noStrike" cap="none" dirty="0" err="1">
                <a:solidFill>
                  <a:srgbClr val="00053D"/>
                </a:solidFill>
                <a:latin typeface="Arial"/>
                <a:ea typeface="Arial"/>
                <a:cs typeface="Arial"/>
                <a:sym typeface="Arial"/>
              </a:rPr>
              <a:t>бутона</a:t>
            </a:r>
            <a:r>
              <a:rPr lang="en-US" sz="3397" b="0" i="0" u="none" strike="noStrike" cap="none" dirty="0">
                <a:solidFill>
                  <a:srgbClr val="00053D"/>
                </a:solidFill>
                <a:latin typeface="Arial"/>
                <a:ea typeface="Arial"/>
                <a:cs typeface="Arial"/>
                <a:sym typeface="Arial"/>
              </a:rPr>
              <a:t> </a:t>
            </a:r>
            <a:r>
              <a:rPr lang="en-US" sz="3397" b="1" i="0" u="none" strike="noStrike" cap="none" dirty="0">
                <a:solidFill>
                  <a:srgbClr val="00053D"/>
                </a:solidFill>
                <a:latin typeface="Arial"/>
                <a:ea typeface="Arial"/>
                <a:cs typeface="Arial"/>
                <a:sym typeface="Arial"/>
              </a:rPr>
              <a:t>Show Captions</a:t>
            </a:r>
            <a:endParaRPr sz="3397" b="0" i="0" u="none" strike="noStrike" cap="none" dirty="0">
              <a:solidFill>
                <a:srgbClr val="00053D"/>
              </a:solidFill>
              <a:latin typeface="Arial"/>
              <a:ea typeface="Arial"/>
              <a:cs typeface="Arial"/>
              <a:sym typeface="Arial"/>
            </a:endParaRPr>
          </a:p>
          <a:p>
            <a:pPr marL="733592" marR="0" lvl="1" indent="-366795" algn="l" rtl="0">
              <a:lnSpc>
                <a:spcPct val="140005"/>
              </a:lnSpc>
              <a:spcBef>
                <a:spcPts val="0"/>
              </a:spcBef>
              <a:spcAft>
                <a:spcPts val="0"/>
              </a:spcAft>
              <a:buClr>
                <a:srgbClr val="00053D"/>
              </a:buClr>
              <a:buSzPts val="3397"/>
              <a:buFont typeface="Arial"/>
              <a:buChar char="•"/>
            </a:pPr>
            <a:r>
              <a:rPr lang="bg-BG" sz="3397" b="0" i="0" u="none" strike="noStrike" cap="none" dirty="0">
                <a:solidFill>
                  <a:srgbClr val="00053D"/>
                </a:solidFill>
                <a:latin typeface="Arial"/>
                <a:ea typeface="Arial"/>
                <a:cs typeface="Arial"/>
                <a:sym typeface="Arial"/>
              </a:rPr>
              <a:t>Натиснете </a:t>
            </a:r>
            <a:r>
              <a:rPr lang="en-US" sz="3397" b="0" i="0" u="none" strike="noStrike" cap="none" dirty="0" err="1">
                <a:solidFill>
                  <a:srgbClr val="00053D"/>
                </a:solidFill>
                <a:latin typeface="Arial"/>
                <a:ea typeface="Arial"/>
                <a:cs typeface="Arial"/>
                <a:sym typeface="Arial"/>
              </a:rPr>
              <a:t>стрелката</a:t>
            </a:r>
            <a:r>
              <a:rPr lang="en-US" sz="3397" b="0" i="0" u="none" strike="noStrike" cap="none" dirty="0">
                <a:solidFill>
                  <a:srgbClr val="00053D"/>
                </a:solidFill>
                <a:latin typeface="Arial"/>
                <a:ea typeface="Arial"/>
                <a:cs typeface="Arial"/>
                <a:sym typeface="Arial"/>
              </a:rPr>
              <a:t>, </a:t>
            </a:r>
            <a:r>
              <a:rPr lang="en-US" sz="3397" b="0" i="0" u="none" strike="noStrike" cap="none" dirty="0" err="1">
                <a:solidFill>
                  <a:srgbClr val="00053D"/>
                </a:solidFill>
                <a:latin typeface="Arial"/>
                <a:ea typeface="Arial"/>
                <a:cs typeface="Arial"/>
                <a:sym typeface="Arial"/>
              </a:rPr>
              <a:t>насочена</a:t>
            </a:r>
            <a:r>
              <a:rPr lang="en-US" sz="3397" b="0" i="0" u="none" strike="noStrike" cap="none" dirty="0">
                <a:solidFill>
                  <a:srgbClr val="00053D"/>
                </a:solidFill>
                <a:latin typeface="Arial"/>
                <a:ea typeface="Arial"/>
                <a:cs typeface="Arial"/>
                <a:sym typeface="Arial"/>
              </a:rPr>
              <a:t> </a:t>
            </a:r>
            <a:r>
              <a:rPr lang="en-US" sz="3397" b="0" i="0" u="none" strike="noStrike" cap="none" dirty="0" err="1">
                <a:solidFill>
                  <a:srgbClr val="00053D"/>
                </a:solidFill>
                <a:latin typeface="Arial"/>
                <a:ea typeface="Arial"/>
                <a:cs typeface="Arial"/>
                <a:sym typeface="Arial"/>
              </a:rPr>
              <a:t>нагоре</a:t>
            </a:r>
            <a:r>
              <a:rPr lang="en-US" sz="3397" b="0" i="0" u="none" strike="noStrike" cap="none" dirty="0">
                <a:solidFill>
                  <a:srgbClr val="00053D"/>
                </a:solidFill>
                <a:latin typeface="Arial"/>
                <a:ea typeface="Arial"/>
                <a:cs typeface="Arial"/>
                <a:sym typeface="Arial"/>
              </a:rPr>
              <a:t>, и </a:t>
            </a:r>
            <a:r>
              <a:rPr lang="en-US" sz="3397" b="0" i="0" u="none" strike="noStrike" cap="none" dirty="0" err="1">
                <a:solidFill>
                  <a:srgbClr val="00053D"/>
                </a:solidFill>
                <a:latin typeface="Arial"/>
                <a:ea typeface="Arial"/>
                <a:cs typeface="Arial"/>
                <a:sym typeface="Arial"/>
              </a:rPr>
              <a:t>изберете</a:t>
            </a:r>
            <a:r>
              <a:rPr lang="en-US" sz="3397" b="0" i="0" u="none" strike="noStrike" cap="none" dirty="0">
                <a:solidFill>
                  <a:srgbClr val="00053D"/>
                </a:solidFill>
                <a:latin typeface="Arial"/>
                <a:ea typeface="Arial"/>
                <a:cs typeface="Arial"/>
                <a:sym typeface="Arial"/>
              </a:rPr>
              <a:t> </a:t>
            </a:r>
            <a:r>
              <a:rPr lang="en-US" sz="3397" b="1" i="0" u="none" strike="noStrike" cap="none" dirty="0">
                <a:solidFill>
                  <a:srgbClr val="00053D"/>
                </a:solidFill>
                <a:latin typeface="Arial"/>
                <a:ea typeface="Arial"/>
                <a:cs typeface="Arial"/>
                <a:sym typeface="Arial"/>
              </a:rPr>
              <a:t>Speaking language</a:t>
            </a:r>
            <a:r>
              <a:rPr lang="en-US" sz="3397" b="0" i="0" u="none" strike="noStrike" cap="none" dirty="0">
                <a:solidFill>
                  <a:srgbClr val="00053D"/>
                </a:solidFill>
                <a:latin typeface="Arial"/>
                <a:ea typeface="Arial"/>
                <a:cs typeface="Arial"/>
                <a:sym typeface="Arial"/>
              </a:rPr>
              <a:t> </a:t>
            </a:r>
            <a:r>
              <a:rPr lang="en-US" sz="3397" b="0" i="0" u="none" strike="noStrike" cap="none" dirty="0" err="1">
                <a:solidFill>
                  <a:srgbClr val="00053D"/>
                </a:solidFill>
                <a:latin typeface="Arial"/>
                <a:ea typeface="Arial"/>
                <a:cs typeface="Arial"/>
                <a:sym typeface="Arial"/>
              </a:rPr>
              <a:t>за</a:t>
            </a:r>
            <a:r>
              <a:rPr lang="en-US" sz="3397" b="0" i="0" u="none" strike="noStrike" cap="none" dirty="0">
                <a:solidFill>
                  <a:srgbClr val="00053D"/>
                </a:solidFill>
                <a:latin typeface="Arial"/>
                <a:ea typeface="Arial"/>
                <a:cs typeface="Arial"/>
                <a:sym typeface="Arial"/>
              </a:rPr>
              <a:t> </a:t>
            </a:r>
            <a:r>
              <a:rPr lang="en-US" sz="3397" b="0" i="0" u="none" strike="noStrike" cap="none" dirty="0" err="1">
                <a:solidFill>
                  <a:srgbClr val="00053D"/>
                </a:solidFill>
                <a:latin typeface="Arial"/>
                <a:ea typeface="Arial"/>
                <a:cs typeface="Arial"/>
                <a:sym typeface="Arial"/>
              </a:rPr>
              <a:t>да</a:t>
            </a:r>
            <a:r>
              <a:rPr lang="en-US" sz="3397" b="0" i="0" u="none" strike="noStrike" cap="none" dirty="0">
                <a:solidFill>
                  <a:srgbClr val="00053D"/>
                </a:solidFill>
                <a:latin typeface="Arial"/>
                <a:ea typeface="Arial"/>
                <a:cs typeface="Arial"/>
                <a:sym typeface="Arial"/>
              </a:rPr>
              <a:t> </a:t>
            </a:r>
            <a:r>
              <a:rPr lang="en-US" sz="3397" b="0" i="0" u="none" strike="noStrike" cap="none" dirty="0" err="1">
                <a:solidFill>
                  <a:srgbClr val="00053D"/>
                </a:solidFill>
                <a:latin typeface="Arial"/>
                <a:ea typeface="Arial"/>
                <a:cs typeface="Arial"/>
                <a:sym typeface="Arial"/>
              </a:rPr>
              <a:t>изберете</a:t>
            </a:r>
            <a:r>
              <a:rPr lang="en-US" sz="3397" b="0" i="0" u="none" strike="noStrike" cap="none" dirty="0">
                <a:solidFill>
                  <a:srgbClr val="00053D"/>
                </a:solidFill>
                <a:latin typeface="Arial"/>
                <a:ea typeface="Arial"/>
                <a:cs typeface="Arial"/>
                <a:sym typeface="Arial"/>
              </a:rPr>
              <a:t> </a:t>
            </a:r>
            <a:r>
              <a:rPr lang="en-US" sz="3397" b="0" i="0" u="none" strike="noStrike" cap="none" dirty="0" err="1">
                <a:solidFill>
                  <a:srgbClr val="00053D"/>
                </a:solidFill>
                <a:latin typeface="Arial"/>
                <a:ea typeface="Arial"/>
                <a:cs typeface="Arial"/>
                <a:sym typeface="Arial"/>
              </a:rPr>
              <a:t>езика</a:t>
            </a:r>
            <a:r>
              <a:rPr lang="en-US" sz="3397" b="0" i="0" u="none" strike="noStrike" cap="none" dirty="0">
                <a:solidFill>
                  <a:srgbClr val="00053D"/>
                </a:solidFill>
                <a:latin typeface="Arial"/>
                <a:ea typeface="Arial"/>
                <a:cs typeface="Arial"/>
                <a:sym typeface="Arial"/>
              </a:rPr>
              <a:t> </a:t>
            </a:r>
            <a:r>
              <a:rPr lang="en-US" sz="3397" b="0" i="0" u="none" strike="noStrike" cap="none" dirty="0" err="1">
                <a:solidFill>
                  <a:srgbClr val="00053D"/>
                </a:solidFill>
                <a:latin typeface="Arial"/>
                <a:ea typeface="Arial"/>
                <a:cs typeface="Arial"/>
                <a:sym typeface="Arial"/>
              </a:rPr>
              <a:t>на</a:t>
            </a:r>
            <a:r>
              <a:rPr lang="en-US" sz="3397" b="0" i="0" u="none" strike="noStrike" cap="none" dirty="0">
                <a:solidFill>
                  <a:srgbClr val="00053D"/>
                </a:solidFill>
                <a:latin typeface="Arial"/>
                <a:ea typeface="Arial"/>
                <a:cs typeface="Arial"/>
                <a:sym typeface="Arial"/>
              </a:rPr>
              <a:t> </a:t>
            </a:r>
            <a:r>
              <a:rPr lang="en-US" sz="3397" b="0" i="0" u="none" strike="noStrike" cap="none" dirty="0" err="1">
                <a:solidFill>
                  <a:srgbClr val="00053D"/>
                </a:solidFill>
                <a:latin typeface="Arial"/>
                <a:ea typeface="Arial"/>
                <a:cs typeface="Arial"/>
                <a:sym typeface="Arial"/>
              </a:rPr>
              <a:t>надписите</a:t>
            </a:r>
            <a:r>
              <a:rPr lang="en-US" sz="3397" b="0" i="0" u="none" strike="noStrike" cap="none" dirty="0">
                <a:solidFill>
                  <a:srgbClr val="00053D"/>
                </a:solidFill>
                <a:latin typeface="Arial"/>
                <a:ea typeface="Arial"/>
                <a:cs typeface="Arial"/>
                <a:sym typeface="Arial"/>
              </a:rPr>
              <a:t> / </a:t>
            </a:r>
            <a:r>
              <a:rPr lang="en-US" sz="3397" b="0" i="0" u="none" strike="noStrike" cap="none" dirty="0" err="1">
                <a:solidFill>
                  <a:srgbClr val="00053D"/>
                </a:solidFill>
                <a:latin typeface="Arial"/>
                <a:ea typeface="Arial"/>
                <a:cs typeface="Arial"/>
                <a:sym typeface="Arial"/>
              </a:rPr>
              <a:t>транскрипцията</a:t>
            </a:r>
            <a:r>
              <a:rPr lang="en-US" sz="3397" b="0" i="0" u="none" strike="noStrike" cap="none" dirty="0">
                <a:solidFill>
                  <a:srgbClr val="00053D"/>
                </a:solidFill>
                <a:latin typeface="Arial"/>
                <a:ea typeface="Arial"/>
                <a:cs typeface="Arial"/>
                <a:sym typeface="Arial"/>
              </a:rPr>
              <a:t>.</a:t>
            </a:r>
            <a:endParaRPr sz="3397" b="0" i="0" u="none" strike="noStrike" cap="none" dirty="0">
              <a:solidFill>
                <a:srgbClr val="00053D"/>
              </a:solidFill>
              <a:latin typeface="Arial"/>
              <a:ea typeface="Arial"/>
              <a:cs typeface="Arial"/>
              <a:sym typeface="Arial"/>
            </a:endParaRPr>
          </a:p>
          <a:p>
            <a:pPr marL="0" marR="0" lvl="0" indent="0" algn="l" rtl="0">
              <a:lnSpc>
                <a:spcPct val="140005"/>
              </a:lnSpc>
              <a:spcBef>
                <a:spcPts val="0"/>
              </a:spcBef>
              <a:spcAft>
                <a:spcPts val="0"/>
              </a:spcAft>
              <a:buNone/>
            </a:pPr>
            <a:r>
              <a:rPr lang="en-US" sz="2097" b="1" i="0" u="none" strike="noStrike" cap="none" dirty="0">
                <a:solidFill>
                  <a:srgbClr val="00053D"/>
                </a:solidFill>
                <a:latin typeface="Arial"/>
                <a:ea typeface="Arial"/>
                <a:cs typeface="Arial"/>
                <a:sym typeface="Arial"/>
              </a:rPr>
              <a:t>        </a:t>
            </a:r>
            <a:r>
              <a:rPr lang="en-US" sz="2097" b="1" i="0" u="none" strike="noStrike" cap="none" dirty="0" err="1">
                <a:solidFill>
                  <a:srgbClr val="00053D"/>
                </a:solidFill>
                <a:latin typeface="Arial"/>
                <a:ea typeface="Arial"/>
                <a:cs typeface="Arial"/>
                <a:sym typeface="Arial"/>
              </a:rPr>
              <a:t>Бележка</a:t>
            </a:r>
            <a:r>
              <a:rPr lang="en-US" sz="2097" b="1" i="0" u="none" strike="noStrike" cap="none" dirty="0">
                <a:solidFill>
                  <a:srgbClr val="00053D"/>
                </a:solidFill>
                <a:latin typeface="Arial"/>
                <a:ea typeface="Arial"/>
                <a:cs typeface="Arial"/>
                <a:sym typeface="Arial"/>
              </a:rPr>
              <a:t>: </a:t>
            </a:r>
            <a:r>
              <a:rPr lang="en-US" sz="2097" b="0" i="0" u="none" strike="noStrike" cap="none" dirty="0" err="1">
                <a:solidFill>
                  <a:srgbClr val="00053D"/>
                </a:solidFill>
                <a:latin typeface="Arial"/>
                <a:ea typeface="Arial"/>
                <a:cs typeface="Arial"/>
                <a:sym typeface="Arial"/>
              </a:rPr>
              <a:t>За</a:t>
            </a:r>
            <a:r>
              <a:rPr lang="en-US" sz="2097" b="0" i="0" u="none" strike="noStrike" cap="none" dirty="0">
                <a:solidFill>
                  <a:srgbClr val="00053D"/>
                </a:solidFill>
                <a:latin typeface="Arial"/>
                <a:ea typeface="Arial"/>
                <a:cs typeface="Arial"/>
                <a:sym typeface="Arial"/>
              </a:rPr>
              <a:t> </a:t>
            </a:r>
            <a:r>
              <a:rPr lang="en-US" sz="2097" b="0" i="0" u="none" strike="noStrike" cap="none" dirty="0" err="1">
                <a:solidFill>
                  <a:srgbClr val="00053D"/>
                </a:solidFill>
                <a:latin typeface="Arial"/>
                <a:ea typeface="Arial"/>
                <a:cs typeface="Arial"/>
                <a:sym typeface="Arial"/>
              </a:rPr>
              <a:t>да</a:t>
            </a:r>
            <a:r>
              <a:rPr lang="en-US" sz="2097" b="0" i="0" u="none" strike="noStrike" cap="none" dirty="0">
                <a:solidFill>
                  <a:srgbClr val="00053D"/>
                </a:solidFill>
                <a:latin typeface="Arial"/>
                <a:ea typeface="Arial"/>
                <a:cs typeface="Arial"/>
                <a:sym typeface="Arial"/>
              </a:rPr>
              <a:t> </a:t>
            </a:r>
            <a:r>
              <a:rPr lang="en-US" sz="2097" b="0" i="0" u="none" strike="noStrike" cap="none" dirty="0" err="1">
                <a:solidFill>
                  <a:srgbClr val="00053D"/>
                </a:solidFill>
                <a:latin typeface="Arial"/>
                <a:ea typeface="Arial"/>
                <a:cs typeface="Arial"/>
                <a:sym typeface="Arial"/>
              </a:rPr>
              <a:t>деактивирате</a:t>
            </a:r>
            <a:r>
              <a:rPr lang="en-US" sz="2097" b="0" i="0" u="none" strike="noStrike" cap="none" dirty="0">
                <a:solidFill>
                  <a:srgbClr val="00053D"/>
                </a:solidFill>
                <a:latin typeface="Arial"/>
                <a:ea typeface="Arial"/>
                <a:cs typeface="Arial"/>
                <a:sym typeface="Arial"/>
              </a:rPr>
              <a:t> </a:t>
            </a:r>
            <a:r>
              <a:rPr lang="en-US" sz="2097" b="0" i="0" u="none" strike="noStrike" cap="none" dirty="0" err="1">
                <a:solidFill>
                  <a:srgbClr val="00053D"/>
                </a:solidFill>
                <a:latin typeface="Arial"/>
                <a:ea typeface="Arial"/>
                <a:cs typeface="Arial"/>
                <a:sym typeface="Arial"/>
              </a:rPr>
              <a:t>автоматичната</a:t>
            </a:r>
            <a:r>
              <a:rPr lang="en-US" sz="2097" b="0" i="0" u="none" strike="noStrike" cap="none" dirty="0">
                <a:solidFill>
                  <a:srgbClr val="00053D"/>
                </a:solidFill>
                <a:latin typeface="Arial"/>
                <a:ea typeface="Arial"/>
                <a:cs typeface="Arial"/>
                <a:sym typeface="Arial"/>
              </a:rPr>
              <a:t> </a:t>
            </a:r>
            <a:r>
              <a:rPr lang="en-US" sz="2097" b="0" i="0" u="none" strike="noStrike" cap="none" dirty="0" err="1">
                <a:solidFill>
                  <a:srgbClr val="00053D"/>
                </a:solidFill>
                <a:latin typeface="Arial"/>
                <a:ea typeface="Arial"/>
                <a:cs typeface="Arial"/>
                <a:sym typeface="Arial"/>
              </a:rPr>
              <a:t>транскрипция</a:t>
            </a:r>
            <a:r>
              <a:rPr lang="en-US" sz="2097" b="0" i="0" u="none" strike="noStrike" cap="none" dirty="0">
                <a:solidFill>
                  <a:srgbClr val="00053D"/>
                </a:solidFill>
                <a:latin typeface="Arial"/>
                <a:ea typeface="Arial"/>
                <a:cs typeface="Arial"/>
                <a:sym typeface="Arial"/>
              </a:rPr>
              <a:t>, </a:t>
            </a:r>
            <a:r>
              <a:rPr lang="en-US" sz="2097" b="0" i="0" u="none" strike="noStrike" cap="none" dirty="0" err="1">
                <a:solidFill>
                  <a:srgbClr val="00053D"/>
                </a:solidFill>
                <a:latin typeface="Arial"/>
                <a:ea typeface="Arial"/>
                <a:cs typeface="Arial"/>
                <a:sym typeface="Arial"/>
              </a:rPr>
              <a:t>кликнете</a:t>
            </a:r>
            <a:r>
              <a:rPr lang="en-US" sz="2097" b="0" i="0" u="none" strike="noStrike" cap="none" dirty="0">
                <a:solidFill>
                  <a:srgbClr val="00053D"/>
                </a:solidFill>
                <a:latin typeface="Arial"/>
                <a:ea typeface="Arial"/>
                <a:cs typeface="Arial"/>
                <a:sym typeface="Arial"/>
              </a:rPr>
              <a:t> </a:t>
            </a:r>
            <a:r>
              <a:rPr lang="en-US" sz="2097" b="0" i="0" u="none" strike="noStrike" cap="none" dirty="0" err="1">
                <a:solidFill>
                  <a:srgbClr val="00053D"/>
                </a:solidFill>
                <a:latin typeface="Arial"/>
                <a:ea typeface="Arial"/>
                <a:cs typeface="Arial"/>
                <a:sym typeface="Arial"/>
              </a:rPr>
              <a:t>на</a:t>
            </a:r>
            <a:r>
              <a:rPr lang="en-US" sz="2097" b="0" i="0" u="none" strike="noStrike" cap="none" dirty="0">
                <a:solidFill>
                  <a:srgbClr val="00053D"/>
                </a:solidFill>
                <a:latin typeface="Arial"/>
                <a:ea typeface="Arial"/>
                <a:cs typeface="Arial"/>
                <a:sym typeface="Arial"/>
              </a:rPr>
              <a:t> </a:t>
            </a:r>
            <a:r>
              <a:rPr lang="en-US" sz="2097" b="0" i="0" u="none" strike="noStrike" cap="none" dirty="0" err="1">
                <a:solidFill>
                  <a:srgbClr val="00053D"/>
                </a:solidFill>
                <a:latin typeface="Arial"/>
                <a:ea typeface="Arial"/>
                <a:cs typeface="Arial"/>
                <a:sym typeface="Arial"/>
              </a:rPr>
              <a:t>бутона</a:t>
            </a:r>
            <a:r>
              <a:rPr lang="en-US" sz="2097" b="0" i="0" u="none" strike="noStrike" cap="none" dirty="0">
                <a:solidFill>
                  <a:srgbClr val="00053D"/>
                </a:solidFill>
                <a:latin typeface="Arial"/>
                <a:ea typeface="Arial"/>
                <a:cs typeface="Arial"/>
                <a:sym typeface="Arial"/>
              </a:rPr>
              <a:t> </a:t>
            </a:r>
            <a:r>
              <a:rPr lang="en-US" sz="2097" b="1" i="0" u="none" strike="noStrike" cap="none" dirty="0">
                <a:solidFill>
                  <a:srgbClr val="00053D"/>
                </a:solidFill>
                <a:latin typeface="Arial"/>
                <a:ea typeface="Arial"/>
                <a:cs typeface="Arial"/>
                <a:sym typeface="Arial"/>
              </a:rPr>
              <a:t>Hide Captions</a:t>
            </a:r>
            <a:endParaRPr sz="3397" b="0" i="0" u="none" strike="noStrike" cap="none" dirty="0">
              <a:solidFill>
                <a:srgbClr val="00053D"/>
              </a:solidFill>
              <a:latin typeface="Arial"/>
              <a:ea typeface="Arial"/>
              <a:cs typeface="Arial"/>
              <a:sym typeface="Arial"/>
            </a:endParaRPr>
          </a:p>
        </p:txBody>
      </p:sp>
      <p:sp>
        <p:nvSpPr>
          <p:cNvPr id="363" name="Google Shape;363;p17"/>
          <p:cNvSpPr txBox="1"/>
          <p:nvPr/>
        </p:nvSpPr>
        <p:spPr>
          <a:xfrm>
            <a:off x="2242847" y="150668"/>
            <a:ext cx="13927595" cy="1661334"/>
          </a:xfrm>
          <a:prstGeom prst="rect">
            <a:avLst/>
          </a:prstGeom>
          <a:noFill/>
          <a:ln>
            <a:noFill/>
          </a:ln>
        </p:spPr>
        <p:txBody>
          <a:bodyPr spcFirstLastPara="1" wrap="square" lIns="137125" tIns="68550" rIns="137125" bIns="68550" anchor="ctr" anchorCtr="0">
            <a:normAutofit/>
          </a:bodyPr>
          <a:lstStyle/>
          <a:p>
            <a:pPr marL="0" marR="0" lvl="0" indent="0" algn="l" rtl="0">
              <a:lnSpc>
                <a:spcPct val="100000"/>
              </a:lnSpc>
              <a:spcBef>
                <a:spcPts val="0"/>
              </a:spcBef>
              <a:spcAft>
                <a:spcPts val="0"/>
              </a:spcAft>
              <a:buNone/>
            </a:pPr>
            <a:r>
              <a:rPr lang="en-US" sz="4000" b="1" i="0" u="none" strike="noStrike" cap="none">
                <a:solidFill>
                  <a:srgbClr val="4EA72E"/>
                </a:solidFill>
                <a:latin typeface="Arial"/>
                <a:ea typeface="Arial"/>
                <a:cs typeface="Arial"/>
                <a:sym typeface="Arial"/>
              </a:rPr>
              <a:t>Дейност #2: Представяне на функциите на</a:t>
            </a:r>
            <a:endParaRPr sz="4000" b="1" i="0" u="none" strike="noStrike" cap="none">
              <a:solidFill>
                <a:srgbClr val="4EA72E"/>
              </a:solidFill>
              <a:latin typeface="Arial"/>
              <a:ea typeface="Arial"/>
              <a:cs typeface="Arial"/>
              <a:sym typeface="Arial"/>
            </a:endParaRPr>
          </a:p>
          <a:p>
            <a:pPr marL="0" marR="0" lvl="0" indent="0" algn="l" rtl="0">
              <a:lnSpc>
                <a:spcPct val="100000"/>
              </a:lnSpc>
              <a:spcBef>
                <a:spcPts val="0"/>
              </a:spcBef>
              <a:spcAft>
                <a:spcPts val="0"/>
              </a:spcAft>
              <a:buNone/>
            </a:pPr>
            <a:r>
              <a:rPr lang="en-US" sz="4000" b="1" i="0" u="none" strike="noStrike" cap="none">
                <a:solidFill>
                  <a:srgbClr val="4EA72E"/>
                </a:solidFill>
                <a:latin typeface="Arial"/>
                <a:ea typeface="Arial"/>
                <a:cs typeface="Arial"/>
                <a:sym typeface="Arial"/>
              </a:rPr>
              <a:t>комуникационни инструменти</a:t>
            </a:r>
            <a:endParaRPr sz="6000" b="0" i="0" u="none" strike="noStrike" cap="none">
              <a:solidFill>
                <a:srgbClr val="4EA72E"/>
              </a:solidFill>
              <a:latin typeface="Arial"/>
              <a:ea typeface="Arial"/>
              <a:cs typeface="Arial"/>
              <a:sym typeface="Arial"/>
            </a:endParaRPr>
          </a:p>
        </p:txBody>
      </p:sp>
      <p:pic>
        <p:nvPicPr>
          <p:cNvPr id="364" name="Google Shape;364;p17" title="image.png"/>
          <p:cNvPicPr preferRelativeResize="0"/>
          <p:nvPr/>
        </p:nvPicPr>
        <p:blipFill rotWithShape="1">
          <a:blip r:embed="rId5">
            <a:alphaModFix/>
          </a:blip>
          <a:srcRect/>
          <a:stretch/>
        </p:blipFill>
        <p:spPr>
          <a:xfrm>
            <a:off x="16608950" y="396350"/>
            <a:ext cx="1250100" cy="1250100"/>
          </a:xfrm>
          <a:prstGeom prst="rect">
            <a:avLst/>
          </a:prstGeom>
          <a:noFill/>
          <a:ln>
            <a:noFill/>
          </a:ln>
        </p:spPr>
      </p:pic>
      <p:pic>
        <p:nvPicPr>
          <p:cNvPr id="365" name="Google Shape;365;p17"/>
          <p:cNvPicPr preferRelativeResize="0"/>
          <p:nvPr/>
        </p:nvPicPr>
        <p:blipFill rotWithShape="1">
          <a:blip r:embed="rId6">
            <a:alphaModFix/>
          </a:blip>
          <a:srcRect/>
          <a:stretch/>
        </p:blipFill>
        <p:spPr>
          <a:xfrm>
            <a:off x="11433751" y="3707387"/>
            <a:ext cx="5358850" cy="4820100"/>
          </a:xfrm>
          <a:prstGeom prst="rect">
            <a:avLst/>
          </a:prstGeom>
          <a:noFill/>
          <a:ln w="76200" cap="flat" cmpd="sng">
            <a:solidFill>
              <a:srgbClr val="9868BD"/>
            </a:solidFill>
            <a:prstDash val="solid"/>
            <a:round/>
            <a:headEnd type="none" w="sm" len="sm"/>
            <a:tailEnd type="none" w="sm" len="sm"/>
          </a:ln>
        </p:spPr>
      </p:pic>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g34746078ff3_0_40"/>
          <p:cNvSpPr/>
          <p:nvPr/>
        </p:nvSpPr>
        <p:spPr>
          <a:xfrm>
            <a:off x="477360" y="9293400"/>
            <a:ext cx="2453760" cy="514080"/>
          </a:xfrm>
          <a:custGeom>
            <a:avLst/>
            <a:gdLst/>
            <a:ahLst/>
            <a:cxnLst/>
            <a:rect l="l" t="t" r="r" b="b"/>
            <a:pathLst>
              <a:path w="2453760" h="514080" extrusionOk="0">
                <a:moveTo>
                  <a:pt x="0" y="0"/>
                </a:moveTo>
                <a:lnTo>
                  <a:pt x="2453760" y="0"/>
                </a:lnTo>
                <a:lnTo>
                  <a:pt x="2453760" y="514080"/>
                </a:lnTo>
                <a:lnTo>
                  <a:pt x="0" y="514080"/>
                </a:lnTo>
                <a:lnTo>
                  <a:pt x="0" y="0"/>
                </a:lnTo>
                <a:close/>
              </a:path>
            </a:pathLst>
          </a:custGeom>
          <a:blipFill rotWithShape="1">
            <a:blip r:embed="rId3">
              <a:alphaModFix/>
            </a:blip>
            <a:stretch>
              <a:fillRect t="-266" b="-277"/>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1" name="Google Shape;371;g34746078ff3_0_40"/>
          <p:cNvSpPr/>
          <p:nvPr/>
        </p:nvSpPr>
        <p:spPr>
          <a:xfrm>
            <a:off x="631800" y="396360"/>
            <a:ext cx="1250100" cy="1250100"/>
          </a:xfrm>
          <a:custGeom>
            <a:avLst/>
            <a:gdLst/>
            <a:ahLst/>
            <a:cxnLst/>
            <a:rect l="l" t="t" r="r" b="b"/>
            <a:pathLst>
              <a:path w="1250100" h="1250100" extrusionOk="0">
                <a:moveTo>
                  <a:pt x="0" y="0"/>
                </a:moveTo>
                <a:lnTo>
                  <a:pt x="1250100" y="0"/>
                </a:lnTo>
                <a:lnTo>
                  <a:pt x="1250100" y="1250100"/>
                </a:lnTo>
                <a:lnTo>
                  <a:pt x="0" y="125010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2" name="Google Shape;372;g34746078ff3_0_40"/>
          <p:cNvSpPr/>
          <p:nvPr/>
        </p:nvSpPr>
        <p:spPr>
          <a:xfrm>
            <a:off x="1516860" y="2467800"/>
            <a:ext cx="6171629" cy="6171629"/>
          </a:xfrm>
          <a:custGeom>
            <a:avLst/>
            <a:gdLst/>
            <a:ahLst/>
            <a:cxnLst/>
            <a:rect l="l" t="t" r="r" b="b"/>
            <a:pathLst>
              <a:path w="8228838" h="8228838" extrusionOk="0">
                <a:moveTo>
                  <a:pt x="0" y="1371473"/>
                </a:moveTo>
                <a:cubicBezTo>
                  <a:pt x="0" y="614045"/>
                  <a:pt x="614045" y="0"/>
                  <a:pt x="1371473" y="0"/>
                </a:cubicBezTo>
                <a:lnTo>
                  <a:pt x="6857365" y="0"/>
                </a:lnTo>
                <a:cubicBezTo>
                  <a:pt x="7614793" y="0"/>
                  <a:pt x="8228838" y="614045"/>
                  <a:pt x="8228838" y="1371473"/>
                </a:cubicBezTo>
                <a:lnTo>
                  <a:pt x="8228838" y="6857365"/>
                </a:lnTo>
                <a:cubicBezTo>
                  <a:pt x="8228838" y="7614793"/>
                  <a:pt x="7614793" y="8228838"/>
                  <a:pt x="6857365" y="8228838"/>
                </a:cubicBezTo>
                <a:lnTo>
                  <a:pt x="1371473" y="8228838"/>
                </a:lnTo>
                <a:cubicBezTo>
                  <a:pt x="614045" y="8228838"/>
                  <a:pt x="0" y="7614793"/>
                  <a:pt x="0" y="6857365"/>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3" name="Google Shape;373;g34746078ff3_0_40"/>
          <p:cNvSpPr txBox="1"/>
          <p:nvPr/>
        </p:nvSpPr>
        <p:spPr>
          <a:xfrm>
            <a:off x="-1700671" y="2705700"/>
            <a:ext cx="13348500" cy="1041311"/>
          </a:xfrm>
          <a:prstGeom prst="rect">
            <a:avLst/>
          </a:prstGeom>
          <a:noFill/>
          <a:ln>
            <a:noFill/>
          </a:ln>
        </p:spPr>
        <p:txBody>
          <a:bodyPr spcFirstLastPara="1" wrap="square" lIns="0" tIns="0" rIns="0" bIns="0" anchor="t" anchorCtr="0">
            <a:spAutoFit/>
          </a:bodyPr>
          <a:lstStyle/>
          <a:p>
            <a:pPr marL="0" marR="0" lvl="0" indent="0" algn="ctr" rtl="0">
              <a:lnSpc>
                <a:spcPct val="144009"/>
              </a:lnSpc>
              <a:spcBef>
                <a:spcPts val="0"/>
              </a:spcBef>
              <a:spcAft>
                <a:spcPts val="0"/>
              </a:spcAft>
              <a:buClr>
                <a:srgbClr val="000000"/>
              </a:buClr>
              <a:buSzPts val="4699"/>
              <a:buFont typeface="Arial"/>
              <a:buNone/>
            </a:pPr>
            <a:r>
              <a:rPr lang="en-US" sz="4699" b="1" i="0" u="none" strike="noStrike" cap="none">
                <a:solidFill>
                  <a:srgbClr val="926FB1"/>
                </a:solidFill>
                <a:latin typeface="Arial"/>
                <a:ea typeface="Arial"/>
                <a:cs typeface="Arial"/>
                <a:sym typeface="Arial"/>
              </a:rPr>
              <a:t>Какво е AI помощник?</a:t>
            </a:r>
            <a:endParaRPr sz="1400" b="0" i="0" u="none" strike="noStrike" cap="none">
              <a:solidFill>
                <a:srgbClr val="000000"/>
              </a:solidFill>
              <a:latin typeface="Arial"/>
              <a:ea typeface="Arial"/>
              <a:cs typeface="Arial"/>
              <a:sym typeface="Arial"/>
            </a:endParaRPr>
          </a:p>
        </p:txBody>
      </p:sp>
      <p:sp>
        <p:nvSpPr>
          <p:cNvPr id="374" name="Google Shape;374;g34746078ff3_0_40"/>
          <p:cNvSpPr txBox="1"/>
          <p:nvPr/>
        </p:nvSpPr>
        <p:spPr>
          <a:xfrm>
            <a:off x="477349" y="4005650"/>
            <a:ext cx="10841400" cy="4622163"/>
          </a:xfrm>
          <a:prstGeom prst="rect">
            <a:avLst/>
          </a:prstGeom>
          <a:noFill/>
          <a:ln>
            <a:noFill/>
          </a:ln>
        </p:spPr>
        <p:txBody>
          <a:bodyPr spcFirstLastPara="1" wrap="square" lIns="0" tIns="0" rIns="0" bIns="0" anchor="t" anchorCtr="0">
            <a:spAutoFit/>
          </a:bodyPr>
          <a:lstStyle/>
          <a:p>
            <a:pPr marL="857962" marR="0" lvl="1" indent="-428981" algn="l" rtl="0">
              <a:lnSpc>
                <a:spcPct val="108004"/>
              </a:lnSpc>
              <a:spcBef>
                <a:spcPts val="0"/>
              </a:spcBef>
              <a:spcAft>
                <a:spcPts val="0"/>
              </a:spcAft>
              <a:buClr>
                <a:srgbClr val="00053D"/>
              </a:buClr>
              <a:buSzPts val="3973"/>
              <a:buFont typeface="Arial"/>
              <a:buChar char="•"/>
            </a:pPr>
            <a:r>
              <a:rPr lang="en-US" sz="3973" b="1" i="0" u="none" strike="noStrike" cap="none">
                <a:solidFill>
                  <a:srgbClr val="00053D"/>
                </a:solidFill>
                <a:latin typeface="Arial"/>
                <a:ea typeface="Arial"/>
                <a:cs typeface="Arial"/>
                <a:sym typeface="Arial"/>
              </a:rPr>
              <a:t>Помощ в реално време </a:t>
            </a:r>
            <a:r>
              <a:rPr lang="en-US" sz="3973" b="0" i="0" u="none" strike="noStrike" cap="none">
                <a:solidFill>
                  <a:srgbClr val="00053D"/>
                </a:solidFill>
                <a:latin typeface="Arial"/>
                <a:ea typeface="Arial"/>
                <a:cs typeface="Arial"/>
                <a:sym typeface="Arial"/>
              </a:rPr>
              <a:t>– прави транскрипция, обобщава и проследява дейностите.  </a:t>
            </a:r>
            <a:endParaRPr sz="3973" b="0" i="0" u="none" strike="noStrike" cap="none">
              <a:solidFill>
                <a:srgbClr val="00053D"/>
              </a:solidFill>
              <a:latin typeface="Arial"/>
              <a:ea typeface="Arial"/>
              <a:cs typeface="Arial"/>
              <a:sym typeface="Arial"/>
            </a:endParaRPr>
          </a:p>
          <a:p>
            <a:pPr marL="857962" marR="0" lvl="1" indent="-428981" algn="l" rtl="0">
              <a:lnSpc>
                <a:spcPct val="108004"/>
              </a:lnSpc>
              <a:spcBef>
                <a:spcPts val="0"/>
              </a:spcBef>
              <a:spcAft>
                <a:spcPts val="0"/>
              </a:spcAft>
              <a:buClr>
                <a:srgbClr val="00053D"/>
              </a:buClr>
              <a:buSzPts val="3973"/>
              <a:buFont typeface="Arial"/>
              <a:buChar char="•"/>
            </a:pPr>
            <a:r>
              <a:rPr lang="en-US" sz="3973" b="1" i="0" u="none" strike="noStrike" cap="none">
                <a:solidFill>
                  <a:srgbClr val="00053D"/>
                </a:solidFill>
                <a:latin typeface="Arial"/>
                <a:ea typeface="Arial"/>
                <a:cs typeface="Arial"/>
                <a:sym typeface="Arial"/>
              </a:rPr>
              <a:t>Повишава производителността </a:t>
            </a:r>
            <a:r>
              <a:rPr lang="en-US" sz="3973" b="0" i="0" u="none" strike="noStrike" cap="none">
                <a:solidFill>
                  <a:srgbClr val="00053D"/>
                </a:solidFill>
                <a:latin typeface="Arial"/>
                <a:ea typeface="Arial"/>
                <a:cs typeface="Arial"/>
                <a:sym typeface="Arial"/>
              </a:rPr>
              <a:t>– отговаря на въпроси и помага със задачи.  </a:t>
            </a:r>
            <a:endParaRPr sz="3973" b="0" i="0" u="none" strike="noStrike" cap="none">
              <a:solidFill>
                <a:srgbClr val="00053D"/>
              </a:solidFill>
              <a:latin typeface="Arial"/>
              <a:ea typeface="Arial"/>
              <a:cs typeface="Arial"/>
              <a:sym typeface="Arial"/>
            </a:endParaRPr>
          </a:p>
          <a:p>
            <a:pPr marL="857962" marR="0" lvl="1" indent="-428981" algn="l" rtl="0">
              <a:lnSpc>
                <a:spcPct val="108004"/>
              </a:lnSpc>
              <a:spcBef>
                <a:spcPts val="0"/>
              </a:spcBef>
              <a:spcAft>
                <a:spcPts val="0"/>
              </a:spcAft>
              <a:buClr>
                <a:srgbClr val="00053D"/>
              </a:buClr>
              <a:buSzPts val="3973"/>
              <a:buFont typeface="Arial"/>
              <a:buChar char="•"/>
            </a:pPr>
            <a:r>
              <a:rPr lang="en-US" sz="3973" b="1" i="0" u="none" strike="noStrike" cap="none">
                <a:solidFill>
                  <a:srgbClr val="00053D"/>
                </a:solidFill>
                <a:latin typeface="Arial"/>
                <a:ea typeface="Arial"/>
                <a:cs typeface="Arial"/>
                <a:sym typeface="Arial"/>
              </a:rPr>
              <a:t>Безпроблемна интеграция</a:t>
            </a:r>
            <a:r>
              <a:rPr lang="en-US" sz="3973" b="0" i="0" u="none" strike="noStrike" cap="none">
                <a:solidFill>
                  <a:srgbClr val="00053D"/>
                </a:solidFill>
                <a:latin typeface="Arial"/>
                <a:ea typeface="Arial"/>
                <a:cs typeface="Arial"/>
                <a:sym typeface="Arial"/>
              </a:rPr>
              <a:t> – подобрява срещите без да ги прекъсва. </a:t>
            </a:r>
            <a:endParaRPr sz="3973" b="0" i="0" u="none" strike="noStrike" cap="none">
              <a:solidFill>
                <a:srgbClr val="00053D"/>
              </a:solidFill>
              <a:latin typeface="Arial"/>
              <a:ea typeface="Arial"/>
              <a:cs typeface="Arial"/>
              <a:sym typeface="Arial"/>
            </a:endParaRPr>
          </a:p>
        </p:txBody>
      </p:sp>
      <p:sp>
        <p:nvSpPr>
          <p:cNvPr id="375" name="Google Shape;375;g34746078ff3_0_40"/>
          <p:cNvSpPr txBox="1"/>
          <p:nvPr/>
        </p:nvSpPr>
        <p:spPr>
          <a:xfrm>
            <a:off x="2242847" y="150668"/>
            <a:ext cx="16935600" cy="1661400"/>
          </a:xfrm>
          <a:prstGeom prst="rect">
            <a:avLst/>
          </a:prstGeom>
          <a:noFill/>
          <a:ln>
            <a:noFill/>
          </a:ln>
        </p:spPr>
        <p:txBody>
          <a:bodyPr spcFirstLastPara="1" wrap="square" lIns="137125" tIns="68550" rIns="137125" bIns="68550" anchor="ctr" anchorCtr="0">
            <a:normAutofit/>
          </a:bodyPr>
          <a:lstStyle/>
          <a:p>
            <a:pPr marL="0" marR="0" lvl="0" indent="0" algn="l" rtl="0">
              <a:lnSpc>
                <a:spcPct val="100000"/>
              </a:lnSpc>
              <a:spcBef>
                <a:spcPts val="0"/>
              </a:spcBef>
              <a:spcAft>
                <a:spcPts val="0"/>
              </a:spcAft>
              <a:buNone/>
            </a:pPr>
            <a:r>
              <a:rPr lang="en-US" sz="4000" b="1" i="0" u="none" strike="noStrike" cap="none">
                <a:solidFill>
                  <a:srgbClr val="4EA72E"/>
                </a:solidFill>
                <a:latin typeface="Arial"/>
                <a:ea typeface="Arial"/>
                <a:cs typeface="Arial"/>
                <a:sym typeface="Arial"/>
              </a:rPr>
              <a:t>Дейност #2: Представяне на функциите на</a:t>
            </a:r>
            <a:endParaRPr sz="4000" b="1" i="0" u="none" strike="noStrike" cap="none">
              <a:solidFill>
                <a:srgbClr val="4EA72E"/>
              </a:solidFill>
              <a:latin typeface="Arial"/>
              <a:ea typeface="Arial"/>
              <a:cs typeface="Arial"/>
              <a:sym typeface="Arial"/>
            </a:endParaRPr>
          </a:p>
          <a:p>
            <a:pPr marL="0" marR="0" lvl="0" indent="0" algn="l" rtl="0">
              <a:lnSpc>
                <a:spcPct val="100000"/>
              </a:lnSpc>
              <a:spcBef>
                <a:spcPts val="0"/>
              </a:spcBef>
              <a:spcAft>
                <a:spcPts val="0"/>
              </a:spcAft>
              <a:buNone/>
            </a:pPr>
            <a:r>
              <a:rPr lang="en-US" sz="4000" b="1" i="0" u="none" strike="noStrike" cap="none">
                <a:solidFill>
                  <a:srgbClr val="4EA72E"/>
                </a:solidFill>
                <a:latin typeface="Arial"/>
                <a:ea typeface="Arial"/>
                <a:cs typeface="Arial"/>
                <a:sym typeface="Arial"/>
              </a:rPr>
              <a:t>комуникационни инструменти</a:t>
            </a:r>
            <a:endParaRPr sz="6000" b="0" i="0" u="none" strike="noStrike" cap="none">
              <a:solidFill>
                <a:srgbClr val="4EA72E"/>
              </a:solidFill>
              <a:latin typeface="Arial"/>
              <a:ea typeface="Arial"/>
              <a:cs typeface="Arial"/>
              <a:sym typeface="Arial"/>
            </a:endParaRPr>
          </a:p>
        </p:txBody>
      </p:sp>
      <p:pic>
        <p:nvPicPr>
          <p:cNvPr id="376" name="Google Shape;376;g34746078ff3_0_40" title="image.png"/>
          <p:cNvPicPr preferRelativeResize="0"/>
          <p:nvPr/>
        </p:nvPicPr>
        <p:blipFill rotWithShape="1">
          <a:blip r:embed="rId5">
            <a:alphaModFix/>
          </a:blip>
          <a:srcRect/>
          <a:stretch/>
        </p:blipFill>
        <p:spPr>
          <a:xfrm>
            <a:off x="16608950" y="396350"/>
            <a:ext cx="1250100" cy="1250100"/>
          </a:xfrm>
          <a:prstGeom prst="rect">
            <a:avLst/>
          </a:prstGeom>
          <a:noFill/>
          <a:ln>
            <a:noFill/>
          </a:ln>
        </p:spPr>
      </p:pic>
      <p:pic>
        <p:nvPicPr>
          <p:cNvPr id="377" name="Google Shape;377;g34746078ff3_0_40"/>
          <p:cNvPicPr preferRelativeResize="0"/>
          <p:nvPr/>
        </p:nvPicPr>
        <p:blipFill rotWithShape="1">
          <a:blip r:embed="rId6">
            <a:alphaModFix/>
          </a:blip>
          <a:srcRect/>
          <a:stretch/>
        </p:blipFill>
        <p:spPr>
          <a:xfrm>
            <a:off x="12072950" y="2219238"/>
            <a:ext cx="4035950" cy="6668749"/>
          </a:xfrm>
          <a:prstGeom prst="rect">
            <a:avLst/>
          </a:prstGeom>
          <a:noFill/>
          <a:ln w="76200" cap="flat" cmpd="sng">
            <a:solidFill>
              <a:srgbClr val="9868BD"/>
            </a:solidFill>
            <a:prstDash val="solid"/>
            <a:round/>
            <a:headEnd type="none" w="sm" len="sm"/>
            <a:tailEnd type="none" w="sm" len="sm"/>
          </a:ln>
        </p:spPr>
      </p:pic>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g34746078ff3_0_66"/>
          <p:cNvSpPr/>
          <p:nvPr/>
        </p:nvSpPr>
        <p:spPr>
          <a:xfrm>
            <a:off x="477360" y="9293400"/>
            <a:ext cx="2453760" cy="514080"/>
          </a:xfrm>
          <a:custGeom>
            <a:avLst/>
            <a:gdLst/>
            <a:ahLst/>
            <a:cxnLst/>
            <a:rect l="l" t="t" r="r" b="b"/>
            <a:pathLst>
              <a:path w="2453760" h="514080" extrusionOk="0">
                <a:moveTo>
                  <a:pt x="0" y="0"/>
                </a:moveTo>
                <a:lnTo>
                  <a:pt x="2453760" y="0"/>
                </a:lnTo>
                <a:lnTo>
                  <a:pt x="2453760" y="514080"/>
                </a:lnTo>
                <a:lnTo>
                  <a:pt x="0" y="514080"/>
                </a:lnTo>
                <a:lnTo>
                  <a:pt x="0" y="0"/>
                </a:lnTo>
                <a:close/>
              </a:path>
            </a:pathLst>
          </a:custGeom>
          <a:blipFill rotWithShape="1">
            <a:blip r:embed="rId3">
              <a:alphaModFix/>
            </a:blip>
            <a:stretch>
              <a:fillRect t="-266" b="-277"/>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3" name="Google Shape;383;g34746078ff3_0_66"/>
          <p:cNvSpPr/>
          <p:nvPr/>
        </p:nvSpPr>
        <p:spPr>
          <a:xfrm>
            <a:off x="631800" y="396360"/>
            <a:ext cx="1250100" cy="1250100"/>
          </a:xfrm>
          <a:custGeom>
            <a:avLst/>
            <a:gdLst/>
            <a:ahLst/>
            <a:cxnLst/>
            <a:rect l="l" t="t" r="r" b="b"/>
            <a:pathLst>
              <a:path w="1250100" h="1250100" extrusionOk="0">
                <a:moveTo>
                  <a:pt x="0" y="0"/>
                </a:moveTo>
                <a:lnTo>
                  <a:pt x="1250100" y="0"/>
                </a:lnTo>
                <a:lnTo>
                  <a:pt x="1250100" y="1250100"/>
                </a:lnTo>
                <a:lnTo>
                  <a:pt x="0" y="125010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4" name="Google Shape;384;g34746078ff3_0_66"/>
          <p:cNvSpPr txBox="1"/>
          <p:nvPr/>
        </p:nvSpPr>
        <p:spPr>
          <a:xfrm>
            <a:off x="-1129410" y="2294875"/>
            <a:ext cx="14845410" cy="1041311"/>
          </a:xfrm>
          <a:prstGeom prst="rect">
            <a:avLst/>
          </a:prstGeom>
          <a:noFill/>
          <a:ln>
            <a:noFill/>
          </a:ln>
        </p:spPr>
        <p:txBody>
          <a:bodyPr spcFirstLastPara="1" wrap="square" lIns="0" tIns="0" rIns="0" bIns="0" anchor="t" anchorCtr="0">
            <a:spAutoFit/>
          </a:bodyPr>
          <a:lstStyle/>
          <a:p>
            <a:pPr marL="0" marR="0" lvl="0" indent="0" algn="ctr" rtl="0">
              <a:lnSpc>
                <a:spcPct val="144009"/>
              </a:lnSpc>
              <a:spcBef>
                <a:spcPts val="0"/>
              </a:spcBef>
              <a:spcAft>
                <a:spcPts val="0"/>
              </a:spcAft>
              <a:buClr>
                <a:schemeClr val="dk1"/>
              </a:buClr>
              <a:buSzPts val="4699"/>
              <a:buFont typeface="Arial"/>
              <a:buNone/>
            </a:pPr>
            <a:r>
              <a:rPr lang="en-US" sz="4699" b="1" i="0" u="none" strike="noStrike" cap="none" dirty="0">
                <a:solidFill>
                  <a:srgbClr val="926FB1"/>
                </a:solidFill>
                <a:latin typeface="Arial"/>
                <a:ea typeface="Arial"/>
                <a:cs typeface="Arial"/>
                <a:sym typeface="Arial"/>
              </a:rPr>
              <a:t>        </a:t>
            </a:r>
            <a:r>
              <a:rPr lang="en-US" sz="4699" b="1" i="0" u="none" strike="noStrike" cap="none" dirty="0" err="1">
                <a:solidFill>
                  <a:srgbClr val="926FB1"/>
                </a:solidFill>
                <a:latin typeface="Arial"/>
                <a:ea typeface="Arial"/>
                <a:cs typeface="Arial"/>
                <a:sym typeface="Arial"/>
              </a:rPr>
              <a:t>Как</a:t>
            </a:r>
            <a:r>
              <a:rPr lang="en-US" sz="4699" b="1" i="0" u="none" strike="noStrike" cap="none" dirty="0">
                <a:solidFill>
                  <a:srgbClr val="926FB1"/>
                </a:solidFill>
                <a:latin typeface="Arial"/>
                <a:ea typeface="Arial"/>
                <a:cs typeface="Arial"/>
                <a:sym typeface="Arial"/>
              </a:rPr>
              <a:t> </a:t>
            </a:r>
            <a:r>
              <a:rPr lang="en-US" sz="4699" b="1" i="0" u="none" strike="noStrike" cap="none" dirty="0" err="1">
                <a:solidFill>
                  <a:srgbClr val="926FB1"/>
                </a:solidFill>
                <a:latin typeface="Arial"/>
                <a:ea typeface="Arial"/>
                <a:cs typeface="Arial"/>
                <a:sym typeface="Arial"/>
              </a:rPr>
              <a:t>да</a:t>
            </a:r>
            <a:r>
              <a:rPr lang="en-US" sz="4699" b="1" i="0" u="none" strike="noStrike" cap="none" dirty="0">
                <a:solidFill>
                  <a:srgbClr val="926FB1"/>
                </a:solidFill>
                <a:latin typeface="Arial"/>
                <a:ea typeface="Arial"/>
                <a:cs typeface="Arial"/>
                <a:sym typeface="Arial"/>
              </a:rPr>
              <a:t> </a:t>
            </a:r>
            <a:r>
              <a:rPr lang="en-US" sz="4699" b="1" i="0" u="none" strike="noStrike" cap="none" dirty="0" err="1">
                <a:solidFill>
                  <a:srgbClr val="926FB1"/>
                </a:solidFill>
                <a:latin typeface="Arial"/>
                <a:ea typeface="Arial"/>
                <a:cs typeface="Arial"/>
                <a:sym typeface="Arial"/>
              </a:rPr>
              <a:t>създадете</a:t>
            </a:r>
            <a:r>
              <a:rPr lang="en-US" sz="4699" b="1" i="0" u="none" strike="noStrike" cap="none" dirty="0">
                <a:solidFill>
                  <a:srgbClr val="926FB1"/>
                </a:solidFill>
                <a:latin typeface="Arial"/>
                <a:ea typeface="Arial"/>
                <a:cs typeface="Arial"/>
                <a:sym typeface="Arial"/>
              </a:rPr>
              <a:t> </a:t>
            </a:r>
            <a:r>
              <a:rPr lang="en-US" sz="4699" b="1" i="0" u="none" strike="noStrike" cap="none" dirty="0" err="1">
                <a:solidFill>
                  <a:srgbClr val="926FB1"/>
                </a:solidFill>
                <a:latin typeface="Arial"/>
                <a:ea typeface="Arial"/>
                <a:cs typeface="Arial"/>
                <a:sym typeface="Arial"/>
              </a:rPr>
              <a:t>подстаи</a:t>
            </a:r>
            <a:r>
              <a:rPr lang="en-US" sz="4699" b="1" i="0" u="none" strike="noStrike" cap="none" dirty="0">
                <a:solidFill>
                  <a:srgbClr val="926FB1"/>
                </a:solidFill>
                <a:latin typeface="Arial"/>
                <a:ea typeface="Arial"/>
                <a:cs typeface="Arial"/>
                <a:sym typeface="Arial"/>
              </a:rPr>
              <a:t> (Breakout Rooms)?</a:t>
            </a:r>
            <a:endParaRPr sz="1400" b="0" i="0" u="none" strike="noStrike" cap="none" dirty="0">
              <a:solidFill>
                <a:srgbClr val="000000"/>
              </a:solidFill>
              <a:latin typeface="Arial"/>
              <a:ea typeface="Arial"/>
              <a:cs typeface="Arial"/>
              <a:sym typeface="Arial"/>
            </a:endParaRPr>
          </a:p>
        </p:txBody>
      </p:sp>
      <p:sp>
        <p:nvSpPr>
          <p:cNvPr id="385" name="Google Shape;385;g34746078ff3_0_66"/>
          <p:cNvSpPr txBox="1"/>
          <p:nvPr/>
        </p:nvSpPr>
        <p:spPr>
          <a:xfrm>
            <a:off x="160100" y="3462725"/>
            <a:ext cx="10698300" cy="4797660"/>
          </a:xfrm>
          <a:prstGeom prst="rect">
            <a:avLst/>
          </a:prstGeom>
          <a:noFill/>
          <a:ln>
            <a:noFill/>
          </a:ln>
        </p:spPr>
        <p:txBody>
          <a:bodyPr spcFirstLastPara="1" wrap="square" lIns="0" tIns="0" rIns="0" bIns="0" anchor="t" anchorCtr="0">
            <a:spAutoFit/>
          </a:bodyPr>
          <a:lstStyle/>
          <a:p>
            <a:pPr marL="857962" marR="0" lvl="1" indent="-422631" algn="l" rtl="0">
              <a:lnSpc>
                <a:spcPct val="115000"/>
              </a:lnSpc>
              <a:spcBef>
                <a:spcPts val="0"/>
              </a:spcBef>
              <a:spcAft>
                <a:spcPts val="0"/>
              </a:spcAft>
              <a:buClr>
                <a:srgbClr val="00053D"/>
              </a:buClr>
              <a:buSzPts val="3873"/>
              <a:buFont typeface="Arial"/>
              <a:buChar char="•"/>
            </a:pPr>
            <a:r>
              <a:rPr lang="en-US" sz="3873" b="0" i="0" u="none" strike="noStrike" cap="none">
                <a:solidFill>
                  <a:srgbClr val="00053D"/>
                </a:solidFill>
                <a:latin typeface="Arial"/>
                <a:ea typeface="Arial"/>
                <a:cs typeface="Arial"/>
                <a:sym typeface="Arial"/>
              </a:rPr>
              <a:t>По време на срещата изберете </a:t>
            </a:r>
            <a:r>
              <a:rPr lang="en-US" sz="3873" b="1" i="0" u="none" strike="noStrike" cap="none">
                <a:solidFill>
                  <a:srgbClr val="00053D"/>
                </a:solidFill>
                <a:latin typeface="Arial"/>
                <a:ea typeface="Arial"/>
                <a:cs typeface="Arial"/>
                <a:sym typeface="Arial"/>
              </a:rPr>
              <a:t>Breakout Rooms</a:t>
            </a:r>
            <a:r>
              <a:rPr lang="en-US" sz="3873" b="0" i="0" u="none" strike="noStrike" cap="none">
                <a:solidFill>
                  <a:srgbClr val="00053D"/>
                </a:solidFill>
                <a:latin typeface="Arial"/>
                <a:ea typeface="Arial"/>
                <a:cs typeface="Arial"/>
                <a:sym typeface="Arial"/>
              </a:rPr>
              <a:t>.</a:t>
            </a:r>
            <a:endParaRPr sz="3873" b="0" i="0" u="none" strike="noStrike" cap="none">
              <a:solidFill>
                <a:srgbClr val="00053D"/>
              </a:solidFill>
              <a:latin typeface="Arial"/>
              <a:ea typeface="Arial"/>
              <a:cs typeface="Arial"/>
              <a:sym typeface="Arial"/>
            </a:endParaRPr>
          </a:p>
          <a:p>
            <a:pPr marL="857962" marR="0" lvl="1" indent="-422631" algn="l" rtl="0">
              <a:lnSpc>
                <a:spcPct val="115000"/>
              </a:lnSpc>
              <a:spcBef>
                <a:spcPts val="0"/>
              </a:spcBef>
              <a:spcAft>
                <a:spcPts val="0"/>
              </a:spcAft>
              <a:buClr>
                <a:srgbClr val="00053D"/>
              </a:buClr>
              <a:buSzPts val="3873"/>
              <a:buFont typeface="Arial"/>
              <a:buChar char="•"/>
            </a:pPr>
            <a:r>
              <a:rPr lang="en-US" sz="3873" b="0" i="0" u="none" strike="noStrike" cap="none">
                <a:solidFill>
                  <a:srgbClr val="00053D"/>
                </a:solidFill>
                <a:latin typeface="Arial"/>
                <a:ea typeface="Arial"/>
                <a:cs typeface="Arial"/>
                <a:sym typeface="Arial"/>
              </a:rPr>
              <a:t>Въведете броя стаи, които искате да създадете.</a:t>
            </a:r>
            <a:endParaRPr sz="3873" b="0" i="0" u="none" strike="noStrike" cap="none">
              <a:solidFill>
                <a:srgbClr val="00053D"/>
              </a:solidFill>
              <a:latin typeface="Arial"/>
              <a:ea typeface="Arial"/>
              <a:cs typeface="Arial"/>
              <a:sym typeface="Arial"/>
            </a:endParaRPr>
          </a:p>
          <a:p>
            <a:pPr marL="857962" marR="0" lvl="1" indent="-422631" algn="l" rtl="0">
              <a:lnSpc>
                <a:spcPct val="115000"/>
              </a:lnSpc>
              <a:spcBef>
                <a:spcPts val="0"/>
              </a:spcBef>
              <a:spcAft>
                <a:spcPts val="0"/>
              </a:spcAft>
              <a:buClr>
                <a:srgbClr val="00053D"/>
              </a:buClr>
              <a:buSzPts val="3873"/>
              <a:buFont typeface="Arial"/>
              <a:buChar char="•"/>
            </a:pPr>
            <a:r>
              <a:rPr lang="en-US" sz="3873" b="0" i="0" u="none" strike="noStrike" cap="none">
                <a:solidFill>
                  <a:srgbClr val="00053D"/>
                </a:solidFill>
                <a:latin typeface="Arial"/>
                <a:ea typeface="Arial"/>
                <a:cs typeface="Arial"/>
                <a:sym typeface="Arial"/>
              </a:rPr>
              <a:t>Изберете метода за разпределяне на участниците: </a:t>
            </a:r>
            <a:r>
              <a:rPr lang="en-US" sz="3873" b="1" i="1" u="none" strike="noStrike" cap="none">
                <a:solidFill>
                  <a:srgbClr val="00053D"/>
                </a:solidFill>
                <a:latin typeface="Arial"/>
                <a:ea typeface="Arial"/>
                <a:cs typeface="Arial"/>
                <a:sym typeface="Arial"/>
              </a:rPr>
              <a:t>Automatically</a:t>
            </a:r>
            <a:r>
              <a:rPr lang="en-US" sz="3873" b="0" i="0" u="none" strike="noStrike" cap="none">
                <a:solidFill>
                  <a:srgbClr val="00053D"/>
                </a:solidFill>
                <a:latin typeface="Arial"/>
                <a:ea typeface="Arial"/>
                <a:cs typeface="Arial"/>
                <a:sym typeface="Arial"/>
              </a:rPr>
              <a:t>,</a:t>
            </a:r>
            <a:r>
              <a:rPr lang="en-US" sz="3873" b="1" i="0" u="none" strike="noStrike" cap="none">
                <a:solidFill>
                  <a:srgbClr val="00053D"/>
                </a:solidFill>
                <a:latin typeface="Arial"/>
                <a:ea typeface="Arial"/>
                <a:cs typeface="Arial"/>
                <a:sym typeface="Arial"/>
              </a:rPr>
              <a:t> </a:t>
            </a:r>
            <a:r>
              <a:rPr lang="en-US" sz="3873" b="1" i="1" u="none" strike="noStrike" cap="none">
                <a:solidFill>
                  <a:srgbClr val="00053D"/>
                </a:solidFill>
                <a:latin typeface="Arial"/>
                <a:ea typeface="Arial"/>
                <a:cs typeface="Arial"/>
                <a:sym typeface="Arial"/>
              </a:rPr>
              <a:t>Manually</a:t>
            </a:r>
            <a:r>
              <a:rPr lang="en-US" sz="3873" b="0" i="0" u="none" strike="noStrike" cap="none">
                <a:solidFill>
                  <a:srgbClr val="00053D"/>
                </a:solidFill>
                <a:latin typeface="Arial"/>
                <a:ea typeface="Arial"/>
                <a:cs typeface="Arial"/>
                <a:sym typeface="Arial"/>
              </a:rPr>
              <a:t>.</a:t>
            </a:r>
            <a:endParaRPr sz="3873" b="0" i="0" u="none" strike="noStrike" cap="none">
              <a:solidFill>
                <a:srgbClr val="00053D"/>
              </a:solidFill>
              <a:latin typeface="Arial"/>
              <a:ea typeface="Arial"/>
              <a:cs typeface="Arial"/>
              <a:sym typeface="Arial"/>
            </a:endParaRPr>
          </a:p>
          <a:p>
            <a:pPr marL="857962" marR="0" lvl="1" indent="-422631" algn="l" rtl="0">
              <a:lnSpc>
                <a:spcPct val="115000"/>
              </a:lnSpc>
              <a:spcBef>
                <a:spcPts val="0"/>
              </a:spcBef>
              <a:spcAft>
                <a:spcPts val="0"/>
              </a:spcAft>
              <a:buClr>
                <a:srgbClr val="00053D"/>
              </a:buClr>
              <a:buSzPts val="3873"/>
              <a:buFont typeface="Arial"/>
              <a:buChar char="•"/>
            </a:pPr>
            <a:r>
              <a:rPr lang="en-US" sz="3873" b="0" i="0" u="none" strike="noStrike" cap="none">
                <a:solidFill>
                  <a:srgbClr val="00053D"/>
                </a:solidFill>
                <a:latin typeface="Arial"/>
                <a:ea typeface="Arial"/>
                <a:cs typeface="Arial"/>
                <a:sym typeface="Arial"/>
              </a:rPr>
              <a:t>Изберете </a:t>
            </a:r>
            <a:r>
              <a:rPr lang="en-US" sz="3873" b="1" i="0" u="none" strike="noStrike" cap="none">
                <a:solidFill>
                  <a:srgbClr val="00053D"/>
                </a:solidFill>
                <a:latin typeface="Arial"/>
                <a:ea typeface="Arial"/>
                <a:cs typeface="Arial"/>
                <a:sym typeface="Arial"/>
              </a:rPr>
              <a:t>Create</a:t>
            </a:r>
            <a:r>
              <a:rPr lang="en-US" sz="3873" b="0" i="0" u="none" strike="noStrike" cap="none">
                <a:solidFill>
                  <a:srgbClr val="00053D"/>
                </a:solidFill>
                <a:latin typeface="Arial"/>
                <a:ea typeface="Arial"/>
                <a:cs typeface="Arial"/>
                <a:sym typeface="Arial"/>
              </a:rPr>
              <a:t>.</a:t>
            </a:r>
            <a:endParaRPr sz="3873" b="0" i="0" u="none" strike="noStrike" cap="none">
              <a:solidFill>
                <a:srgbClr val="00053D"/>
              </a:solidFill>
              <a:latin typeface="Arial"/>
              <a:ea typeface="Arial"/>
              <a:cs typeface="Arial"/>
              <a:sym typeface="Arial"/>
            </a:endParaRPr>
          </a:p>
        </p:txBody>
      </p:sp>
      <p:sp>
        <p:nvSpPr>
          <p:cNvPr id="386" name="Google Shape;386;g34746078ff3_0_66"/>
          <p:cNvSpPr txBox="1"/>
          <p:nvPr/>
        </p:nvSpPr>
        <p:spPr>
          <a:xfrm>
            <a:off x="2242847" y="150668"/>
            <a:ext cx="16935600" cy="1661400"/>
          </a:xfrm>
          <a:prstGeom prst="rect">
            <a:avLst/>
          </a:prstGeom>
          <a:noFill/>
          <a:ln>
            <a:noFill/>
          </a:ln>
        </p:spPr>
        <p:txBody>
          <a:bodyPr spcFirstLastPara="1" wrap="square" lIns="137125" tIns="68550" rIns="137125" bIns="68550" anchor="ctr" anchorCtr="0">
            <a:normAutofit/>
          </a:bodyPr>
          <a:lstStyle/>
          <a:p>
            <a:pPr marL="0" marR="0" lvl="0" indent="0" algn="l" rtl="0">
              <a:lnSpc>
                <a:spcPct val="100000"/>
              </a:lnSpc>
              <a:spcBef>
                <a:spcPts val="0"/>
              </a:spcBef>
              <a:spcAft>
                <a:spcPts val="0"/>
              </a:spcAft>
              <a:buNone/>
            </a:pPr>
            <a:r>
              <a:rPr lang="en-US" sz="4000" b="1" i="0" u="none" strike="noStrike" cap="none">
                <a:solidFill>
                  <a:srgbClr val="4EA72E"/>
                </a:solidFill>
                <a:latin typeface="Arial"/>
                <a:ea typeface="Arial"/>
                <a:cs typeface="Arial"/>
                <a:sym typeface="Arial"/>
              </a:rPr>
              <a:t>Дейност #2: Представяне на функциите на</a:t>
            </a:r>
            <a:endParaRPr sz="4000" b="1" i="0" u="none" strike="noStrike" cap="none">
              <a:solidFill>
                <a:srgbClr val="4EA72E"/>
              </a:solidFill>
              <a:latin typeface="Arial"/>
              <a:ea typeface="Arial"/>
              <a:cs typeface="Arial"/>
              <a:sym typeface="Arial"/>
            </a:endParaRPr>
          </a:p>
          <a:p>
            <a:pPr marL="0" marR="0" lvl="0" indent="0" algn="l" rtl="0">
              <a:lnSpc>
                <a:spcPct val="100000"/>
              </a:lnSpc>
              <a:spcBef>
                <a:spcPts val="0"/>
              </a:spcBef>
              <a:spcAft>
                <a:spcPts val="0"/>
              </a:spcAft>
              <a:buNone/>
            </a:pPr>
            <a:r>
              <a:rPr lang="en-US" sz="4000" b="1" i="0" u="none" strike="noStrike" cap="none">
                <a:solidFill>
                  <a:srgbClr val="4EA72E"/>
                </a:solidFill>
                <a:latin typeface="Arial"/>
                <a:ea typeface="Arial"/>
                <a:cs typeface="Arial"/>
                <a:sym typeface="Arial"/>
              </a:rPr>
              <a:t>комуникационни инструменти</a:t>
            </a:r>
            <a:endParaRPr sz="6000" b="0" i="0" u="none" strike="noStrike" cap="none">
              <a:solidFill>
                <a:srgbClr val="4EA72E"/>
              </a:solidFill>
              <a:latin typeface="Arial"/>
              <a:ea typeface="Arial"/>
              <a:cs typeface="Arial"/>
              <a:sym typeface="Arial"/>
            </a:endParaRPr>
          </a:p>
        </p:txBody>
      </p:sp>
      <p:pic>
        <p:nvPicPr>
          <p:cNvPr id="387" name="Google Shape;387;g34746078ff3_0_66" title="image.png"/>
          <p:cNvPicPr preferRelativeResize="0"/>
          <p:nvPr/>
        </p:nvPicPr>
        <p:blipFill rotWithShape="1">
          <a:blip r:embed="rId5">
            <a:alphaModFix/>
          </a:blip>
          <a:srcRect/>
          <a:stretch/>
        </p:blipFill>
        <p:spPr>
          <a:xfrm>
            <a:off x="16608950" y="396350"/>
            <a:ext cx="1250100" cy="1250100"/>
          </a:xfrm>
          <a:prstGeom prst="rect">
            <a:avLst/>
          </a:prstGeom>
          <a:noFill/>
          <a:ln>
            <a:noFill/>
          </a:ln>
        </p:spPr>
      </p:pic>
      <p:pic>
        <p:nvPicPr>
          <p:cNvPr id="388" name="Google Shape;388;g34746078ff3_0_66"/>
          <p:cNvPicPr preferRelativeResize="0"/>
          <p:nvPr/>
        </p:nvPicPr>
        <p:blipFill rotWithShape="1">
          <a:blip r:embed="rId6">
            <a:alphaModFix/>
          </a:blip>
          <a:srcRect/>
          <a:stretch/>
        </p:blipFill>
        <p:spPr>
          <a:xfrm>
            <a:off x="11282025" y="3682361"/>
            <a:ext cx="6128049" cy="3793125"/>
          </a:xfrm>
          <a:prstGeom prst="rect">
            <a:avLst/>
          </a:prstGeom>
          <a:noFill/>
          <a:ln w="76200" cap="flat" cmpd="sng">
            <a:solidFill>
              <a:srgbClr val="9868BD"/>
            </a:solidFill>
            <a:prstDash val="solid"/>
            <a:round/>
            <a:headEnd type="none" w="sm" len="sm"/>
            <a:tailEnd type="none" w="sm" len="sm"/>
          </a:ln>
        </p:spPr>
      </p:pic>
    </p:spTree>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g34746078ff3_0_52"/>
          <p:cNvSpPr/>
          <p:nvPr/>
        </p:nvSpPr>
        <p:spPr>
          <a:xfrm>
            <a:off x="477360" y="9293400"/>
            <a:ext cx="2453760" cy="514080"/>
          </a:xfrm>
          <a:custGeom>
            <a:avLst/>
            <a:gdLst/>
            <a:ahLst/>
            <a:cxnLst/>
            <a:rect l="l" t="t" r="r" b="b"/>
            <a:pathLst>
              <a:path w="2453760" h="514080" extrusionOk="0">
                <a:moveTo>
                  <a:pt x="0" y="0"/>
                </a:moveTo>
                <a:lnTo>
                  <a:pt x="2453760" y="0"/>
                </a:lnTo>
                <a:lnTo>
                  <a:pt x="2453760" y="514080"/>
                </a:lnTo>
                <a:lnTo>
                  <a:pt x="0" y="514080"/>
                </a:lnTo>
                <a:lnTo>
                  <a:pt x="0" y="0"/>
                </a:lnTo>
                <a:close/>
              </a:path>
            </a:pathLst>
          </a:custGeom>
          <a:blipFill rotWithShape="1">
            <a:blip r:embed="rId3">
              <a:alphaModFix/>
            </a:blip>
            <a:stretch>
              <a:fillRect t="-266" b="-277"/>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4" name="Google Shape;394;g34746078ff3_0_52"/>
          <p:cNvSpPr/>
          <p:nvPr/>
        </p:nvSpPr>
        <p:spPr>
          <a:xfrm>
            <a:off x="631800" y="396360"/>
            <a:ext cx="1250100" cy="1250100"/>
          </a:xfrm>
          <a:custGeom>
            <a:avLst/>
            <a:gdLst/>
            <a:ahLst/>
            <a:cxnLst/>
            <a:rect l="l" t="t" r="r" b="b"/>
            <a:pathLst>
              <a:path w="1250100" h="1250100" extrusionOk="0">
                <a:moveTo>
                  <a:pt x="0" y="0"/>
                </a:moveTo>
                <a:lnTo>
                  <a:pt x="1250100" y="0"/>
                </a:lnTo>
                <a:lnTo>
                  <a:pt x="1250100" y="1250100"/>
                </a:lnTo>
                <a:lnTo>
                  <a:pt x="0" y="125010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5" name="Google Shape;395;g34746078ff3_0_52"/>
          <p:cNvSpPr txBox="1"/>
          <p:nvPr/>
        </p:nvSpPr>
        <p:spPr>
          <a:xfrm>
            <a:off x="434502" y="2957475"/>
            <a:ext cx="15745200" cy="677400"/>
          </a:xfrm>
          <a:prstGeom prst="rect">
            <a:avLst/>
          </a:prstGeom>
          <a:noFill/>
          <a:ln>
            <a:noFill/>
          </a:ln>
        </p:spPr>
        <p:txBody>
          <a:bodyPr spcFirstLastPara="1" wrap="square" lIns="0" tIns="0" rIns="0" bIns="0" anchor="t" anchorCtr="0">
            <a:spAutoFit/>
          </a:bodyPr>
          <a:lstStyle/>
          <a:p>
            <a:pPr marL="0" marR="0" lvl="0" indent="0" algn="l" rtl="0">
              <a:lnSpc>
                <a:spcPct val="144009"/>
              </a:lnSpc>
              <a:spcBef>
                <a:spcPts val="0"/>
              </a:spcBef>
              <a:spcAft>
                <a:spcPts val="0"/>
              </a:spcAft>
              <a:buClr>
                <a:srgbClr val="000000"/>
              </a:buClr>
              <a:buSzPts val="4699"/>
              <a:buFont typeface="Arial"/>
              <a:buNone/>
            </a:pPr>
            <a:r>
              <a:rPr lang="en-US" sz="4400" b="1" i="0" u="none" strike="noStrike" cap="none">
                <a:solidFill>
                  <a:srgbClr val="926FB1"/>
                </a:solidFill>
                <a:latin typeface="Arial"/>
                <a:ea typeface="Arial"/>
                <a:cs typeface="Arial"/>
                <a:sym typeface="Arial"/>
              </a:rPr>
              <a:t>Как да използвате Whiteboard?</a:t>
            </a:r>
            <a:endParaRPr sz="1200" b="0" i="0" u="none" strike="noStrike" cap="none">
              <a:solidFill>
                <a:srgbClr val="000000"/>
              </a:solidFill>
              <a:latin typeface="Arial"/>
              <a:ea typeface="Arial"/>
              <a:cs typeface="Arial"/>
              <a:sym typeface="Arial"/>
            </a:endParaRPr>
          </a:p>
        </p:txBody>
      </p:sp>
      <p:sp>
        <p:nvSpPr>
          <p:cNvPr id="396" name="Google Shape;396;g34746078ff3_0_52"/>
          <p:cNvSpPr txBox="1"/>
          <p:nvPr/>
        </p:nvSpPr>
        <p:spPr>
          <a:xfrm>
            <a:off x="160100" y="4199900"/>
            <a:ext cx="10574700" cy="2741520"/>
          </a:xfrm>
          <a:prstGeom prst="rect">
            <a:avLst/>
          </a:prstGeom>
          <a:noFill/>
          <a:ln>
            <a:noFill/>
          </a:ln>
        </p:spPr>
        <p:txBody>
          <a:bodyPr spcFirstLastPara="1" wrap="square" lIns="0" tIns="0" rIns="0" bIns="0" anchor="t" anchorCtr="0">
            <a:spAutoFit/>
          </a:bodyPr>
          <a:lstStyle/>
          <a:p>
            <a:pPr marL="857962" marR="0" lvl="1" indent="-422631" algn="l" rtl="0">
              <a:lnSpc>
                <a:spcPct val="115000"/>
              </a:lnSpc>
              <a:spcBef>
                <a:spcPts val="0"/>
              </a:spcBef>
              <a:spcAft>
                <a:spcPts val="0"/>
              </a:spcAft>
              <a:buClr>
                <a:srgbClr val="00053D"/>
              </a:buClr>
              <a:buSzPts val="3873"/>
              <a:buFont typeface="Arial"/>
              <a:buChar char="•"/>
            </a:pPr>
            <a:r>
              <a:rPr lang="en-US" sz="3873" b="0" i="0" u="none" strike="noStrike" cap="none" dirty="0" err="1">
                <a:solidFill>
                  <a:srgbClr val="00053D"/>
                </a:solidFill>
                <a:latin typeface="Arial"/>
                <a:ea typeface="Arial"/>
                <a:cs typeface="Arial"/>
                <a:sym typeface="Arial"/>
              </a:rPr>
              <a:t>Започнете</a:t>
            </a:r>
            <a:r>
              <a:rPr lang="en-US" sz="3873" b="0" i="0" u="none" strike="noStrike" cap="none" dirty="0">
                <a:solidFill>
                  <a:srgbClr val="00053D"/>
                </a:solidFill>
                <a:latin typeface="Arial"/>
                <a:ea typeface="Arial"/>
                <a:cs typeface="Arial"/>
                <a:sym typeface="Arial"/>
              </a:rPr>
              <a:t> </a:t>
            </a:r>
            <a:r>
              <a:rPr lang="en-US" sz="3873" b="0" i="0" u="none" strike="noStrike" cap="none" dirty="0" err="1">
                <a:solidFill>
                  <a:srgbClr val="00053D"/>
                </a:solidFill>
                <a:latin typeface="Arial"/>
                <a:ea typeface="Arial"/>
                <a:cs typeface="Arial"/>
                <a:sym typeface="Arial"/>
              </a:rPr>
              <a:t>среща</a:t>
            </a:r>
            <a:r>
              <a:rPr lang="en-US" sz="3873" b="0" i="0" u="none" strike="noStrike" cap="none" dirty="0">
                <a:solidFill>
                  <a:srgbClr val="00053D"/>
                </a:solidFill>
                <a:latin typeface="Arial"/>
                <a:ea typeface="Arial"/>
                <a:cs typeface="Arial"/>
                <a:sym typeface="Arial"/>
              </a:rPr>
              <a:t> в Zoom</a:t>
            </a:r>
            <a:endParaRPr sz="3873" b="0" i="0" u="none" strike="noStrike" cap="none" dirty="0">
              <a:solidFill>
                <a:srgbClr val="00053D"/>
              </a:solidFill>
              <a:latin typeface="Arial"/>
              <a:ea typeface="Arial"/>
              <a:cs typeface="Arial"/>
              <a:sym typeface="Arial"/>
            </a:endParaRPr>
          </a:p>
          <a:p>
            <a:pPr marL="857962" marR="0" lvl="1" indent="-422631" algn="l" rtl="0">
              <a:lnSpc>
                <a:spcPct val="115000"/>
              </a:lnSpc>
              <a:spcBef>
                <a:spcPts val="0"/>
              </a:spcBef>
              <a:spcAft>
                <a:spcPts val="0"/>
              </a:spcAft>
              <a:buClr>
                <a:srgbClr val="00053D"/>
              </a:buClr>
              <a:buSzPts val="3873"/>
              <a:buFont typeface="Arial"/>
              <a:buChar char="•"/>
            </a:pPr>
            <a:r>
              <a:rPr lang="en-US" sz="3873" b="0" i="0" u="none" strike="noStrike" cap="none" dirty="0" err="1">
                <a:solidFill>
                  <a:srgbClr val="00053D"/>
                </a:solidFill>
                <a:latin typeface="Arial"/>
                <a:ea typeface="Arial"/>
                <a:cs typeface="Arial"/>
                <a:sym typeface="Arial"/>
              </a:rPr>
              <a:t>От</a:t>
            </a:r>
            <a:r>
              <a:rPr lang="en-US" sz="3873" b="0" i="0" u="none" strike="noStrike" cap="none" dirty="0">
                <a:solidFill>
                  <a:srgbClr val="00053D"/>
                </a:solidFill>
                <a:latin typeface="Arial"/>
                <a:ea typeface="Arial"/>
                <a:cs typeface="Arial"/>
                <a:sym typeface="Arial"/>
              </a:rPr>
              <a:t> </a:t>
            </a:r>
            <a:r>
              <a:rPr lang="en-US" sz="3873" b="0" i="0" u="none" strike="noStrike" cap="none" dirty="0" err="1">
                <a:solidFill>
                  <a:srgbClr val="00053D"/>
                </a:solidFill>
                <a:latin typeface="Arial"/>
                <a:ea typeface="Arial"/>
                <a:cs typeface="Arial"/>
                <a:sym typeface="Arial"/>
              </a:rPr>
              <a:t>контролите</a:t>
            </a:r>
            <a:r>
              <a:rPr lang="en-US" sz="3873" b="0" i="0" u="none" strike="noStrike" cap="none" dirty="0">
                <a:solidFill>
                  <a:srgbClr val="00053D"/>
                </a:solidFill>
                <a:latin typeface="Arial"/>
                <a:ea typeface="Arial"/>
                <a:cs typeface="Arial"/>
                <a:sym typeface="Arial"/>
              </a:rPr>
              <a:t> в </a:t>
            </a:r>
            <a:r>
              <a:rPr lang="en-US" sz="3873" b="0" i="0" u="none" strike="noStrike" cap="none" dirty="0" err="1">
                <a:solidFill>
                  <a:srgbClr val="00053D"/>
                </a:solidFill>
                <a:latin typeface="Arial"/>
                <a:ea typeface="Arial"/>
                <a:cs typeface="Arial"/>
                <a:sym typeface="Arial"/>
              </a:rPr>
              <a:t>срещата</a:t>
            </a:r>
            <a:r>
              <a:rPr lang="en-US" sz="3873" b="0" i="0" u="none" strike="noStrike" cap="none" dirty="0">
                <a:solidFill>
                  <a:srgbClr val="00053D"/>
                </a:solidFill>
                <a:latin typeface="Arial"/>
                <a:ea typeface="Arial"/>
                <a:cs typeface="Arial"/>
                <a:sym typeface="Arial"/>
              </a:rPr>
              <a:t>, </a:t>
            </a:r>
            <a:r>
              <a:rPr lang="bg-BG" sz="3873" b="0" i="0" u="none" strike="noStrike" cap="none" dirty="0">
                <a:solidFill>
                  <a:srgbClr val="00053D"/>
                </a:solidFill>
                <a:latin typeface="Arial"/>
                <a:ea typeface="Arial"/>
                <a:cs typeface="Arial"/>
                <a:sym typeface="Arial"/>
              </a:rPr>
              <a:t>натиснете </a:t>
            </a:r>
            <a:r>
              <a:rPr lang="en-US" sz="3873" b="0" i="0" u="none" strike="noStrike" cap="none" dirty="0" err="1">
                <a:solidFill>
                  <a:srgbClr val="00053D"/>
                </a:solidFill>
                <a:latin typeface="Arial"/>
                <a:ea typeface="Arial"/>
                <a:cs typeface="Arial"/>
                <a:sym typeface="Arial"/>
              </a:rPr>
              <a:t>бутона</a:t>
            </a:r>
            <a:r>
              <a:rPr lang="en-US" sz="3873" b="0" i="0" u="none" strike="noStrike" cap="none" dirty="0">
                <a:solidFill>
                  <a:srgbClr val="00053D"/>
                </a:solidFill>
                <a:latin typeface="Arial"/>
                <a:ea typeface="Arial"/>
                <a:cs typeface="Arial"/>
                <a:sym typeface="Arial"/>
              </a:rPr>
              <a:t> </a:t>
            </a:r>
            <a:r>
              <a:rPr lang="en-US" sz="3873" b="1" i="0" u="none" strike="noStrike" cap="none" dirty="0">
                <a:solidFill>
                  <a:srgbClr val="00053D"/>
                </a:solidFill>
                <a:latin typeface="Arial"/>
                <a:ea typeface="Arial"/>
                <a:cs typeface="Arial"/>
                <a:sym typeface="Arial"/>
              </a:rPr>
              <a:t>Whiteboards</a:t>
            </a:r>
            <a:r>
              <a:rPr lang="en-US" sz="3873" b="0" i="0" u="none" strike="noStrike" cap="none" dirty="0">
                <a:solidFill>
                  <a:srgbClr val="00053D"/>
                </a:solidFill>
                <a:latin typeface="Arial"/>
                <a:ea typeface="Arial"/>
                <a:cs typeface="Arial"/>
                <a:sym typeface="Arial"/>
              </a:rPr>
              <a:t>. </a:t>
            </a:r>
            <a:endParaRPr sz="3873" b="0" i="0" u="none" strike="noStrike" cap="none" dirty="0">
              <a:solidFill>
                <a:srgbClr val="00053D"/>
              </a:solidFill>
              <a:latin typeface="Arial"/>
              <a:ea typeface="Arial"/>
              <a:cs typeface="Arial"/>
              <a:sym typeface="Arial"/>
            </a:endParaRPr>
          </a:p>
          <a:p>
            <a:pPr marL="857962" marR="0" lvl="1" indent="-422631" algn="l" rtl="0">
              <a:lnSpc>
                <a:spcPct val="115000"/>
              </a:lnSpc>
              <a:spcBef>
                <a:spcPts val="0"/>
              </a:spcBef>
              <a:spcAft>
                <a:spcPts val="0"/>
              </a:spcAft>
              <a:buClr>
                <a:srgbClr val="00053D"/>
              </a:buClr>
              <a:buSzPts val="3873"/>
              <a:buFont typeface="Arial"/>
              <a:buChar char="•"/>
            </a:pPr>
            <a:r>
              <a:rPr lang="bg-BG" sz="3873" b="0" i="0" u="none" strike="noStrike" cap="none" dirty="0">
                <a:solidFill>
                  <a:srgbClr val="00053D"/>
                </a:solidFill>
                <a:latin typeface="Arial"/>
                <a:ea typeface="Arial"/>
                <a:cs typeface="Arial"/>
                <a:sym typeface="Arial"/>
              </a:rPr>
              <a:t>Изберете</a:t>
            </a:r>
            <a:r>
              <a:rPr lang="en-US" sz="3873" b="0" i="0" u="none" strike="noStrike" cap="none" dirty="0">
                <a:solidFill>
                  <a:srgbClr val="00053D"/>
                </a:solidFill>
                <a:latin typeface="Arial"/>
                <a:ea typeface="Arial"/>
                <a:cs typeface="Arial"/>
                <a:sym typeface="Arial"/>
              </a:rPr>
              <a:t> </a:t>
            </a:r>
            <a:r>
              <a:rPr lang="en-US" sz="3873" b="1" i="0" u="none" strike="noStrike" cap="none" dirty="0">
                <a:solidFill>
                  <a:srgbClr val="00053D"/>
                </a:solidFill>
                <a:latin typeface="Arial"/>
                <a:ea typeface="Arial"/>
                <a:cs typeface="Arial"/>
                <a:sym typeface="Arial"/>
              </a:rPr>
              <a:t>New Whiteboard</a:t>
            </a:r>
            <a:r>
              <a:rPr lang="en-US" sz="3873" b="0" i="0" u="none" strike="noStrike" cap="none" dirty="0">
                <a:solidFill>
                  <a:srgbClr val="00053D"/>
                </a:solidFill>
                <a:latin typeface="Arial"/>
                <a:ea typeface="Arial"/>
                <a:cs typeface="Arial"/>
                <a:sym typeface="Arial"/>
              </a:rPr>
              <a:t>.</a:t>
            </a:r>
            <a:endParaRPr sz="3873" b="0" i="0" u="none" strike="noStrike" cap="none" dirty="0">
              <a:solidFill>
                <a:srgbClr val="00053D"/>
              </a:solidFill>
              <a:latin typeface="Arial"/>
              <a:ea typeface="Arial"/>
              <a:cs typeface="Arial"/>
              <a:sym typeface="Arial"/>
            </a:endParaRPr>
          </a:p>
        </p:txBody>
      </p:sp>
      <p:sp>
        <p:nvSpPr>
          <p:cNvPr id="397" name="Google Shape;397;g34746078ff3_0_52"/>
          <p:cNvSpPr txBox="1"/>
          <p:nvPr/>
        </p:nvSpPr>
        <p:spPr>
          <a:xfrm>
            <a:off x="2242847" y="150668"/>
            <a:ext cx="16935600" cy="1661400"/>
          </a:xfrm>
          <a:prstGeom prst="rect">
            <a:avLst/>
          </a:prstGeom>
          <a:noFill/>
          <a:ln>
            <a:noFill/>
          </a:ln>
        </p:spPr>
        <p:txBody>
          <a:bodyPr spcFirstLastPara="1" wrap="square" lIns="137125" tIns="68550" rIns="137125" bIns="68550" anchor="ctr" anchorCtr="0">
            <a:normAutofit/>
          </a:bodyPr>
          <a:lstStyle/>
          <a:p>
            <a:pPr marL="0" marR="0" lvl="0" indent="0" algn="l" rtl="0">
              <a:lnSpc>
                <a:spcPct val="100000"/>
              </a:lnSpc>
              <a:spcBef>
                <a:spcPts val="0"/>
              </a:spcBef>
              <a:spcAft>
                <a:spcPts val="0"/>
              </a:spcAft>
              <a:buNone/>
            </a:pPr>
            <a:r>
              <a:rPr lang="en-US" sz="4000" b="1" i="0" u="none" strike="noStrike" cap="none">
                <a:solidFill>
                  <a:srgbClr val="4EA72E"/>
                </a:solidFill>
                <a:latin typeface="Arial"/>
                <a:ea typeface="Arial"/>
                <a:cs typeface="Arial"/>
                <a:sym typeface="Arial"/>
              </a:rPr>
              <a:t>Дейност #2: Представяне на функциите на</a:t>
            </a:r>
            <a:endParaRPr sz="4000" b="1" i="0" u="none" strike="noStrike" cap="none">
              <a:solidFill>
                <a:srgbClr val="4EA72E"/>
              </a:solidFill>
              <a:latin typeface="Arial"/>
              <a:ea typeface="Arial"/>
              <a:cs typeface="Arial"/>
              <a:sym typeface="Arial"/>
            </a:endParaRPr>
          </a:p>
          <a:p>
            <a:pPr marL="0" marR="0" lvl="0" indent="0" algn="l" rtl="0">
              <a:lnSpc>
                <a:spcPct val="100000"/>
              </a:lnSpc>
              <a:spcBef>
                <a:spcPts val="0"/>
              </a:spcBef>
              <a:spcAft>
                <a:spcPts val="0"/>
              </a:spcAft>
              <a:buNone/>
            </a:pPr>
            <a:r>
              <a:rPr lang="en-US" sz="4000" b="1" i="0" u="none" strike="noStrike" cap="none">
                <a:solidFill>
                  <a:srgbClr val="4EA72E"/>
                </a:solidFill>
                <a:latin typeface="Arial"/>
                <a:ea typeface="Arial"/>
                <a:cs typeface="Arial"/>
                <a:sym typeface="Arial"/>
              </a:rPr>
              <a:t>комуникационни инструменти</a:t>
            </a:r>
            <a:endParaRPr sz="6000" b="0" i="0" u="none" strike="noStrike" cap="none">
              <a:solidFill>
                <a:srgbClr val="4EA72E"/>
              </a:solidFill>
              <a:latin typeface="Arial"/>
              <a:ea typeface="Arial"/>
              <a:cs typeface="Arial"/>
              <a:sym typeface="Arial"/>
            </a:endParaRPr>
          </a:p>
        </p:txBody>
      </p:sp>
      <p:pic>
        <p:nvPicPr>
          <p:cNvPr id="398" name="Google Shape;398;g34746078ff3_0_52" title="image.png"/>
          <p:cNvPicPr preferRelativeResize="0"/>
          <p:nvPr/>
        </p:nvPicPr>
        <p:blipFill rotWithShape="1">
          <a:blip r:embed="rId5">
            <a:alphaModFix/>
          </a:blip>
          <a:srcRect/>
          <a:stretch/>
        </p:blipFill>
        <p:spPr>
          <a:xfrm>
            <a:off x="16608950" y="396350"/>
            <a:ext cx="1250100" cy="1250100"/>
          </a:xfrm>
          <a:prstGeom prst="rect">
            <a:avLst/>
          </a:prstGeom>
          <a:noFill/>
          <a:ln>
            <a:noFill/>
          </a:ln>
        </p:spPr>
      </p:pic>
      <p:pic>
        <p:nvPicPr>
          <p:cNvPr id="399" name="Google Shape;399;g34746078ff3_0_52"/>
          <p:cNvPicPr preferRelativeResize="0"/>
          <p:nvPr/>
        </p:nvPicPr>
        <p:blipFill rotWithShape="1">
          <a:blip r:embed="rId6">
            <a:alphaModFix/>
          </a:blip>
          <a:srcRect/>
          <a:stretch/>
        </p:blipFill>
        <p:spPr>
          <a:xfrm>
            <a:off x="10734800" y="4079652"/>
            <a:ext cx="6469700" cy="4043575"/>
          </a:xfrm>
          <a:prstGeom prst="rect">
            <a:avLst/>
          </a:prstGeom>
          <a:noFill/>
          <a:ln w="76200" cap="flat" cmpd="sng">
            <a:solidFill>
              <a:srgbClr val="9868BD"/>
            </a:solidFill>
            <a:prstDash val="solid"/>
            <a:round/>
            <a:headEnd type="none" w="sm" len="sm"/>
            <a:tailEnd type="none" w="sm" len="sm"/>
          </a:ln>
        </p:spPr>
      </p:pic>
      <p:pic>
        <p:nvPicPr>
          <p:cNvPr id="400" name="Google Shape;400;g34746078ff3_0_52"/>
          <p:cNvPicPr preferRelativeResize="0"/>
          <p:nvPr/>
        </p:nvPicPr>
        <p:blipFill rotWithShape="1">
          <a:blip r:embed="rId7">
            <a:alphaModFix/>
          </a:blip>
          <a:srcRect/>
          <a:stretch/>
        </p:blipFill>
        <p:spPr>
          <a:xfrm>
            <a:off x="5995442" y="5670146"/>
            <a:ext cx="676415" cy="514075"/>
          </a:xfrm>
          <a:prstGeom prst="rect">
            <a:avLst/>
          </a:prstGeom>
          <a:noFill/>
          <a:ln>
            <a:noFill/>
          </a:ln>
        </p:spPr>
      </p:pic>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58"/>
          <p:cNvSpPr/>
          <p:nvPr/>
        </p:nvSpPr>
        <p:spPr>
          <a:xfrm>
            <a:off x="477360" y="9293400"/>
            <a:ext cx="2453760" cy="514080"/>
          </a:xfrm>
          <a:custGeom>
            <a:avLst/>
            <a:gdLst/>
            <a:ahLst/>
            <a:cxnLst/>
            <a:rect l="l" t="t" r="r" b="b"/>
            <a:pathLst>
              <a:path w="2453760" h="514080" extrusionOk="0">
                <a:moveTo>
                  <a:pt x="0" y="0"/>
                </a:moveTo>
                <a:lnTo>
                  <a:pt x="2453760" y="0"/>
                </a:lnTo>
                <a:lnTo>
                  <a:pt x="2453760" y="514080"/>
                </a:lnTo>
                <a:lnTo>
                  <a:pt x="0" y="514080"/>
                </a:lnTo>
                <a:lnTo>
                  <a:pt x="0" y="0"/>
                </a:lnTo>
                <a:close/>
              </a:path>
            </a:pathLst>
          </a:custGeom>
          <a:blipFill rotWithShape="1">
            <a:blip r:embed="rId3">
              <a:alphaModFix/>
            </a:blip>
            <a:stretch>
              <a:fillRect t="-270" b="-267"/>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6" name="Google Shape;406;p58"/>
          <p:cNvSpPr/>
          <p:nvPr/>
        </p:nvSpPr>
        <p:spPr>
          <a:xfrm>
            <a:off x="631800" y="396360"/>
            <a:ext cx="1250100" cy="1250100"/>
          </a:xfrm>
          <a:custGeom>
            <a:avLst/>
            <a:gdLst/>
            <a:ahLst/>
            <a:cxnLst/>
            <a:rect l="l" t="t" r="r" b="b"/>
            <a:pathLst>
              <a:path w="1250100" h="1250100" extrusionOk="0">
                <a:moveTo>
                  <a:pt x="0" y="0"/>
                </a:moveTo>
                <a:lnTo>
                  <a:pt x="1250100" y="0"/>
                </a:lnTo>
                <a:lnTo>
                  <a:pt x="1250100" y="1250100"/>
                </a:lnTo>
                <a:lnTo>
                  <a:pt x="0" y="125010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7" name="Google Shape;407;p58"/>
          <p:cNvSpPr/>
          <p:nvPr/>
        </p:nvSpPr>
        <p:spPr>
          <a:xfrm>
            <a:off x="10886940" y="2063340"/>
            <a:ext cx="6465951" cy="2674620"/>
          </a:xfrm>
          <a:custGeom>
            <a:avLst/>
            <a:gdLst/>
            <a:ahLst/>
            <a:cxnLst/>
            <a:rect l="l" t="t" r="r" b="b"/>
            <a:pathLst>
              <a:path w="8621268" h="3566160" extrusionOk="0">
                <a:moveTo>
                  <a:pt x="0" y="594360"/>
                </a:moveTo>
                <a:cubicBezTo>
                  <a:pt x="0" y="266065"/>
                  <a:pt x="266065" y="0"/>
                  <a:pt x="594360" y="0"/>
                </a:cubicBezTo>
                <a:lnTo>
                  <a:pt x="8026908" y="0"/>
                </a:lnTo>
                <a:cubicBezTo>
                  <a:pt x="8355202" y="0"/>
                  <a:pt x="8621268" y="266065"/>
                  <a:pt x="8621268" y="594360"/>
                </a:cubicBezTo>
                <a:lnTo>
                  <a:pt x="8621268" y="2971800"/>
                </a:lnTo>
                <a:cubicBezTo>
                  <a:pt x="8621268" y="3300095"/>
                  <a:pt x="8355202" y="3566160"/>
                  <a:pt x="8026908" y="3566160"/>
                </a:cubicBezTo>
                <a:lnTo>
                  <a:pt x="594360" y="3566160"/>
                </a:lnTo>
                <a:cubicBezTo>
                  <a:pt x="266065" y="3566160"/>
                  <a:pt x="0" y="3300095"/>
                  <a:pt x="0" y="297180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8" name="Google Shape;408;p58"/>
          <p:cNvSpPr/>
          <p:nvPr/>
        </p:nvSpPr>
        <p:spPr>
          <a:xfrm>
            <a:off x="10886940" y="5469120"/>
            <a:ext cx="6465951" cy="4155281"/>
          </a:xfrm>
          <a:custGeom>
            <a:avLst/>
            <a:gdLst/>
            <a:ahLst/>
            <a:cxnLst/>
            <a:rect l="l" t="t" r="r" b="b"/>
            <a:pathLst>
              <a:path w="8621268" h="5540375" extrusionOk="0">
                <a:moveTo>
                  <a:pt x="0" y="923417"/>
                </a:moveTo>
                <a:cubicBezTo>
                  <a:pt x="0" y="413385"/>
                  <a:pt x="413385" y="0"/>
                  <a:pt x="923417" y="0"/>
                </a:cubicBezTo>
                <a:lnTo>
                  <a:pt x="7697851" y="0"/>
                </a:lnTo>
                <a:cubicBezTo>
                  <a:pt x="8207883" y="0"/>
                  <a:pt x="8621268" y="413385"/>
                  <a:pt x="8621268" y="923417"/>
                </a:cubicBezTo>
                <a:lnTo>
                  <a:pt x="8621268" y="4616958"/>
                </a:lnTo>
                <a:cubicBezTo>
                  <a:pt x="8621268" y="5126990"/>
                  <a:pt x="8207883" y="5540375"/>
                  <a:pt x="7697851" y="5540375"/>
                </a:cubicBezTo>
                <a:lnTo>
                  <a:pt x="923417" y="5540375"/>
                </a:lnTo>
                <a:cubicBezTo>
                  <a:pt x="413385" y="5540375"/>
                  <a:pt x="0" y="5126990"/>
                  <a:pt x="0" y="4616958"/>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9" name="Google Shape;409;p58"/>
          <p:cNvSpPr txBox="1"/>
          <p:nvPr/>
        </p:nvSpPr>
        <p:spPr>
          <a:xfrm>
            <a:off x="-716011" y="2102211"/>
            <a:ext cx="15603921" cy="1462580"/>
          </a:xfrm>
          <a:prstGeom prst="rect">
            <a:avLst/>
          </a:prstGeom>
          <a:noFill/>
          <a:ln>
            <a:noFill/>
          </a:ln>
        </p:spPr>
        <p:txBody>
          <a:bodyPr spcFirstLastPara="1" wrap="square" lIns="0" tIns="0" rIns="0" bIns="0" anchor="t" anchorCtr="0">
            <a:spAutoFit/>
          </a:bodyPr>
          <a:lstStyle/>
          <a:p>
            <a:pPr marL="1424940" marR="0" lvl="1" indent="-712470" algn="ctr" rtl="0">
              <a:lnSpc>
                <a:spcPct val="108000"/>
              </a:lnSpc>
              <a:spcBef>
                <a:spcPts val="0"/>
              </a:spcBef>
              <a:spcAft>
                <a:spcPts val="0"/>
              </a:spcAft>
              <a:buClr>
                <a:srgbClr val="FFFFFF"/>
              </a:buClr>
              <a:buSzPts val="6600"/>
              <a:buFont typeface="Arial"/>
              <a:buAutoNum type="arabicPeriod"/>
            </a:pPr>
            <a:r>
              <a:rPr lang="en-US" sz="4400" b="1" i="0" u="none" strike="noStrike" cap="none" dirty="0" err="1">
                <a:solidFill>
                  <a:srgbClr val="A02B93"/>
                </a:solidFill>
                <a:latin typeface="Arial"/>
                <a:ea typeface="Arial"/>
                <a:cs typeface="Arial"/>
                <a:sym typeface="Arial"/>
              </a:rPr>
              <a:t>Инструменти</a:t>
            </a:r>
            <a:r>
              <a:rPr lang="en-US" sz="4400" b="1" i="0" u="none" strike="noStrike" cap="none" dirty="0">
                <a:solidFill>
                  <a:srgbClr val="A02B93"/>
                </a:solidFill>
                <a:latin typeface="Arial"/>
                <a:ea typeface="Arial"/>
                <a:cs typeface="Arial"/>
                <a:sym typeface="Arial"/>
              </a:rPr>
              <a:t> </a:t>
            </a:r>
            <a:r>
              <a:rPr lang="en-US" sz="4400" b="1" i="0" u="none" strike="noStrike" cap="none" dirty="0" err="1">
                <a:solidFill>
                  <a:srgbClr val="A02B93"/>
                </a:solidFill>
                <a:latin typeface="Arial"/>
                <a:ea typeface="Arial"/>
                <a:cs typeface="Arial"/>
                <a:sym typeface="Arial"/>
              </a:rPr>
              <a:t>за</a:t>
            </a:r>
            <a:r>
              <a:rPr lang="en-US" sz="4400" b="1" i="0" u="none" strike="noStrike" cap="none" dirty="0">
                <a:solidFill>
                  <a:srgbClr val="A02B93"/>
                </a:solidFill>
                <a:latin typeface="Arial"/>
                <a:ea typeface="Arial"/>
                <a:cs typeface="Arial"/>
                <a:sym typeface="Arial"/>
              </a:rPr>
              <a:t> </a:t>
            </a:r>
            <a:r>
              <a:rPr lang="en-US" sz="4400" b="1" i="0" u="none" strike="noStrike" cap="none" dirty="0" err="1">
                <a:solidFill>
                  <a:srgbClr val="A02B93"/>
                </a:solidFill>
                <a:latin typeface="Arial"/>
                <a:ea typeface="Arial"/>
                <a:cs typeface="Arial"/>
                <a:sym typeface="Arial"/>
              </a:rPr>
              <a:t>управление</a:t>
            </a:r>
            <a:r>
              <a:rPr lang="en-US" sz="4400" b="1" i="0" u="none" strike="noStrike" cap="none" dirty="0">
                <a:solidFill>
                  <a:srgbClr val="A02B93"/>
                </a:solidFill>
                <a:latin typeface="Arial"/>
                <a:ea typeface="Arial"/>
                <a:cs typeface="Arial"/>
                <a:sym typeface="Arial"/>
              </a:rPr>
              <a:t> </a:t>
            </a:r>
            <a:r>
              <a:rPr lang="en-US" sz="4400" b="1" i="0" u="none" strike="noStrike" cap="none" dirty="0" err="1">
                <a:solidFill>
                  <a:srgbClr val="A02B93"/>
                </a:solidFill>
                <a:latin typeface="Arial"/>
                <a:ea typeface="Arial"/>
                <a:cs typeface="Arial"/>
                <a:sym typeface="Arial"/>
              </a:rPr>
              <a:t>на</a:t>
            </a:r>
            <a:r>
              <a:rPr lang="en-US" sz="4400" b="1" i="0" u="none" strike="noStrike" cap="none" dirty="0">
                <a:solidFill>
                  <a:srgbClr val="A02B93"/>
                </a:solidFill>
                <a:latin typeface="Arial"/>
                <a:ea typeface="Arial"/>
                <a:cs typeface="Arial"/>
                <a:sym typeface="Arial"/>
              </a:rPr>
              <a:t> </a:t>
            </a:r>
            <a:r>
              <a:rPr lang="en-US" sz="4400" b="1" i="0" u="none" strike="noStrike" cap="none" dirty="0" err="1">
                <a:solidFill>
                  <a:srgbClr val="A02B93"/>
                </a:solidFill>
                <a:latin typeface="Arial"/>
                <a:ea typeface="Arial"/>
                <a:cs typeface="Arial"/>
                <a:sym typeface="Arial"/>
              </a:rPr>
              <a:t>проекти</a:t>
            </a:r>
            <a:r>
              <a:rPr lang="en-US" sz="4400" b="1" i="0" u="none" strike="noStrike" cap="none" dirty="0">
                <a:solidFill>
                  <a:srgbClr val="A02B93"/>
                </a:solidFill>
                <a:latin typeface="Arial"/>
                <a:ea typeface="Arial"/>
                <a:cs typeface="Arial"/>
                <a:sym typeface="Arial"/>
              </a:rPr>
              <a:t>: </a:t>
            </a:r>
            <a:r>
              <a:rPr lang="en-US" sz="4400" b="1" i="0" u="none" strike="noStrike" cap="none" dirty="0" err="1">
                <a:solidFill>
                  <a:srgbClr val="A02B93"/>
                </a:solidFill>
                <a:latin typeface="Arial"/>
                <a:ea typeface="Arial"/>
                <a:cs typeface="Arial"/>
                <a:sym typeface="Arial"/>
              </a:rPr>
              <a:t>Автоматизация</a:t>
            </a:r>
            <a:r>
              <a:rPr lang="en-US" sz="4400" b="1" i="0" u="none" strike="noStrike" cap="none" dirty="0">
                <a:solidFill>
                  <a:srgbClr val="A02B93"/>
                </a:solidFill>
                <a:latin typeface="Arial"/>
                <a:ea typeface="Arial"/>
                <a:cs typeface="Arial"/>
                <a:sym typeface="Arial"/>
              </a:rPr>
              <a:t> </a:t>
            </a:r>
            <a:r>
              <a:rPr lang="en-US" sz="4400" b="1" i="0" u="none" strike="noStrike" cap="none" dirty="0" err="1">
                <a:solidFill>
                  <a:srgbClr val="A02B93"/>
                </a:solidFill>
                <a:latin typeface="Arial"/>
                <a:ea typeface="Arial"/>
                <a:cs typeface="Arial"/>
                <a:sym typeface="Arial"/>
              </a:rPr>
              <a:t>на</a:t>
            </a:r>
            <a:r>
              <a:rPr lang="en-US" sz="4400" b="1" i="0" u="none" strike="noStrike" cap="none" dirty="0">
                <a:solidFill>
                  <a:srgbClr val="A02B93"/>
                </a:solidFill>
                <a:latin typeface="Arial"/>
                <a:ea typeface="Arial"/>
                <a:cs typeface="Arial"/>
                <a:sym typeface="Arial"/>
              </a:rPr>
              <a:t> </a:t>
            </a:r>
            <a:r>
              <a:rPr lang="en-US" sz="4400" b="1" i="0" u="none" strike="noStrike" cap="none" dirty="0" err="1">
                <a:solidFill>
                  <a:srgbClr val="A02B93"/>
                </a:solidFill>
                <a:latin typeface="Arial"/>
                <a:ea typeface="Arial"/>
                <a:cs typeface="Arial"/>
                <a:sym typeface="Arial"/>
              </a:rPr>
              <a:t>работния</a:t>
            </a:r>
            <a:r>
              <a:rPr lang="en-US" sz="4400" b="1" i="0" u="none" strike="noStrike" cap="none" dirty="0">
                <a:solidFill>
                  <a:srgbClr val="A02B93"/>
                </a:solidFill>
                <a:latin typeface="Arial"/>
                <a:ea typeface="Arial"/>
                <a:cs typeface="Arial"/>
                <a:sym typeface="Arial"/>
              </a:rPr>
              <a:t> </a:t>
            </a:r>
            <a:r>
              <a:rPr lang="en-US" sz="4400" b="1" i="0" u="none" strike="noStrike" cap="none" dirty="0" err="1">
                <a:solidFill>
                  <a:srgbClr val="A02B93"/>
                </a:solidFill>
                <a:latin typeface="Arial"/>
                <a:ea typeface="Arial"/>
                <a:cs typeface="Arial"/>
                <a:sym typeface="Arial"/>
              </a:rPr>
              <a:t>процес</a:t>
            </a:r>
            <a:endParaRPr sz="1000" b="0" i="0" u="none" strike="noStrike" cap="none" dirty="0">
              <a:solidFill>
                <a:srgbClr val="A02B93"/>
              </a:solidFill>
              <a:latin typeface="Arial"/>
              <a:ea typeface="Arial"/>
              <a:cs typeface="Arial"/>
              <a:sym typeface="Arial"/>
            </a:endParaRPr>
          </a:p>
        </p:txBody>
      </p:sp>
      <p:sp>
        <p:nvSpPr>
          <p:cNvPr id="410" name="Google Shape;410;p58"/>
          <p:cNvSpPr txBox="1"/>
          <p:nvPr/>
        </p:nvSpPr>
        <p:spPr>
          <a:xfrm>
            <a:off x="1044291" y="3796654"/>
            <a:ext cx="8925480" cy="886397"/>
          </a:xfrm>
          <a:prstGeom prst="rect">
            <a:avLst/>
          </a:prstGeom>
          <a:noFill/>
          <a:ln>
            <a:noFill/>
          </a:ln>
        </p:spPr>
        <p:txBody>
          <a:bodyPr spcFirstLastPara="1" wrap="square" lIns="0" tIns="0" rIns="0" bIns="0" anchor="t" anchorCtr="0">
            <a:spAutoFit/>
          </a:bodyPr>
          <a:lstStyle/>
          <a:p>
            <a:pPr marL="0" marR="0" lvl="0" indent="0" algn="l" rtl="0">
              <a:lnSpc>
                <a:spcPct val="144009"/>
              </a:lnSpc>
              <a:spcBef>
                <a:spcPts val="0"/>
              </a:spcBef>
              <a:spcAft>
                <a:spcPts val="0"/>
              </a:spcAft>
              <a:buClr>
                <a:srgbClr val="000000"/>
              </a:buClr>
              <a:buSzPts val="4000"/>
              <a:buFont typeface="Arial"/>
              <a:buNone/>
            </a:pPr>
            <a:r>
              <a:rPr lang="en-US" sz="4000" b="1" i="0" u="none" strike="noStrike" cap="none" dirty="0" err="1">
                <a:solidFill>
                  <a:srgbClr val="926FB1"/>
                </a:solidFill>
                <a:latin typeface="Arial"/>
                <a:ea typeface="Arial"/>
                <a:cs typeface="Arial"/>
                <a:sym typeface="Arial"/>
              </a:rPr>
              <a:t>Ще</a:t>
            </a:r>
            <a:r>
              <a:rPr lang="en-US" sz="4000" b="1" i="0" u="none" strike="noStrike" cap="none" dirty="0">
                <a:solidFill>
                  <a:srgbClr val="926FB1"/>
                </a:solidFill>
                <a:latin typeface="Arial"/>
                <a:ea typeface="Arial"/>
                <a:cs typeface="Arial"/>
                <a:sym typeface="Arial"/>
              </a:rPr>
              <a:t> </a:t>
            </a:r>
            <a:r>
              <a:rPr lang="en-US" sz="4000" b="1" i="0" u="none" strike="noStrike" cap="none" dirty="0" err="1">
                <a:solidFill>
                  <a:srgbClr val="926FB1"/>
                </a:solidFill>
                <a:latin typeface="Arial"/>
                <a:ea typeface="Arial"/>
                <a:cs typeface="Arial"/>
                <a:sym typeface="Arial"/>
              </a:rPr>
              <a:t>се</a:t>
            </a:r>
            <a:r>
              <a:rPr lang="en-US" sz="4000" b="1" i="0" u="none" strike="noStrike" cap="none" dirty="0">
                <a:solidFill>
                  <a:srgbClr val="926FB1"/>
                </a:solidFill>
                <a:latin typeface="Arial"/>
                <a:ea typeface="Arial"/>
                <a:cs typeface="Arial"/>
                <a:sym typeface="Arial"/>
              </a:rPr>
              <a:t> </a:t>
            </a:r>
            <a:r>
              <a:rPr lang="en-US" sz="4000" b="1" i="0" u="none" strike="noStrike" cap="none" dirty="0" err="1">
                <a:solidFill>
                  <a:srgbClr val="926FB1"/>
                </a:solidFill>
                <a:latin typeface="Arial"/>
                <a:ea typeface="Arial"/>
                <a:cs typeface="Arial"/>
                <a:sym typeface="Arial"/>
              </a:rPr>
              <a:t>фокусираме</a:t>
            </a:r>
            <a:r>
              <a:rPr lang="en-US" sz="4000" b="1" i="0" u="none" strike="noStrike" cap="none" dirty="0">
                <a:solidFill>
                  <a:srgbClr val="926FB1"/>
                </a:solidFill>
                <a:latin typeface="Arial"/>
                <a:ea typeface="Arial"/>
                <a:cs typeface="Arial"/>
                <a:sym typeface="Arial"/>
              </a:rPr>
              <a:t> </a:t>
            </a:r>
            <a:r>
              <a:rPr lang="en-US" sz="4000" b="1" i="0" u="none" strike="noStrike" cap="none" dirty="0" err="1">
                <a:solidFill>
                  <a:srgbClr val="926FB1"/>
                </a:solidFill>
                <a:latin typeface="Arial"/>
                <a:ea typeface="Arial"/>
                <a:cs typeface="Arial"/>
                <a:sym typeface="Arial"/>
              </a:rPr>
              <a:t>върху</a:t>
            </a:r>
            <a:r>
              <a:rPr lang="en-US" sz="4000" b="1" i="0" u="none" strike="noStrike" cap="none" dirty="0">
                <a:solidFill>
                  <a:srgbClr val="926FB1"/>
                </a:solidFill>
                <a:latin typeface="Arial"/>
                <a:ea typeface="Arial"/>
                <a:cs typeface="Arial"/>
                <a:sym typeface="Arial"/>
              </a:rPr>
              <a:t>...</a:t>
            </a:r>
            <a:endParaRPr sz="1100" b="0" i="0" u="none" strike="noStrike" cap="none" dirty="0">
              <a:solidFill>
                <a:srgbClr val="000000"/>
              </a:solidFill>
              <a:latin typeface="Arial"/>
              <a:ea typeface="Arial"/>
              <a:cs typeface="Arial"/>
              <a:sym typeface="Arial"/>
            </a:endParaRPr>
          </a:p>
        </p:txBody>
      </p:sp>
      <p:sp>
        <p:nvSpPr>
          <p:cNvPr id="411" name="Google Shape;411;p58"/>
          <p:cNvSpPr txBox="1"/>
          <p:nvPr/>
        </p:nvSpPr>
        <p:spPr>
          <a:xfrm>
            <a:off x="631800" y="4989894"/>
            <a:ext cx="8581395" cy="664669"/>
          </a:xfrm>
          <a:prstGeom prst="rect">
            <a:avLst/>
          </a:prstGeom>
          <a:noFill/>
          <a:ln>
            <a:noFill/>
          </a:ln>
        </p:spPr>
        <p:txBody>
          <a:bodyPr spcFirstLastPara="1" wrap="square" lIns="0" tIns="0" rIns="0" bIns="0" anchor="t" anchorCtr="0">
            <a:spAutoFit/>
          </a:bodyPr>
          <a:lstStyle/>
          <a:p>
            <a:pPr marL="431794" marR="0" lvl="1" indent="0" algn="l" rtl="0">
              <a:lnSpc>
                <a:spcPct val="108002"/>
              </a:lnSpc>
              <a:spcBef>
                <a:spcPts val="0"/>
              </a:spcBef>
              <a:spcAft>
                <a:spcPts val="0"/>
              </a:spcAft>
              <a:buClr>
                <a:srgbClr val="000000"/>
              </a:buClr>
              <a:buSzPts val="3999"/>
              <a:buFont typeface="Arial"/>
              <a:buNone/>
            </a:pPr>
            <a:r>
              <a:rPr lang="en-US" sz="3999" b="1" i="0" u="none" strike="noStrike" cap="none" dirty="0">
                <a:solidFill>
                  <a:schemeClr val="dk1"/>
                </a:solidFill>
                <a:latin typeface="Arial"/>
                <a:ea typeface="Arial"/>
                <a:cs typeface="Arial"/>
                <a:sym typeface="Arial"/>
              </a:rPr>
              <a:t>ASANA</a:t>
            </a:r>
            <a:endParaRPr sz="1400" b="1" i="0" u="none" strike="noStrike" cap="none" dirty="0">
              <a:solidFill>
                <a:schemeClr val="dk1"/>
              </a:solidFill>
              <a:latin typeface="Arial"/>
              <a:ea typeface="Arial"/>
              <a:cs typeface="Arial"/>
              <a:sym typeface="Arial"/>
            </a:endParaRPr>
          </a:p>
        </p:txBody>
      </p:sp>
      <p:sp>
        <p:nvSpPr>
          <p:cNvPr id="412" name="Google Shape;412;p58"/>
          <p:cNvSpPr/>
          <p:nvPr/>
        </p:nvSpPr>
        <p:spPr>
          <a:xfrm>
            <a:off x="16560540" y="8925390"/>
            <a:ext cx="1250100" cy="1250100"/>
          </a:xfrm>
          <a:custGeom>
            <a:avLst/>
            <a:gdLst/>
            <a:ahLst/>
            <a:cxnLst/>
            <a:rect l="l" t="t" r="r" b="b"/>
            <a:pathLst>
              <a:path w="1250100" h="1250100" extrusionOk="0">
                <a:moveTo>
                  <a:pt x="0" y="0"/>
                </a:moveTo>
                <a:lnTo>
                  <a:pt x="1250100" y="0"/>
                </a:lnTo>
                <a:lnTo>
                  <a:pt x="1250100" y="1250100"/>
                </a:lnTo>
                <a:lnTo>
                  <a:pt x="0" y="125010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3" name="Google Shape;413;p58"/>
          <p:cNvSpPr txBox="1"/>
          <p:nvPr/>
        </p:nvSpPr>
        <p:spPr>
          <a:xfrm>
            <a:off x="2613169" y="662599"/>
            <a:ext cx="13719036" cy="1107996"/>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000000"/>
              </a:buClr>
              <a:buSzPts val="4000"/>
              <a:buFont typeface="Arial"/>
              <a:buNone/>
            </a:pPr>
            <a:r>
              <a:rPr lang="en-US" sz="4000" b="0" i="0" u="none" strike="noStrike" cap="none">
                <a:solidFill>
                  <a:srgbClr val="4EA72E"/>
                </a:solidFill>
                <a:latin typeface="Arial"/>
                <a:ea typeface="Arial"/>
                <a:cs typeface="Arial"/>
                <a:sym typeface="Arial"/>
              </a:rPr>
              <a:t>Тема 2: </a:t>
            </a:r>
            <a:r>
              <a:rPr lang="en-US" sz="4000" b="1" i="0" u="none" strike="noStrike" cap="none">
                <a:solidFill>
                  <a:srgbClr val="4EA72E"/>
                </a:solidFill>
                <a:latin typeface="Arial"/>
                <a:ea typeface="Arial"/>
                <a:cs typeface="Arial"/>
                <a:sym typeface="Arial"/>
              </a:rPr>
              <a:t>Инструменти за хибридно сътрудничество, комуникация и управление на задачи</a:t>
            </a:r>
            <a:endParaRPr sz="1400" b="0" i="0" u="none" strike="noStrike" cap="none">
              <a:solidFill>
                <a:srgbClr val="000000"/>
              </a:solidFill>
              <a:latin typeface="Arial"/>
              <a:ea typeface="Arial"/>
              <a:cs typeface="Arial"/>
              <a:sym typeface="Arial"/>
            </a:endParaRPr>
          </a:p>
        </p:txBody>
      </p:sp>
      <p:sp>
        <p:nvSpPr>
          <p:cNvPr id="414" name="Google Shape;414;p58"/>
          <p:cNvSpPr txBox="1"/>
          <p:nvPr/>
        </p:nvSpPr>
        <p:spPr>
          <a:xfrm>
            <a:off x="631800" y="5667703"/>
            <a:ext cx="8757860" cy="3257687"/>
          </a:xfrm>
          <a:prstGeom prst="rect">
            <a:avLst/>
          </a:prstGeom>
          <a:noFill/>
          <a:ln>
            <a:noFill/>
          </a:ln>
        </p:spPr>
        <p:txBody>
          <a:bodyPr spcFirstLastPara="1" wrap="square" lIns="0" tIns="0" rIns="0" bIns="0" anchor="t" anchorCtr="0">
            <a:spAutoFit/>
          </a:bodyPr>
          <a:lstStyle/>
          <a:p>
            <a:pPr marL="431794" marR="0" lvl="1" indent="0" algn="just" rtl="0">
              <a:lnSpc>
                <a:spcPct val="108002"/>
              </a:lnSpc>
              <a:spcBef>
                <a:spcPts val="0"/>
              </a:spcBef>
              <a:spcAft>
                <a:spcPts val="0"/>
              </a:spcAft>
              <a:buClr>
                <a:srgbClr val="000000"/>
              </a:buClr>
              <a:buSzPts val="3200"/>
              <a:buFont typeface="Arial"/>
              <a:buNone/>
            </a:pPr>
            <a:r>
              <a:rPr lang="en-US" sz="2800" b="0" i="0" u="none" strike="noStrike" cap="none" dirty="0" err="1">
                <a:solidFill>
                  <a:srgbClr val="000000"/>
                </a:solidFill>
                <a:latin typeface="Arial"/>
                <a:ea typeface="Arial"/>
                <a:cs typeface="Arial"/>
                <a:sym typeface="Arial"/>
              </a:rPr>
              <a:t>Това</a:t>
            </a:r>
            <a:r>
              <a:rPr lang="en-US" sz="2800" b="0" i="0" u="none" strike="noStrike" cap="none" dirty="0">
                <a:solidFill>
                  <a:srgbClr val="000000"/>
                </a:solidFill>
                <a:latin typeface="Arial"/>
                <a:ea typeface="Arial"/>
                <a:cs typeface="Arial"/>
                <a:sym typeface="Arial"/>
              </a:rPr>
              <a:t> е </a:t>
            </a:r>
            <a:r>
              <a:rPr lang="en-US" sz="2800" b="0" i="0" u="none" strike="noStrike" cap="none" dirty="0" err="1">
                <a:solidFill>
                  <a:srgbClr val="000000"/>
                </a:solidFill>
                <a:latin typeface="Arial"/>
                <a:ea typeface="Arial"/>
                <a:cs typeface="Arial"/>
                <a:sym typeface="Arial"/>
              </a:rPr>
              <a:t>цялостен</a:t>
            </a:r>
            <a:r>
              <a:rPr lang="en-US" sz="2800" b="0" i="0" u="none" strike="noStrike" cap="none" dirty="0">
                <a:solidFill>
                  <a:srgbClr val="000000"/>
                </a:solidFill>
                <a:latin typeface="Arial"/>
                <a:ea typeface="Arial"/>
                <a:cs typeface="Arial"/>
                <a:sym typeface="Arial"/>
              </a:rPr>
              <a:t> </a:t>
            </a:r>
            <a:r>
              <a:rPr lang="en-US" sz="2800" b="0" i="0" u="none" strike="noStrike" cap="none" dirty="0" err="1">
                <a:solidFill>
                  <a:srgbClr val="000000"/>
                </a:solidFill>
                <a:latin typeface="Arial"/>
                <a:ea typeface="Arial"/>
                <a:cs typeface="Arial"/>
                <a:sym typeface="Arial"/>
              </a:rPr>
              <a:t>инструмент</a:t>
            </a:r>
            <a:r>
              <a:rPr lang="en-US" sz="2800" b="0" i="0" u="none" strike="noStrike" cap="none" dirty="0">
                <a:solidFill>
                  <a:srgbClr val="000000"/>
                </a:solidFill>
                <a:latin typeface="Arial"/>
                <a:ea typeface="Arial"/>
                <a:cs typeface="Arial"/>
                <a:sym typeface="Arial"/>
              </a:rPr>
              <a:t> </a:t>
            </a:r>
            <a:r>
              <a:rPr lang="en-US" sz="2800" b="0" i="0" u="none" strike="noStrike" cap="none" dirty="0" err="1">
                <a:solidFill>
                  <a:srgbClr val="000000"/>
                </a:solidFill>
                <a:latin typeface="Arial"/>
                <a:ea typeface="Arial"/>
                <a:cs typeface="Arial"/>
                <a:sym typeface="Arial"/>
              </a:rPr>
              <a:t>за</a:t>
            </a:r>
            <a:r>
              <a:rPr lang="en-US" sz="2800" b="0" i="0" u="none" strike="noStrike" cap="none" dirty="0">
                <a:solidFill>
                  <a:srgbClr val="000000"/>
                </a:solidFill>
                <a:latin typeface="Arial"/>
                <a:ea typeface="Arial"/>
                <a:cs typeface="Arial"/>
                <a:sym typeface="Arial"/>
              </a:rPr>
              <a:t> </a:t>
            </a:r>
            <a:r>
              <a:rPr lang="en-US" sz="2800" b="0" i="0" u="none" strike="noStrike" cap="none" dirty="0" err="1">
                <a:solidFill>
                  <a:srgbClr val="000000"/>
                </a:solidFill>
                <a:latin typeface="Arial"/>
                <a:ea typeface="Arial"/>
                <a:cs typeface="Arial"/>
                <a:sym typeface="Arial"/>
              </a:rPr>
              <a:t>управление</a:t>
            </a:r>
            <a:r>
              <a:rPr lang="en-US" sz="2800" b="0" i="0" u="none" strike="noStrike" cap="none" dirty="0">
                <a:solidFill>
                  <a:srgbClr val="000000"/>
                </a:solidFill>
                <a:latin typeface="Arial"/>
                <a:ea typeface="Arial"/>
                <a:cs typeface="Arial"/>
                <a:sym typeface="Arial"/>
              </a:rPr>
              <a:t> </a:t>
            </a:r>
            <a:r>
              <a:rPr lang="en-US" sz="2800" b="0" i="0" u="none" strike="noStrike" cap="none" dirty="0" err="1">
                <a:solidFill>
                  <a:srgbClr val="000000"/>
                </a:solidFill>
                <a:latin typeface="Arial"/>
                <a:ea typeface="Arial"/>
                <a:cs typeface="Arial"/>
                <a:sym typeface="Arial"/>
              </a:rPr>
              <a:t>на</a:t>
            </a:r>
            <a:r>
              <a:rPr lang="en-US" sz="2800" b="0" i="0" u="none" strike="noStrike" cap="none" dirty="0">
                <a:solidFill>
                  <a:srgbClr val="000000"/>
                </a:solidFill>
                <a:latin typeface="Arial"/>
                <a:ea typeface="Arial"/>
                <a:cs typeface="Arial"/>
                <a:sym typeface="Arial"/>
              </a:rPr>
              <a:t> </a:t>
            </a:r>
            <a:r>
              <a:rPr lang="en-US" sz="2800" b="0" i="0" u="none" strike="noStrike" cap="none" dirty="0" err="1">
                <a:solidFill>
                  <a:srgbClr val="000000"/>
                </a:solidFill>
                <a:latin typeface="Arial"/>
                <a:ea typeface="Arial"/>
                <a:cs typeface="Arial"/>
                <a:sym typeface="Arial"/>
              </a:rPr>
              <a:t>проекти</a:t>
            </a:r>
            <a:r>
              <a:rPr lang="en-US" sz="2800" b="0" i="0" u="none" strike="noStrike" cap="none" dirty="0">
                <a:solidFill>
                  <a:srgbClr val="000000"/>
                </a:solidFill>
                <a:latin typeface="Arial"/>
                <a:ea typeface="Arial"/>
                <a:cs typeface="Arial"/>
                <a:sym typeface="Arial"/>
              </a:rPr>
              <a:t>, </a:t>
            </a:r>
            <a:r>
              <a:rPr lang="en-US" sz="2800" b="0" i="0" u="none" strike="noStrike" cap="none" dirty="0" err="1">
                <a:solidFill>
                  <a:srgbClr val="000000"/>
                </a:solidFill>
                <a:latin typeface="Arial"/>
                <a:ea typeface="Arial"/>
                <a:cs typeface="Arial"/>
                <a:sym typeface="Arial"/>
              </a:rPr>
              <a:t>предназначен</a:t>
            </a:r>
            <a:r>
              <a:rPr lang="en-US" sz="2800" b="0" i="0" u="none" strike="noStrike" cap="none" dirty="0">
                <a:solidFill>
                  <a:srgbClr val="000000"/>
                </a:solidFill>
                <a:latin typeface="Arial"/>
                <a:ea typeface="Arial"/>
                <a:cs typeface="Arial"/>
                <a:sym typeface="Arial"/>
              </a:rPr>
              <a:t> </a:t>
            </a:r>
            <a:r>
              <a:rPr lang="en-US" sz="2800" b="0" i="0" u="none" strike="noStrike" cap="none" dirty="0" err="1">
                <a:solidFill>
                  <a:srgbClr val="000000"/>
                </a:solidFill>
                <a:latin typeface="Arial"/>
                <a:ea typeface="Arial"/>
                <a:cs typeface="Arial"/>
                <a:sym typeface="Arial"/>
              </a:rPr>
              <a:t>да</a:t>
            </a:r>
            <a:r>
              <a:rPr lang="en-US" sz="2800" b="0" i="0" u="none" strike="noStrike" cap="none" dirty="0">
                <a:solidFill>
                  <a:srgbClr val="000000"/>
                </a:solidFill>
                <a:latin typeface="Arial"/>
                <a:ea typeface="Arial"/>
                <a:cs typeface="Arial"/>
                <a:sym typeface="Arial"/>
              </a:rPr>
              <a:t> </a:t>
            </a:r>
            <a:r>
              <a:rPr lang="en-US" sz="2800" b="0" i="0" u="none" strike="noStrike" cap="none" dirty="0" err="1">
                <a:solidFill>
                  <a:srgbClr val="000000"/>
                </a:solidFill>
                <a:latin typeface="Arial"/>
                <a:ea typeface="Arial"/>
                <a:cs typeface="Arial"/>
                <a:sym typeface="Arial"/>
              </a:rPr>
              <a:t>помогне</a:t>
            </a:r>
            <a:r>
              <a:rPr lang="en-US" sz="2800" b="0" i="0" u="none" strike="noStrike" cap="none" dirty="0">
                <a:solidFill>
                  <a:srgbClr val="000000"/>
                </a:solidFill>
                <a:latin typeface="Arial"/>
                <a:ea typeface="Arial"/>
                <a:cs typeface="Arial"/>
                <a:sym typeface="Arial"/>
              </a:rPr>
              <a:t> </a:t>
            </a:r>
            <a:r>
              <a:rPr lang="en-US" sz="2800" b="0" i="0" u="none" strike="noStrike" cap="none" dirty="0" err="1">
                <a:solidFill>
                  <a:srgbClr val="000000"/>
                </a:solidFill>
                <a:latin typeface="Arial"/>
                <a:ea typeface="Arial"/>
                <a:cs typeface="Arial"/>
                <a:sym typeface="Arial"/>
              </a:rPr>
              <a:t>на</a:t>
            </a:r>
            <a:r>
              <a:rPr lang="en-US" sz="2800" b="0" i="0" u="none" strike="noStrike" cap="none" dirty="0">
                <a:solidFill>
                  <a:srgbClr val="000000"/>
                </a:solidFill>
                <a:latin typeface="Arial"/>
                <a:ea typeface="Arial"/>
                <a:cs typeface="Arial"/>
                <a:sym typeface="Arial"/>
              </a:rPr>
              <a:t> </a:t>
            </a:r>
            <a:r>
              <a:rPr lang="en-US" sz="2800" b="0" i="0" u="none" strike="noStrike" cap="none" dirty="0" err="1">
                <a:solidFill>
                  <a:srgbClr val="000000"/>
                </a:solidFill>
                <a:latin typeface="Arial"/>
                <a:ea typeface="Arial"/>
                <a:cs typeface="Arial"/>
                <a:sym typeface="Arial"/>
              </a:rPr>
              <a:t>екипите</a:t>
            </a:r>
            <a:r>
              <a:rPr lang="en-US" sz="2800" b="0" i="0" u="none" strike="noStrike" cap="none" dirty="0">
                <a:solidFill>
                  <a:srgbClr val="000000"/>
                </a:solidFill>
                <a:latin typeface="Arial"/>
                <a:ea typeface="Arial"/>
                <a:cs typeface="Arial"/>
                <a:sym typeface="Arial"/>
              </a:rPr>
              <a:t> </a:t>
            </a:r>
            <a:r>
              <a:rPr lang="en-US" sz="2800" b="0" i="0" u="none" strike="noStrike" cap="none" dirty="0" err="1">
                <a:solidFill>
                  <a:srgbClr val="000000"/>
                </a:solidFill>
                <a:latin typeface="Arial"/>
                <a:ea typeface="Arial"/>
                <a:cs typeface="Arial"/>
                <a:sym typeface="Arial"/>
              </a:rPr>
              <a:t>да</a:t>
            </a:r>
            <a:r>
              <a:rPr lang="en-US" sz="2800" b="0" i="0" u="none" strike="noStrike" cap="none" dirty="0">
                <a:solidFill>
                  <a:srgbClr val="000000"/>
                </a:solidFill>
                <a:latin typeface="Arial"/>
                <a:ea typeface="Arial"/>
                <a:cs typeface="Arial"/>
                <a:sym typeface="Arial"/>
              </a:rPr>
              <a:t> </a:t>
            </a:r>
            <a:r>
              <a:rPr lang="en-US" sz="2800" b="0" i="0" u="none" strike="noStrike" cap="none" dirty="0" err="1">
                <a:solidFill>
                  <a:srgbClr val="000000"/>
                </a:solidFill>
                <a:latin typeface="Arial"/>
                <a:ea typeface="Arial"/>
                <a:cs typeface="Arial"/>
                <a:sym typeface="Arial"/>
              </a:rPr>
              <a:t>организират</a:t>
            </a:r>
            <a:r>
              <a:rPr lang="en-US" sz="2800" b="0" i="0" u="none" strike="noStrike" cap="none" dirty="0">
                <a:solidFill>
                  <a:srgbClr val="000000"/>
                </a:solidFill>
                <a:latin typeface="Arial"/>
                <a:ea typeface="Arial"/>
                <a:cs typeface="Arial"/>
                <a:sym typeface="Arial"/>
              </a:rPr>
              <a:t>, </a:t>
            </a:r>
            <a:r>
              <a:rPr lang="en-US" sz="2800" b="0" i="0" u="none" strike="noStrike" cap="none" dirty="0" err="1">
                <a:solidFill>
                  <a:srgbClr val="000000"/>
                </a:solidFill>
                <a:latin typeface="Arial"/>
                <a:ea typeface="Arial"/>
                <a:cs typeface="Arial"/>
                <a:sym typeface="Arial"/>
              </a:rPr>
              <a:t>проследяват</a:t>
            </a:r>
            <a:r>
              <a:rPr lang="en-US" sz="2800" b="0" i="0" u="none" strike="noStrike" cap="none" dirty="0">
                <a:solidFill>
                  <a:srgbClr val="000000"/>
                </a:solidFill>
                <a:latin typeface="Arial"/>
                <a:ea typeface="Arial"/>
                <a:cs typeface="Arial"/>
                <a:sym typeface="Arial"/>
              </a:rPr>
              <a:t> и </a:t>
            </a:r>
            <a:r>
              <a:rPr lang="en-US" sz="2800" b="0" i="0" u="none" strike="noStrike" cap="none" dirty="0" err="1">
                <a:solidFill>
                  <a:srgbClr val="000000"/>
                </a:solidFill>
                <a:latin typeface="Arial"/>
                <a:ea typeface="Arial"/>
                <a:cs typeface="Arial"/>
                <a:sym typeface="Arial"/>
              </a:rPr>
              <a:t>управляват</a:t>
            </a:r>
            <a:r>
              <a:rPr lang="en-US" sz="2800" b="0" i="0" u="none" strike="noStrike" cap="none" dirty="0">
                <a:solidFill>
                  <a:srgbClr val="000000"/>
                </a:solidFill>
                <a:latin typeface="Arial"/>
                <a:ea typeface="Arial"/>
                <a:cs typeface="Arial"/>
                <a:sym typeface="Arial"/>
              </a:rPr>
              <a:t> </a:t>
            </a:r>
            <a:r>
              <a:rPr lang="en-US" sz="2800" b="0" i="0" u="none" strike="noStrike" cap="none" dirty="0" err="1">
                <a:solidFill>
                  <a:srgbClr val="000000"/>
                </a:solidFill>
                <a:latin typeface="Arial"/>
                <a:ea typeface="Arial"/>
                <a:cs typeface="Arial"/>
                <a:sym typeface="Arial"/>
              </a:rPr>
              <a:t>работата</a:t>
            </a:r>
            <a:r>
              <a:rPr lang="en-US" sz="2800" b="0" i="0" u="none" strike="noStrike" cap="none" dirty="0">
                <a:solidFill>
                  <a:srgbClr val="000000"/>
                </a:solidFill>
                <a:latin typeface="Arial"/>
                <a:ea typeface="Arial"/>
                <a:cs typeface="Arial"/>
                <a:sym typeface="Arial"/>
              </a:rPr>
              <a:t> </a:t>
            </a:r>
            <a:r>
              <a:rPr lang="en-US" sz="2800" b="0" i="0" u="none" strike="noStrike" cap="none" dirty="0" err="1">
                <a:solidFill>
                  <a:srgbClr val="000000"/>
                </a:solidFill>
                <a:latin typeface="Arial"/>
                <a:ea typeface="Arial"/>
                <a:cs typeface="Arial"/>
                <a:sym typeface="Arial"/>
              </a:rPr>
              <a:t>си</a:t>
            </a:r>
            <a:r>
              <a:rPr lang="en-US" sz="2800" b="0" i="0" u="none" strike="noStrike" cap="none" dirty="0">
                <a:solidFill>
                  <a:srgbClr val="000000"/>
                </a:solidFill>
                <a:latin typeface="Arial"/>
                <a:ea typeface="Arial"/>
                <a:cs typeface="Arial"/>
                <a:sym typeface="Arial"/>
              </a:rPr>
              <a:t> </a:t>
            </a:r>
            <a:r>
              <a:rPr lang="en-US" sz="2800" b="0" i="0" u="none" strike="noStrike" cap="none" dirty="0" err="1">
                <a:solidFill>
                  <a:srgbClr val="000000"/>
                </a:solidFill>
                <a:latin typeface="Arial"/>
                <a:ea typeface="Arial"/>
                <a:cs typeface="Arial"/>
                <a:sym typeface="Arial"/>
              </a:rPr>
              <a:t>ефективно</a:t>
            </a:r>
            <a:r>
              <a:rPr lang="en-US" sz="2800" b="0" i="0" u="none" strike="noStrike" cap="none" dirty="0">
                <a:solidFill>
                  <a:srgbClr val="000000"/>
                </a:solidFill>
                <a:latin typeface="Arial"/>
                <a:ea typeface="Arial"/>
                <a:cs typeface="Arial"/>
                <a:sym typeface="Arial"/>
              </a:rPr>
              <a:t>. </a:t>
            </a:r>
            <a:r>
              <a:rPr lang="en-US" sz="2800" b="0" i="0" u="none" strike="noStrike" cap="none" dirty="0" err="1">
                <a:solidFill>
                  <a:srgbClr val="000000"/>
                </a:solidFill>
                <a:latin typeface="Arial"/>
                <a:ea typeface="Arial"/>
                <a:cs typeface="Arial"/>
                <a:sym typeface="Arial"/>
              </a:rPr>
              <a:t>Поддържа</a:t>
            </a:r>
            <a:r>
              <a:rPr lang="en-US" sz="2800" b="0" i="0" u="none" strike="noStrike" cap="none" dirty="0">
                <a:solidFill>
                  <a:srgbClr val="000000"/>
                </a:solidFill>
                <a:latin typeface="Arial"/>
                <a:ea typeface="Arial"/>
                <a:cs typeface="Arial"/>
                <a:sym typeface="Arial"/>
              </a:rPr>
              <a:t> </a:t>
            </a:r>
            <a:r>
              <a:rPr lang="en-US" sz="2800" b="0" i="0" u="none" strike="noStrike" cap="none" dirty="0" err="1">
                <a:solidFill>
                  <a:srgbClr val="000000"/>
                </a:solidFill>
                <a:latin typeface="Arial"/>
                <a:ea typeface="Arial"/>
                <a:cs typeface="Arial"/>
                <a:sym typeface="Arial"/>
              </a:rPr>
              <a:t>възможност</a:t>
            </a:r>
            <a:r>
              <a:rPr lang="en-US" sz="2800" b="0" i="0" u="none" strike="noStrike" cap="none" dirty="0">
                <a:solidFill>
                  <a:srgbClr val="000000"/>
                </a:solidFill>
                <a:latin typeface="Arial"/>
                <a:ea typeface="Arial"/>
                <a:cs typeface="Arial"/>
                <a:sym typeface="Arial"/>
              </a:rPr>
              <a:t> </a:t>
            </a:r>
            <a:r>
              <a:rPr lang="en-US" sz="2800" b="0" i="0" u="none" strike="noStrike" cap="none" dirty="0" err="1">
                <a:solidFill>
                  <a:srgbClr val="000000"/>
                </a:solidFill>
                <a:latin typeface="Arial"/>
                <a:ea typeface="Arial"/>
                <a:cs typeface="Arial"/>
                <a:sym typeface="Arial"/>
              </a:rPr>
              <a:t>както</a:t>
            </a:r>
            <a:r>
              <a:rPr lang="en-US" sz="2800" b="0" i="0" u="none" strike="noStrike" cap="none" dirty="0">
                <a:solidFill>
                  <a:srgbClr val="000000"/>
                </a:solidFill>
                <a:latin typeface="Arial"/>
                <a:ea typeface="Arial"/>
                <a:cs typeface="Arial"/>
                <a:sym typeface="Arial"/>
              </a:rPr>
              <a:t> </a:t>
            </a:r>
            <a:r>
              <a:rPr lang="en-US" sz="2800" b="0" i="0" u="none" strike="noStrike" cap="none" dirty="0" err="1">
                <a:solidFill>
                  <a:srgbClr val="000000"/>
                </a:solidFill>
                <a:latin typeface="Arial"/>
                <a:ea typeface="Arial"/>
                <a:cs typeface="Arial"/>
                <a:sym typeface="Arial"/>
              </a:rPr>
              <a:t>за</a:t>
            </a:r>
            <a:r>
              <a:rPr lang="en-US" sz="2800" b="0" i="0" u="none" strike="noStrike" cap="none" dirty="0">
                <a:solidFill>
                  <a:srgbClr val="000000"/>
                </a:solidFill>
                <a:latin typeface="Arial"/>
                <a:ea typeface="Arial"/>
                <a:cs typeface="Arial"/>
                <a:sym typeface="Arial"/>
              </a:rPr>
              <a:t> </a:t>
            </a:r>
            <a:r>
              <a:rPr lang="en-US" sz="2800" b="0" i="0" u="none" strike="noStrike" cap="none" dirty="0" err="1">
                <a:solidFill>
                  <a:srgbClr val="000000"/>
                </a:solidFill>
                <a:latin typeface="Arial"/>
                <a:ea typeface="Arial"/>
                <a:cs typeface="Arial"/>
                <a:sym typeface="Arial"/>
              </a:rPr>
              <a:t>индивидуално</a:t>
            </a:r>
            <a:r>
              <a:rPr lang="en-US" sz="2800" b="0" i="0" u="none" strike="noStrike" cap="none" dirty="0">
                <a:solidFill>
                  <a:srgbClr val="000000"/>
                </a:solidFill>
                <a:latin typeface="Arial"/>
                <a:ea typeface="Arial"/>
                <a:cs typeface="Arial"/>
                <a:sym typeface="Arial"/>
              </a:rPr>
              <a:t> </a:t>
            </a:r>
            <a:r>
              <a:rPr lang="en-US" sz="2800" b="0" i="0" u="none" strike="noStrike" cap="none" dirty="0" err="1">
                <a:solidFill>
                  <a:srgbClr val="000000"/>
                </a:solidFill>
                <a:latin typeface="Arial"/>
                <a:ea typeface="Arial"/>
                <a:cs typeface="Arial"/>
                <a:sym typeface="Arial"/>
              </a:rPr>
              <a:t>управление</a:t>
            </a:r>
            <a:r>
              <a:rPr lang="en-US" sz="2800" b="0" i="0" u="none" strike="noStrike" cap="none" dirty="0">
                <a:solidFill>
                  <a:srgbClr val="000000"/>
                </a:solidFill>
                <a:latin typeface="Arial"/>
                <a:ea typeface="Arial"/>
                <a:cs typeface="Arial"/>
                <a:sym typeface="Arial"/>
              </a:rPr>
              <a:t> </a:t>
            </a:r>
            <a:r>
              <a:rPr lang="en-US" sz="2800" b="0" i="0" u="none" strike="noStrike" cap="none" dirty="0" err="1">
                <a:solidFill>
                  <a:srgbClr val="000000"/>
                </a:solidFill>
                <a:latin typeface="Arial"/>
                <a:ea typeface="Arial"/>
                <a:cs typeface="Arial"/>
                <a:sym typeface="Arial"/>
              </a:rPr>
              <a:t>на</a:t>
            </a:r>
            <a:r>
              <a:rPr lang="en-US" sz="2800" b="0" i="0" u="none" strike="noStrike" cap="none" dirty="0">
                <a:solidFill>
                  <a:srgbClr val="000000"/>
                </a:solidFill>
                <a:latin typeface="Arial"/>
                <a:ea typeface="Arial"/>
                <a:cs typeface="Arial"/>
                <a:sym typeface="Arial"/>
              </a:rPr>
              <a:t> </a:t>
            </a:r>
            <a:r>
              <a:rPr lang="en-US" sz="2800" b="0" i="0" u="none" strike="noStrike" cap="none" dirty="0" err="1">
                <a:solidFill>
                  <a:srgbClr val="000000"/>
                </a:solidFill>
                <a:latin typeface="Arial"/>
                <a:ea typeface="Arial"/>
                <a:cs typeface="Arial"/>
                <a:sym typeface="Arial"/>
              </a:rPr>
              <a:t>задачи</a:t>
            </a:r>
            <a:r>
              <a:rPr lang="en-US" sz="2800" b="0" i="0" u="none" strike="noStrike" cap="none" dirty="0">
                <a:solidFill>
                  <a:srgbClr val="000000"/>
                </a:solidFill>
                <a:latin typeface="Arial"/>
                <a:ea typeface="Arial"/>
                <a:cs typeface="Arial"/>
                <a:sym typeface="Arial"/>
              </a:rPr>
              <a:t>, </a:t>
            </a:r>
            <a:r>
              <a:rPr lang="en-US" sz="2800" b="0" i="0" u="none" strike="noStrike" cap="none" dirty="0" err="1">
                <a:solidFill>
                  <a:srgbClr val="000000"/>
                </a:solidFill>
                <a:latin typeface="Arial"/>
                <a:ea typeface="Arial"/>
                <a:cs typeface="Arial"/>
                <a:sym typeface="Arial"/>
              </a:rPr>
              <a:t>така</a:t>
            </a:r>
            <a:r>
              <a:rPr lang="en-US" sz="2800" b="0" i="0" u="none" strike="noStrike" cap="none" dirty="0">
                <a:solidFill>
                  <a:srgbClr val="000000"/>
                </a:solidFill>
                <a:latin typeface="Arial"/>
                <a:ea typeface="Arial"/>
                <a:cs typeface="Arial"/>
                <a:sym typeface="Arial"/>
              </a:rPr>
              <a:t> и </a:t>
            </a:r>
            <a:r>
              <a:rPr lang="en-US" sz="2800" b="0" i="0" u="none" strike="noStrike" cap="none" dirty="0" err="1">
                <a:solidFill>
                  <a:srgbClr val="000000"/>
                </a:solidFill>
                <a:latin typeface="Arial"/>
                <a:ea typeface="Arial"/>
                <a:cs typeface="Arial"/>
                <a:sym typeface="Arial"/>
              </a:rPr>
              <a:t>за</a:t>
            </a:r>
            <a:r>
              <a:rPr lang="en-US" sz="2800" b="0" i="0" u="none" strike="noStrike" cap="none" dirty="0">
                <a:solidFill>
                  <a:srgbClr val="000000"/>
                </a:solidFill>
                <a:latin typeface="Arial"/>
                <a:ea typeface="Arial"/>
                <a:cs typeface="Arial"/>
                <a:sym typeface="Arial"/>
              </a:rPr>
              <a:t> </a:t>
            </a:r>
            <a:r>
              <a:rPr lang="en-US" sz="2800" b="0" i="0" u="none" strike="noStrike" cap="none" dirty="0" err="1">
                <a:solidFill>
                  <a:srgbClr val="000000"/>
                </a:solidFill>
                <a:latin typeface="Arial"/>
                <a:ea typeface="Arial"/>
                <a:cs typeface="Arial"/>
                <a:sym typeface="Arial"/>
              </a:rPr>
              <a:t>сътрудничество</a:t>
            </a:r>
            <a:r>
              <a:rPr lang="en-US" sz="2800" b="0" i="0" u="none" strike="noStrike" cap="none" dirty="0">
                <a:solidFill>
                  <a:srgbClr val="000000"/>
                </a:solidFill>
                <a:latin typeface="Arial"/>
                <a:ea typeface="Arial"/>
                <a:cs typeface="Arial"/>
                <a:sym typeface="Arial"/>
              </a:rPr>
              <a:t> </a:t>
            </a:r>
            <a:r>
              <a:rPr lang="en-US" sz="2800" b="0" i="0" u="none" strike="noStrike" cap="none" dirty="0" err="1">
                <a:solidFill>
                  <a:srgbClr val="000000"/>
                </a:solidFill>
                <a:latin typeface="Arial"/>
                <a:ea typeface="Arial"/>
                <a:cs typeface="Arial"/>
                <a:sym typeface="Arial"/>
              </a:rPr>
              <a:t>на</a:t>
            </a:r>
            <a:r>
              <a:rPr lang="en-US" sz="2800" b="0" i="0" u="none" strike="noStrike" cap="none" dirty="0">
                <a:solidFill>
                  <a:srgbClr val="000000"/>
                </a:solidFill>
                <a:latin typeface="Arial"/>
                <a:ea typeface="Arial"/>
                <a:cs typeface="Arial"/>
                <a:sym typeface="Arial"/>
              </a:rPr>
              <a:t> </a:t>
            </a:r>
            <a:r>
              <a:rPr lang="en-US" sz="2800" b="0" i="0" u="none" strike="noStrike" cap="none" dirty="0" err="1">
                <a:solidFill>
                  <a:srgbClr val="000000"/>
                </a:solidFill>
                <a:latin typeface="Arial"/>
                <a:ea typeface="Arial"/>
                <a:cs typeface="Arial"/>
                <a:sym typeface="Arial"/>
              </a:rPr>
              <a:t>ниво</a:t>
            </a:r>
            <a:r>
              <a:rPr lang="en-US" sz="2800" b="0" i="0" u="none" strike="noStrike" cap="none" dirty="0">
                <a:solidFill>
                  <a:srgbClr val="000000"/>
                </a:solidFill>
                <a:latin typeface="Arial"/>
                <a:ea typeface="Arial"/>
                <a:cs typeface="Arial"/>
                <a:sym typeface="Arial"/>
              </a:rPr>
              <a:t> </a:t>
            </a:r>
            <a:r>
              <a:rPr lang="en-US" sz="2800" b="0" i="0" u="none" strike="noStrike" cap="none" dirty="0" err="1">
                <a:solidFill>
                  <a:srgbClr val="000000"/>
                </a:solidFill>
                <a:latin typeface="Arial"/>
                <a:ea typeface="Arial"/>
                <a:cs typeface="Arial"/>
                <a:sym typeface="Arial"/>
              </a:rPr>
              <a:t>екип</a:t>
            </a:r>
            <a:r>
              <a:rPr lang="en-US" sz="2800" b="0" i="0" u="none" strike="noStrike" cap="none" dirty="0">
                <a:solidFill>
                  <a:srgbClr val="000000"/>
                </a:solidFill>
                <a:latin typeface="Arial"/>
                <a:ea typeface="Arial"/>
                <a:cs typeface="Arial"/>
                <a:sym typeface="Arial"/>
              </a:rPr>
              <a:t>, </a:t>
            </a:r>
            <a:r>
              <a:rPr lang="en-US" sz="2800" b="0" i="0" u="none" strike="noStrike" cap="none" dirty="0" err="1">
                <a:solidFill>
                  <a:srgbClr val="000000"/>
                </a:solidFill>
                <a:latin typeface="Arial"/>
                <a:ea typeface="Arial"/>
                <a:cs typeface="Arial"/>
                <a:sym typeface="Arial"/>
              </a:rPr>
              <a:t>което</a:t>
            </a:r>
            <a:r>
              <a:rPr lang="en-US" sz="2800" b="0" i="0" u="none" strike="noStrike" cap="none" dirty="0">
                <a:solidFill>
                  <a:srgbClr val="000000"/>
                </a:solidFill>
                <a:latin typeface="Arial"/>
                <a:ea typeface="Arial"/>
                <a:cs typeface="Arial"/>
                <a:sym typeface="Arial"/>
              </a:rPr>
              <a:t> </a:t>
            </a:r>
            <a:r>
              <a:rPr lang="en-US" sz="2800" b="0" i="0" u="none" strike="noStrike" cap="none" dirty="0" err="1">
                <a:solidFill>
                  <a:srgbClr val="000000"/>
                </a:solidFill>
                <a:latin typeface="Arial"/>
                <a:ea typeface="Arial"/>
                <a:cs typeface="Arial"/>
                <a:sym typeface="Arial"/>
              </a:rPr>
              <a:t>го</a:t>
            </a:r>
            <a:r>
              <a:rPr lang="en-US" sz="2800" b="0" i="0" u="none" strike="noStrike" cap="none" dirty="0">
                <a:solidFill>
                  <a:srgbClr val="000000"/>
                </a:solidFill>
                <a:latin typeface="Arial"/>
                <a:ea typeface="Arial"/>
                <a:cs typeface="Arial"/>
                <a:sym typeface="Arial"/>
              </a:rPr>
              <a:t> </a:t>
            </a:r>
            <a:r>
              <a:rPr lang="en-US" sz="2800" b="0" i="0" u="none" strike="noStrike" cap="none" dirty="0" err="1">
                <a:solidFill>
                  <a:srgbClr val="000000"/>
                </a:solidFill>
                <a:latin typeface="Arial"/>
                <a:ea typeface="Arial"/>
                <a:cs typeface="Arial"/>
                <a:sym typeface="Arial"/>
              </a:rPr>
              <a:t>прави</a:t>
            </a:r>
            <a:r>
              <a:rPr lang="en-US" sz="2800" b="0" i="0" u="none" strike="noStrike" cap="none" dirty="0">
                <a:solidFill>
                  <a:srgbClr val="000000"/>
                </a:solidFill>
                <a:latin typeface="Arial"/>
                <a:ea typeface="Arial"/>
                <a:cs typeface="Arial"/>
                <a:sym typeface="Arial"/>
              </a:rPr>
              <a:t> </a:t>
            </a:r>
            <a:r>
              <a:rPr lang="en-US" sz="2800" b="0" i="0" u="none" strike="noStrike" cap="none" dirty="0" err="1">
                <a:solidFill>
                  <a:srgbClr val="000000"/>
                </a:solidFill>
                <a:latin typeface="Arial"/>
                <a:ea typeface="Arial"/>
                <a:cs typeface="Arial"/>
                <a:sym typeface="Arial"/>
              </a:rPr>
              <a:t>идеален</a:t>
            </a:r>
            <a:r>
              <a:rPr lang="en-US" sz="2800" b="0" i="0" u="none" strike="noStrike" cap="none" dirty="0">
                <a:solidFill>
                  <a:srgbClr val="000000"/>
                </a:solidFill>
                <a:latin typeface="Arial"/>
                <a:ea typeface="Arial"/>
                <a:cs typeface="Arial"/>
                <a:sym typeface="Arial"/>
              </a:rPr>
              <a:t> </a:t>
            </a:r>
            <a:r>
              <a:rPr lang="en-US" sz="2800" b="0" i="0" u="none" strike="noStrike" cap="none" dirty="0" err="1">
                <a:solidFill>
                  <a:srgbClr val="000000"/>
                </a:solidFill>
                <a:latin typeface="Arial"/>
                <a:ea typeface="Arial"/>
                <a:cs typeface="Arial"/>
                <a:sym typeface="Arial"/>
              </a:rPr>
              <a:t>за</a:t>
            </a:r>
            <a:r>
              <a:rPr lang="en-US" sz="2800" b="0" i="0" u="none" strike="noStrike" cap="none" dirty="0">
                <a:solidFill>
                  <a:srgbClr val="000000"/>
                </a:solidFill>
                <a:latin typeface="Arial"/>
                <a:ea typeface="Arial"/>
                <a:cs typeface="Arial"/>
                <a:sym typeface="Arial"/>
              </a:rPr>
              <a:t> </a:t>
            </a:r>
            <a:r>
              <a:rPr lang="en-US" sz="2800" b="0" i="0" u="none" strike="noStrike" cap="none" dirty="0" err="1">
                <a:solidFill>
                  <a:srgbClr val="000000"/>
                </a:solidFill>
                <a:latin typeface="Arial"/>
                <a:ea typeface="Arial"/>
                <a:cs typeface="Arial"/>
                <a:sym typeface="Arial"/>
              </a:rPr>
              <a:t>хибридни</a:t>
            </a:r>
            <a:r>
              <a:rPr lang="en-US" sz="2800" b="0" i="0" u="none" strike="noStrike" cap="none" dirty="0">
                <a:solidFill>
                  <a:srgbClr val="000000"/>
                </a:solidFill>
                <a:latin typeface="Arial"/>
                <a:ea typeface="Arial"/>
                <a:cs typeface="Arial"/>
                <a:sym typeface="Arial"/>
              </a:rPr>
              <a:t> </a:t>
            </a:r>
            <a:r>
              <a:rPr lang="en-US" sz="2800" b="0" i="0" u="none" strike="noStrike" cap="none" dirty="0" err="1">
                <a:solidFill>
                  <a:srgbClr val="000000"/>
                </a:solidFill>
                <a:latin typeface="Arial"/>
                <a:ea typeface="Arial"/>
                <a:cs typeface="Arial"/>
                <a:sym typeface="Arial"/>
              </a:rPr>
              <a:t>работни</a:t>
            </a:r>
            <a:r>
              <a:rPr lang="en-US" sz="2800" b="0" i="0" u="none" strike="noStrike" cap="none" dirty="0">
                <a:solidFill>
                  <a:srgbClr val="000000"/>
                </a:solidFill>
                <a:latin typeface="Arial"/>
                <a:ea typeface="Arial"/>
                <a:cs typeface="Arial"/>
                <a:sym typeface="Arial"/>
              </a:rPr>
              <a:t> </a:t>
            </a:r>
            <a:r>
              <a:rPr lang="bg-BG" sz="2800" b="0" i="0" u="none" strike="noStrike" cap="none" dirty="0">
                <a:solidFill>
                  <a:srgbClr val="000000"/>
                </a:solidFill>
                <a:latin typeface="Arial"/>
                <a:ea typeface="Arial"/>
                <a:cs typeface="Arial"/>
                <a:sym typeface="Arial"/>
              </a:rPr>
              <a:t>условия</a:t>
            </a:r>
            <a:r>
              <a:rPr lang="en-US" sz="2800" b="0" i="0" u="none" strike="noStrike" cap="none" dirty="0">
                <a:solidFill>
                  <a:srgbClr val="000000"/>
                </a:solidFill>
                <a:latin typeface="Arial"/>
                <a:ea typeface="Arial"/>
                <a:cs typeface="Arial"/>
                <a:sym typeface="Arial"/>
              </a:rPr>
              <a:t>.</a:t>
            </a:r>
            <a:endParaRPr sz="2000" b="0" i="0" u="none" strike="noStrike" cap="none" dirty="0">
              <a:solidFill>
                <a:srgbClr val="4EA72E"/>
              </a:solidFill>
              <a:latin typeface="Arial"/>
              <a:ea typeface="Arial"/>
              <a:cs typeface="Arial"/>
              <a:sym typeface="Arial"/>
            </a:endParaRPr>
          </a:p>
        </p:txBody>
      </p:sp>
      <p:sp>
        <p:nvSpPr>
          <p:cNvPr id="415" name="Google Shape;415;p58"/>
          <p:cNvSpPr/>
          <p:nvPr/>
        </p:nvSpPr>
        <p:spPr>
          <a:xfrm>
            <a:off x="10381027" y="4417478"/>
            <a:ext cx="6109045" cy="4283968"/>
          </a:xfrm>
          <a:custGeom>
            <a:avLst/>
            <a:gdLst/>
            <a:ahLst/>
            <a:cxnLst/>
            <a:rect l="l" t="t" r="r" b="b"/>
            <a:pathLst>
              <a:path w="6109045" h="4283968" extrusionOk="0">
                <a:moveTo>
                  <a:pt x="0" y="0"/>
                </a:moveTo>
                <a:lnTo>
                  <a:pt x="6109045" y="0"/>
                </a:lnTo>
                <a:lnTo>
                  <a:pt x="6109045" y="4283967"/>
                </a:lnTo>
                <a:lnTo>
                  <a:pt x="0" y="4283967"/>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59"/>
          <p:cNvSpPr/>
          <p:nvPr/>
        </p:nvSpPr>
        <p:spPr>
          <a:xfrm>
            <a:off x="477360" y="9293400"/>
            <a:ext cx="2453760" cy="514080"/>
          </a:xfrm>
          <a:custGeom>
            <a:avLst/>
            <a:gdLst/>
            <a:ahLst/>
            <a:cxnLst/>
            <a:rect l="l" t="t" r="r" b="b"/>
            <a:pathLst>
              <a:path w="2453760" h="514080" extrusionOk="0">
                <a:moveTo>
                  <a:pt x="0" y="0"/>
                </a:moveTo>
                <a:lnTo>
                  <a:pt x="2453760" y="0"/>
                </a:lnTo>
                <a:lnTo>
                  <a:pt x="2453760" y="514080"/>
                </a:lnTo>
                <a:lnTo>
                  <a:pt x="0" y="514080"/>
                </a:lnTo>
                <a:lnTo>
                  <a:pt x="0" y="0"/>
                </a:lnTo>
                <a:close/>
              </a:path>
            </a:pathLst>
          </a:custGeom>
          <a:blipFill rotWithShape="1">
            <a:blip r:embed="rId3">
              <a:alphaModFix/>
            </a:blip>
            <a:stretch>
              <a:fillRect t="-270" b="-267"/>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1" name="Google Shape;421;p59"/>
          <p:cNvSpPr/>
          <p:nvPr/>
        </p:nvSpPr>
        <p:spPr>
          <a:xfrm>
            <a:off x="631800" y="396360"/>
            <a:ext cx="1250100" cy="1250100"/>
          </a:xfrm>
          <a:custGeom>
            <a:avLst/>
            <a:gdLst/>
            <a:ahLst/>
            <a:cxnLst/>
            <a:rect l="l" t="t" r="r" b="b"/>
            <a:pathLst>
              <a:path w="1250100" h="1250100" extrusionOk="0">
                <a:moveTo>
                  <a:pt x="0" y="0"/>
                </a:moveTo>
                <a:lnTo>
                  <a:pt x="1250100" y="0"/>
                </a:lnTo>
                <a:lnTo>
                  <a:pt x="1250100" y="1250100"/>
                </a:lnTo>
                <a:lnTo>
                  <a:pt x="0" y="125010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2" name="Google Shape;422;p59"/>
          <p:cNvSpPr/>
          <p:nvPr/>
        </p:nvSpPr>
        <p:spPr>
          <a:xfrm>
            <a:off x="1516860" y="2467800"/>
            <a:ext cx="6171629" cy="6171629"/>
          </a:xfrm>
          <a:custGeom>
            <a:avLst/>
            <a:gdLst/>
            <a:ahLst/>
            <a:cxnLst/>
            <a:rect l="l" t="t" r="r" b="b"/>
            <a:pathLst>
              <a:path w="8228838" h="8228838" extrusionOk="0">
                <a:moveTo>
                  <a:pt x="0" y="1371473"/>
                </a:moveTo>
                <a:cubicBezTo>
                  <a:pt x="0" y="614045"/>
                  <a:pt x="614045" y="0"/>
                  <a:pt x="1371473" y="0"/>
                </a:cubicBezTo>
                <a:lnTo>
                  <a:pt x="6857365" y="0"/>
                </a:lnTo>
                <a:cubicBezTo>
                  <a:pt x="7614793" y="0"/>
                  <a:pt x="8228838" y="614045"/>
                  <a:pt x="8228838" y="1371473"/>
                </a:cubicBezTo>
                <a:lnTo>
                  <a:pt x="8228838" y="6857365"/>
                </a:lnTo>
                <a:cubicBezTo>
                  <a:pt x="8228838" y="7614793"/>
                  <a:pt x="7614793" y="8228838"/>
                  <a:pt x="6857365" y="8228838"/>
                </a:cubicBezTo>
                <a:lnTo>
                  <a:pt x="1371473" y="8228838"/>
                </a:lnTo>
                <a:cubicBezTo>
                  <a:pt x="614045" y="8228838"/>
                  <a:pt x="0" y="7614793"/>
                  <a:pt x="0" y="6857365"/>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3" name="Google Shape;423;p59"/>
          <p:cNvSpPr txBox="1"/>
          <p:nvPr/>
        </p:nvSpPr>
        <p:spPr>
          <a:xfrm>
            <a:off x="-332661" y="2062466"/>
            <a:ext cx="9588201" cy="1096903"/>
          </a:xfrm>
          <a:prstGeom prst="rect">
            <a:avLst/>
          </a:prstGeom>
          <a:noFill/>
          <a:ln>
            <a:noFill/>
          </a:ln>
        </p:spPr>
        <p:txBody>
          <a:bodyPr spcFirstLastPara="1" wrap="square" lIns="0" tIns="0" rIns="0" bIns="0" anchor="t" anchorCtr="0">
            <a:spAutoFit/>
          </a:bodyPr>
          <a:lstStyle/>
          <a:p>
            <a:pPr marL="0" marR="0" lvl="0" indent="0" algn="ctr" rtl="0">
              <a:lnSpc>
                <a:spcPct val="108000"/>
              </a:lnSpc>
              <a:spcBef>
                <a:spcPts val="0"/>
              </a:spcBef>
              <a:spcAft>
                <a:spcPts val="0"/>
              </a:spcAft>
              <a:buClr>
                <a:srgbClr val="000000"/>
              </a:buClr>
              <a:buSzPts val="6600"/>
              <a:buFont typeface="Arial"/>
              <a:buNone/>
            </a:pPr>
            <a:r>
              <a:rPr lang="en-US" sz="6600" b="1" i="0" u="none" strike="noStrike" cap="none">
                <a:solidFill>
                  <a:srgbClr val="A02B93"/>
                </a:solidFill>
                <a:latin typeface="Arial"/>
                <a:ea typeface="Arial"/>
                <a:cs typeface="Arial"/>
                <a:sym typeface="Arial"/>
              </a:rPr>
              <a:t>ASANA</a:t>
            </a:r>
            <a:endParaRPr sz="1400" b="0" i="0" u="none" strike="noStrike" cap="none">
              <a:solidFill>
                <a:srgbClr val="A02B93"/>
              </a:solidFill>
              <a:latin typeface="Arial"/>
              <a:ea typeface="Arial"/>
              <a:cs typeface="Arial"/>
              <a:sym typeface="Arial"/>
            </a:endParaRPr>
          </a:p>
        </p:txBody>
      </p:sp>
      <p:sp>
        <p:nvSpPr>
          <p:cNvPr id="424" name="Google Shape;424;p59"/>
          <p:cNvSpPr txBox="1"/>
          <p:nvPr/>
        </p:nvSpPr>
        <p:spPr>
          <a:xfrm>
            <a:off x="9155724" y="6387961"/>
            <a:ext cx="13348490" cy="797782"/>
          </a:xfrm>
          <a:prstGeom prst="rect">
            <a:avLst/>
          </a:prstGeom>
          <a:noFill/>
          <a:ln>
            <a:noFill/>
          </a:ln>
        </p:spPr>
        <p:txBody>
          <a:bodyPr spcFirstLastPara="1" wrap="square" lIns="0" tIns="0" rIns="0" bIns="0" anchor="t" anchorCtr="0">
            <a:spAutoFit/>
          </a:bodyPr>
          <a:lstStyle/>
          <a:p>
            <a:pPr marL="0" marR="0" lvl="0" indent="0" algn="l" rtl="0">
              <a:lnSpc>
                <a:spcPct val="144009"/>
              </a:lnSpc>
              <a:spcBef>
                <a:spcPts val="0"/>
              </a:spcBef>
              <a:spcAft>
                <a:spcPts val="0"/>
              </a:spcAft>
              <a:buClr>
                <a:srgbClr val="000000"/>
              </a:buClr>
              <a:buSzPts val="4000"/>
              <a:buFont typeface="Arial"/>
              <a:buNone/>
            </a:pPr>
            <a:r>
              <a:rPr lang="en-US" sz="3600" b="1" i="0" u="none" strike="noStrike" cap="none">
                <a:solidFill>
                  <a:srgbClr val="926FB1"/>
                </a:solidFill>
                <a:latin typeface="Arial"/>
                <a:ea typeface="Arial"/>
                <a:cs typeface="Arial"/>
                <a:sym typeface="Arial"/>
              </a:rPr>
              <a:t>Рамка на дейността</a:t>
            </a:r>
            <a:endParaRPr sz="1050" b="0" i="0" u="none" strike="noStrike" cap="none">
              <a:solidFill>
                <a:srgbClr val="000000"/>
              </a:solidFill>
              <a:latin typeface="Arial"/>
              <a:ea typeface="Arial"/>
              <a:cs typeface="Arial"/>
              <a:sym typeface="Arial"/>
            </a:endParaRPr>
          </a:p>
        </p:txBody>
      </p:sp>
      <p:sp>
        <p:nvSpPr>
          <p:cNvPr id="425" name="Google Shape;425;p59"/>
          <p:cNvSpPr txBox="1"/>
          <p:nvPr/>
        </p:nvSpPr>
        <p:spPr>
          <a:xfrm>
            <a:off x="8748412" y="7338736"/>
            <a:ext cx="8863500" cy="2592633"/>
          </a:xfrm>
          <a:prstGeom prst="rect">
            <a:avLst/>
          </a:prstGeom>
          <a:noFill/>
          <a:ln>
            <a:noFill/>
          </a:ln>
        </p:spPr>
        <p:txBody>
          <a:bodyPr spcFirstLastPara="1" wrap="square" lIns="0" tIns="0" rIns="0" bIns="0" anchor="t" anchorCtr="0">
            <a:spAutoFit/>
          </a:bodyPr>
          <a:lstStyle/>
          <a:p>
            <a:pPr marL="431794" marR="0" lvl="1" indent="0" algn="just" rtl="0">
              <a:lnSpc>
                <a:spcPct val="108002"/>
              </a:lnSpc>
              <a:spcBef>
                <a:spcPts val="0"/>
              </a:spcBef>
              <a:spcAft>
                <a:spcPts val="0"/>
              </a:spcAft>
              <a:buNone/>
            </a:pPr>
            <a:r>
              <a:rPr lang="en-US" sz="2600" b="0" i="0" u="none" strike="noStrike" cap="none" dirty="0" err="1">
                <a:solidFill>
                  <a:srgbClr val="000000"/>
                </a:solidFill>
                <a:latin typeface="Arial"/>
                <a:ea typeface="Arial"/>
                <a:cs typeface="Arial"/>
                <a:sym typeface="Arial"/>
              </a:rPr>
              <a:t>Фасилитаторът</a:t>
            </a:r>
            <a:r>
              <a:rPr lang="en-US" sz="2600" b="0" i="0" u="none" strike="noStrike" cap="none" dirty="0">
                <a:solidFill>
                  <a:srgbClr val="000000"/>
                </a:solidFill>
                <a:latin typeface="Arial"/>
                <a:ea typeface="Arial"/>
                <a:cs typeface="Arial"/>
                <a:sym typeface="Arial"/>
              </a:rPr>
              <a:t> </a:t>
            </a:r>
            <a:r>
              <a:rPr lang="en-US" sz="2600" b="0" i="0" u="none" strike="noStrike" cap="none" dirty="0" err="1">
                <a:solidFill>
                  <a:srgbClr val="000000"/>
                </a:solidFill>
                <a:latin typeface="Arial"/>
                <a:ea typeface="Arial"/>
                <a:cs typeface="Arial"/>
                <a:sym typeface="Arial"/>
              </a:rPr>
              <a:t>показва</a:t>
            </a:r>
            <a:r>
              <a:rPr lang="en-US" sz="2600" b="0" i="0" u="none" strike="noStrike" cap="none" dirty="0">
                <a:solidFill>
                  <a:srgbClr val="000000"/>
                </a:solidFill>
                <a:latin typeface="Arial"/>
                <a:ea typeface="Arial"/>
                <a:cs typeface="Arial"/>
                <a:sym typeface="Arial"/>
              </a:rPr>
              <a:t> </a:t>
            </a:r>
            <a:r>
              <a:rPr lang="en-US" sz="2600" b="0" i="0" u="none" strike="noStrike" cap="none" dirty="0" err="1">
                <a:solidFill>
                  <a:srgbClr val="000000"/>
                </a:solidFill>
                <a:latin typeface="Arial"/>
                <a:ea typeface="Arial"/>
                <a:cs typeface="Arial"/>
                <a:sym typeface="Arial"/>
              </a:rPr>
              <a:t>на</a:t>
            </a:r>
            <a:r>
              <a:rPr lang="en-US" sz="2600" b="0" i="0" u="none" strike="noStrike" cap="none" dirty="0">
                <a:solidFill>
                  <a:srgbClr val="000000"/>
                </a:solidFill>
                <a:latin typeface="Arial"/>
                <a:ea typeface="Arial"/>
                <a:cs typeface="Arial"/>
                <a:sym typeface="Arial"/>
              </a:rPr>
              <a:t> </a:t>
            </a:r>
            <a:r>
              <a:rPr lang="en-US" sz="2600" b="0" i="0" u="none" strike="noStrike" cap="none" dirty="0" err="1">
                <a:solidFill>
                  <a:srgbClr val="000000"/>
                </a:solidFill>
                <a:latin typeface="Arial"/>
                <a:ea typeface="Arial"/>
                <a:cs typeface="Arial"/>
                <a:sym typeface="Arial"/>
              </a:rPr>
              <a:t>живо</a:t>
            </a:r>
            <a:r>
              <a:rPr lang="en-US" sz="2600" b="0" i="0" u="none" strike="noStrike" cap="none" dirty="0">
                <a:solidFill>
                  <a:srgbClr val="000000"/>
                </a:solidFill>
                <a:latin typeface="Arial"/>
                <a:ea typeface="Arial"/>
                <a:cs typeface="Arial"/>
                <a:sym typeface="Arial"/>
              </a:rPr>
              <a:t> </a:t>
            </a:r>
            <a:r>
              <a:rPr lang="en-US" sz="2600" b="0" i="0" u="none" strike="noStrike" cap="none" dirty="0" err="1">
                <a:solidFill>
                  <a:srgbClr val="000000"/>
                </a:solidFill>
                <a:latin typeface="Arial"/>
                <a:ea typeface="Arial"/>
                <a:cs typeface="Arial"/>
                <a:sym typeface="Arial"/>
              </a:rPr>
              <a:t>как</a:t>
            </a:r>
            <a:r>
              <a:rPr lang="en-US" sz="2600" b="0" i="0" u="none" strike="noStrike" cap="none" dirty="0">
                <a:solidFill>
                  <a:srgbClr val="000000"/>
                </a:solidFill>
                <a:latin typeface="Arial"/>
                <a:ea typeface="Arial"/>
                <a:cs typeface="Arial"/>
                <a:sym typeface="Arial"/>
              </a:rPr>
              <a:t> </a:t>
            </a:r>
            <a:r>
              <a:rPr lang="en-US" sz="2600" b="0" i="0" u="none" strike="noStrike" cap="none" dirty="0" err="1">
                <a:solidFill>
                  <a:srgbClr val="000000"/>
                </a:solidFill>
                <a:latin typeface="Arial"/>
                <a:ea typeface="Arial"/>
                <a:cs typeface="Arial"/>
                <a:sym typeface="Arial"/>
              </a:rPr>
              <a:t>се</a:t>
            </a:r>
            <a:r>
              <a:rPr lang="en-US" sz="2600" b="0" i="0" u="none" strike="noStrike" cap="none" dirty="0">
                <a:solidFill>
                  <a:srgbClr val="000000"/>
                </a:solidFill>
                <a:latin typeface="Arial"/>
                <a:ea typeface="Arial"/>
                <a:cs typeface="Arial"/>
                <a:sym typeface="Arial"/>
              </a:rPr>
              <a:t> </a:t>
            </a:r>
            <a:r>
              <a:rPr lang="en-US" sz="2600" b="0" i="0" u="none" strike="noStrike" cap="none" dirty="0" err="1">
                <a:solidFill>
                  <a:srgbClr val="000000"/>
                </a:solidFill>
                <a:latin typeface="Arial"/>
                <a:ea typeface="Arial"/>
                <a:cs typeface="Arial"/>
                <a:sym typeface="Arial"/>
              </a:rPr>
              <a:t>работи</a:t>
            </a:r>
            <a:r>
              <a:rPr lang="en-US" sz="2600" b="0" i="0" u="none" strike="noStrike" cap="none" dirty="0">
                <a:solidFill>
                  <a:srgbClr val="000000"/>
                </a:solidFill>
                <a:latin typeface="Arial"/>
                <a:ea typeface="Arial"/>
                <a:cs typeface="Arial"/>
                <a:sym typeface="Arial"/>
              </a:rPr>
              <a:t> с Asana, </a:t>
            </a:r>
            <a:r>
              <a:rPr lang="en-US" sz="2600" b="0" i="0" u="none" strike="noStrike" cap="none" dirty="0" err="1">
                <a:solidFill>
                  <a:srgbClr val="000000"/>
                </a:solidFill>
                <a:latin typeface="Arial"/>
                <a:ea typeface="Arial"/>
                <a:cs typeface="Arial"/>
                <a:sym typeface="Arial"/>
              </a:rPr>
              <a:t>вкл</a:t>
            </a:r>
            <a:r>
              <a:rPr lang="en-US" sz="2600" b="0" i="0" u="none" strike="noStrike" cap="none" dirty="0">
                <a:solidFill>
                  <a:srgbClr val="000000"/>
                </a:solidFill>
                <a:latin typeface="Arial"/>
                <a:ea typeface="Arial"/>
                <a:cs typeface="Arial"/>
                <a:sym typeface="Arial"/>
              </a:rPr>
              <a:t>. </a:t>
            </a:r>
            <a:r>
              <a:rPr lang="en-US" sz="2600" b="0" i="0" u="none" strike="noStrike" cap="none" dirty="0" err="1">
                <a:solidFill>
                  <a:srgbClr val="000000"/>
                </a:solidFill>
                <a:latin typeface="Arial"/>
                <a:ea typeface="Arial"/>
                <a:cs typeface="Arial"/>
                <a:sym typeface="Arial"/>
              </a:rPr>
              <a:t>как</a:t>
            </a:r>
            <a:r>
              <a:rPr lang="en-US" sz="2600" b="0" i="0" u="none" strike="noStrike" cap="none" dirty="0">
                <a:solidFill>
                  <a:srgbClr val="000000"/>
                </a:solidFill>
                <a:latin typeface="Arial"/>
                <a:ea typeface="Arial"/>
                <a:cs typeface="Arial"/>
                <a:sym typeface="Arial"/>
              </a:rPr>
              <a:t> </a:t>
            </a:r>
            <a:r>
              <a:rPr lang="en-US" sz="2600" b="0" i="0" u="none" strike="noStrike" cap="none" dirty="0" err="1">
                <a:solidFill>
                  <a:srgbClr val="000000"/>
                </a:solidFill>
                <a:latin typeface="Arial"/>
                <a:ea typeface="Arial"/>
                <a:cs typeface="Arial"/>
                <a:sym typeface="Arial"/>
              </a:rPr>
              <a:t>се</a:t>
            </a:r>
            <a:r>
              <a:rPr lang="en-US" sz="2600" b="0" i="0" u="none" strike="noStrike" cap="none" dirty="0">
                <a:solidFill>
                  <a:srgbClr val="000000"/>
                </a:solidFill>
                <a:latin typeface="Arial"/>
                <a:ea typeface="Arial"/>
                <a:cs typeface="Arial"/>
                <a:sym typeface="Arial"/>
              </a:rPr>
              <a:t> </a:t>
            </a:r>
            <a:r>
              <a:rPr lang="en-US" sz="2600" b="0" i="0" u="none" strike="noStrike" cap="none" dirty="0" err="1">
                <a:solidFill>
                  <a:srgbClr val="000000"/>
                </a:solidFill>
                <a:latin typeface="Arial"/>
                <a:ea typeface="Arial"/>
                <a:cs typeface="Arial"/>
                <a:sym typeface="Arial"/>
              </a:rPr>
              <a:t>организират</a:t>
            </a:r>
            <a:r>
              <a:rPr lang="en-US" sz="2600" b="0" i="0" u="none" strike="noStrike" cap="none" dirty="0">
                <a:solidFill>
                  <a:srgbClr val="000000"/>
                </a:solidFill>
                <a:latin typeface="Arial"/>
                <a:ea typeface="Arial"/>
                <a:cs typeface="Arial"/>
                <a:sym typeface="Arial"/>
              </a:rPr>
              <a:t> </a:t>
            </a:r>
            <a:r>
              <a:rPr lang="en-US" sz="2600" b="0" i="0" u="none" strike="noStrike" cap="none" dirty="0" err="1">
                <a:solidFill>
                  <a:srgbClr val="000000"/>
                </a:solidFill>
                <a:latin typeface="Arial"/>
                <a:ea typeface="Arial"/>
                <a:cs typeface="Arial"/>
                <a:sym typeface="Arial"/>
              </a:rPr>
              <a:t>задачи</a:t>
            </a:r>
            <a:r>
              <a:rPr lang="en-US" sz="2600" b="0" i="0" u="none" strike="noStrike" cap="none" dirty="0">
                <a:solidFill>
                  <a:srgbClr val="000000"/>
                </a:solidFill>
                <a:latin typeface="Arial"/>
                <a:ea typeface="Arial"/>
                <a:cs typeface="Arial"/>
                <a:sym typeface="Arial"/>
              </a:rPr>
              <a:t> </a:t>
            </a:r>
            <a:r>
              <a:rPr lang="en-US" sz="2600" b="0" i="0" u="none" strike="noStrike" cap="none" dirty="0" err="1">
                <a:solidFill>
                  <a:srgbClr val="000000"/>
                </a:solidFill>
                <a:latin typeface="Arial"/>
                <a:ea typeface="Arial"/>
                <a:cs typeface="Arial"/>
                <a:sym typeface="Arial"/>
              </a:rPr>
              <a:t>чрез</a:t>
            </a:r>
            <a:r>
              <a:rPr lang="en-US" sz="2600" b="0" i="0" u="none" strike="noStrike" cap="none" dirty="0">
                <a:solidFill>
                  <a:srgbClr val="000000"/>
                </a:solidFill>
                <a:latin typeface="Arial"/>
                <a:ea typeface="Arial"/>
                <a:cs typeface="Arial"/>
                <a:sym typeface="Arial"/>
              </a:rPr>
              <a:t> </a:t>
            </a:r>
            <a:r>
              <a:rPr lang="en-US" sz="2600" b="0" i="0" u="none" strike="noStrike" cap="none" dirty="0" err="1">
                <a:solidFill>
                  <a:srgbClr val="000000"/>
                </a:solidFill>
                <a:latin typeface="Arial"/>
                <a:ea typeface="Arial"/>
                <a:cs typeface="Arial"/>
                <a:sym typeface="Arial"/>
              </a:rPr>
              <a:t>тяхното</a:t>
            </a:r>
            <a:r>
              <a:rPr lang="en-US" sz="2600" b="0" i="0" u="none" strike="noStrike" cap="none" dirty="0">
                <a:solidFill>
                  <a:srgbClr val="000000"/>
                </a:solidFill>
                <a:latin typeface="Arial"/>
                <a:ea typeface="Arial"/>
                <a:cs typeface="Arial"/>
                <a:sym typeface="Arial"/>
              </a:rPr>
              <a:t> </a:t>
            </a:r>
            <a:r>
              <a:rPr lang="en-US" sz="2600" b="0" i="0" u="none" strike="noStrike" cap="none" dirty="0" err="1">
                <a:solidFill>
                  <a:srgbClr val="000000"/>
                </a:solidFill>
                <a:latin typeface="Arial"/>
                <a:ea typeface="Arial"/>
                <a:cs typeface="Arial"/>
                <a:sym typeface="Arial"/>
              </a:rPr>
              <a:t>създаване</a:t>
            </a:r>
            <a:r>
              <a:rPr lang="en-US" sz="2600" b="0" i="0" u="none" strike="noStrike" cap="none" dirty="0">
                <a:solidFill>
                  <a:srgbClr val="000000"/>
                </a:solidFill>
                <a:latin typeface="Arial"/>
                <a:ea typeface="Arial"/>
                <a:cs typeface="Arial"/>
                <a:sym typeface="Arial"/>
              </a:rPr>
              <a:t>, </a:t>
            </a:r>
            <a:r>
              <a:rPr lang="en-US" sz="2600" b="0" i="0" u="none" strike="noStrike" cap="none" dirty="0" err="1">
                <a:solidFill>
                  <a:srgbClr val="000000"/>
                </a:solidFill>
                <a:latin typeface="Arial"/>
                <a:ea typeface="Arial"/>
                <a:cs typeface="Arial"/>
                <a:sym typeface="Arial"/>
              </a:rPr>
              <a:t>възлагане</a:t>
            </a:r>
            <a:r>
              <a:rPr lang="en-US" sz="2600" b="0" i="0" u="none" strike="noStrike" cap="none" dirty="0">
                <a:solidFill>
                  <a:srgbClr val="000000"/>
                </a:solidFill>
                <a:latin typeface="Arial"/>
                <a:ea typeface="Arial"/>
                <a:cs typeface="Arial"/>
                <a:sym typeface="Arial"/>
              </a:rPr>
              <a:t> и </a:t>
            </a:r>
            <a:r>
              <a:rPr lang="en-US" sz="2600" b="0" i="0" u="none" strike="noStrike" cap="none" dirty="0" err="1">
                <a:solidFill>
                  <a:srgbClr val="000000"/>
                </a:solidFill>
                <a:latin typeface="Arial"/>
                <a:ea typeface="Arial"/>
                <a:cs typeface="Arial"/>
                <a:sym typeface="Arial"/>
              </a:rPr>
              <a:t>ефективно</a:t>
            </a:r>
            <a:r>
              <a:rPr lang="en-US" sz="2600" b="0" i="0" u="none" strike="noStrike" cap="none" dirty="0">
                <a:solidFill>
                  <a:srgbClr val="000000"/>
                </a:solidFill>
                <a:latin typeface="Arial"/>
                <a:ea typeface="Arial"/>
                <a:cs typeface="Arial"/>
                <a:sym typeface="Arial"/>
              </a:rPr>
              <a:t> </a:t>
            </a:r>
            <a:r>
              <a:rPr lang="en-US" sz="2600" b="0" i="0" u="none" strike="noStrike" cap="none" dirty="0" err="1">
                <a:solidFill>
                  <a:srgbClr val="000000"/>
                </a:solidFill>
                <a:latin typeface="Arial"/>
                <a:ea typeface="Arial"/>
                <a:cs typeface="Arial"/>
                <a:sym typeface="Arial"/>
              </a:rPr>
              <a:t>приоритизиране</a:t>
            </a:r>
            <a:r>
              <a:rPr lang="en-US" sz="2600" b="0" i="0" u="none" strike="noStrike" cap="none" dirty="0">
                <a:solidFill>
                  <a:srgbClr val="000000"/>
                </a:solidFill>
                <a:latin typeface="Arial"/>
                <a:ea typeface="Arial"/>
                <a:cs typeface="Arial"/>
                <a:sym typeface="Arial"/>
              </a:rPr>
              <a:t>. </a:t>
            </a:r>
            <a:r>
              <a:rPr lang="en-US" sz="2600" b="0" i="0" u="none" strike="noStrike" cap="none" dirty="0" err="1">
                <a:solidFill>
                  <a:srgbClr val="000000"/>
                </a:solidFill>
                <a:latin typeface="Arial"/>
                <a:ea typeface="Arial"/>
                <a:cs typeface="Arial"/>
                <a:sym typeface="Arial"/>
              </a:rPr>
              <a:t>Участниците</a:t>
            </a:r>
            <a:r>
              <a:rPr lang="en-US" sz="2600" b="0" i="0" u="none" strike="noStrike" cap="none" dirty="0">
                <a:solidFill>
                  <a:srgbClr val="000000"/>
                </a:solidFill>
                <a:latin typeface="Arial"/>
                <a:ea typeface="Arial"/>
                <a:cs typeface="Arial"/>
                <a:sym typeface="Arial"/>
              </a:rPr>
              <a:t> </a:t>
            </a:r>
            <a:r>
              <a:rPr lang="en-US" sz="2600" b="0" i="0" u="none" strike="noStrike" cap="none" dirty="0" err="1">
                <a:solidFill>
                  <a:srgbClr val="000000"/>
                </a:solidFill>
                <a:latin typeface="Arial"/>
                <a:ea typeface="Arial"/>
                <a:cs typeface="Arial"/>
                <a:sym typeface="Arial"/>
              </a:rPr>
              <a:t>ще</a:t>
            </a:r>
            <a:r>
              <a:rPr lang="en-US" sz="2600" b="0" i="0" u="none" strike="noStrike" cap="none" dirty="0">
                <a:solidFill>
                  <a:srgbClr val="000000"/>
                </a:solidFill>
                <a:latin typeface="Arial"/>
                <a:ea typeface="Arial"/>
                <a:cs typeface="Arial"/>
                <a:sym typeface="Arial"/>
              </a:rPr>
              <a:t> </a:t>
            </a:r>
            <a:r>
              <a:rPr lang="en-US" sz="2600" b="0" i="0" u="none" strike="noStrike" cap="none" dirty="0" err="1">
                <a:solidFill>
                  <a:srgbClr val="000000"/>
                </a:solidFill>
                <a:latin typeface="Arial"/>
                <a:ea typeface="Arial"/>
                <a:cs typeface="Arial"/>
                <a:sym typeface="Arial"/>
              </a:rPr>
              <a:t>научат</a:t>
            </a:r>
            <a:r>
              <a:rPr lang="en-US" sz="2600" b="0" i="0" u="none" strike="noStrike" cap="none" dirty="0">
                <a:solidFill>
                  <a:srgbClr val="000000"/>
                </a:solidFill>
                <a:latin typeface="Arial"/>
                <a:ea typeface="Arial"/>
                <a:cs typeface="Arial"/>
                <a:sym typeface="Arial"/>
              </a:rPr>
              <a:t> </a:t>
            </a:r>
            <a:r>
              <a:rPr lang="en-US" sz="2600" b="0" i="0" u="none" strike="noStrike" cap="none" dirty="0" err="1">
                <a:solidFill>
                  <a:srgbClr val="000000"/>
                </a:solidFill>
                <a:latin typeface="Arial"/>
                <a:ea typeface="Arial"/>
                <a:cs typeface="Arial"/>
                <a:sym typeface="Arial"/>
              </a:rPr>
              <a:t>как</a:t>
            </a:r>
            <a:r>
              <a:rPr lang="en-US" sz="2600" b="0" i="0" u="none" strike="noStrike" cap="none" dirty="0">
                <a:solidFill>
                  <a:srgbClr val="000000"/>
                </a:solidFill>
                <a:latin typeface="Arial"/>
                <a:ea typeface="Arial"/>
                <a:cs typeface="Arial"/>
                <a:sym typeface="Arial"/>
              </a:rPr>
              <a:t> </a:t>
            </a:r>
            <a:r>
              <a:rPr lang="en-US" sz="2600" b="0" i="0" u="none" strike="noStrike" cap="none" dirty="0" err="1">
                <a:solidFill>
                  <a:srgbClr val="000000"/>
                </a:solidFill>
                <a:latin typeface="Arial"/>
                <a:ea typeface="Arial"/>
                <a:cs typeface="Arial"/>
                <a:sym typeface="Arial"/>
              </a:rPr>
              <a:t>да</a:t>
            </a:r>
            <a:r>
              <a:rPr lang="en-US" sz="2600" b="0" i="0" u="none" strike="noStrike" cap="none" dirty="0">
                <a:solidFill>
                  <a:srgbClr val="000000"/>
                </a:solidFill>
                <a:latin typeface="Arial"/>
                <a:ea typeface="Arial"/>
                <a:cs typeface="Arial"/>
                <a:sym typeface="Arial"/>
              </a:rPr>
              <a:t> </a:t>
            </a:r>
            <a:r>
              <a:rPr lang="en-US" sz="2600" b="0" i="0" u="none" strike="noStrike" cap="none" dirty="0" err="1">
                <a:solidFill>
                  <a:srgbClr val="000000"/>
                </a:solidFill>
                <a:latin typeface="Arial"/>
                <a:ea typeface="Arial"/>
                <a:cs typeface="Arial"/>
                <a:sym typeface="Arial"/>
              </a:rPr>
              <a:t>създават</a:t>
            </a:r>
            <a:r>
              <a:rPr lang="en-US" sz="2600" b="0" i="0" u="none" strike="noStrike" cap="none" dirty="0">
                <a:solidFill>
                  <a:srgbClr val="000000"/>
                </a:solidFill>
                <a:latin typeface="Arial"/>
                <a:ea typeface="Arial"/>
                <a:cs typeface="Arial"/>
                <a:sym typeface="Arial"/>
              </a:rPr>
              <a:t> </a:t>
            </a:r>
            <a:r>
              <a:rPr lang="en-US" sz="2600" b="0" i="0" u="none" strike="noStrike" cap="none" dirty="0" err="1">
                <a:solidFill>
                  <a:srgbClr val="000000"/>
                </a:solidFill>
                <a:latin typeface="Arial"/>
                <a:ea typeface="Arial"/>
                <a:cs typeface="Arial"/>
                <a:sym typeface="Arial"/>
              </a:rPr>
              <a:t>екипи</a:t>
            </a:r>
            <a:r>
              <a:rPr lang="en-US" sz="2600" b="0" i="0" u="none" strike="noStrike" cap="none" dirty="0">
                <a:solidFill>
                  <a:srgbClr val="000000"/>
                </a:solidFill>
                <a:latin typeface="Arial"/>
                <a:ea typeface="Arial"/>
                <a:cs typeface="Arial"/>
                <a:sym typeface="Arial"/>
              </a:rPr>
              <a:t> и </a:t>
            </a:r>
            <a:r>
              <a:rPr lang="en-US" sz="2600" b="0" i="0" u="none" strike="noStrike" cap="none" dirty="0" err="1">
                <a:solidFill>
                  <a:srgbClr val="000000"/>
                </a:solidFill>
                <a:latin typeface="Arial"/>
                <a:ea typeface="Arial"/>
                <a:cs typeface="Arial"/>
                <a:sym typeface="Arial"/>
              </a:rPr>
              <a:t>да</a:t>
            </a:r>
            <a:r>
              <a:rPr lang="en-US" sz="2600" b="0" i="0" u="none" strike="noStrike" cap="none" dirty="0">
                <a:solidFill>
                  <a:srgbClr val="000000"/>
                </a:solidFill>
                <a:latin typeface="Arial"/>
                <a:ea typeface="Arial"/>
                <a:cs typeface="Arial"/>
                <a:sym typeface="Arial"/>
              </a:rPr>
              <a:t> </a:t>
            </a:r>
            <a:r>
              <a:rPr lang="en-US" sz="2600" b="0" i="0" u="none" strike="noStrike" cap="none" dirty="0" err="1">
                <a:solidFill>
                  <a:srgbClr val="000000"/>
                </a:solidFill>
                <a:latin typeface="Arial"/>
                <a:ea typeface="Arial"/>
                <a:cs typeface="Arial"/>
                <a:sym typeface="Arial"/>
              </a:rPr>
              <a:t>управляват</a:t>
            </a:r>
            <a:r>
              <a:rPr lang="en-US" sz="2600" b="0" i="0" u="none" strike="noStrike" cap="none" dirty="0">
                <a:solidFill>
                  <a:srgbClr val="000000"/>
                </a:solidFill>
                <a:latin typeface="Arial"/>
                <a:ea typeface="Arial"/>
                <a:cs typeface="Arial"/>
                <a:sym typeface="Arial"/>
              </a:rPr>
              <a:t> </a:t>
            </a:r>
            <a:r>
              <a:rPr lang="en-US" sz="2600" b="0" i="0" u="none" strike="noStrike" cap="none" dirty="0" err="1">
                <a:solidFill>
                  <a:srgbClr val="000000"/>
                </a:solidFill>
                <a:latin typeface="Arial"/>
                <a:ea typeface="Arial"/>
                <a:cs typeface="Arial"/>
                <a:sym typeface="Arial"/>
              </a:rPr>
              <a:t>членовете</a:t>
            </a:r>
            <a:r>
              <a:rPr lang="en-US" sz="2600" b="0" i="0" u="none" strike="noStrike" cap="none" dirty="0">
                <a:solidFill>
                  <a:srgbClr val="000000"/>
                </a:solidFill>
                <a:latin typeface="Arial"/>
                <a:ea typeface="Arial"/>
                <a:cs typeface="Arial"/>
                <a:sym typeface="Arial"/>
              </a:rPr>
              <a:t> с </a:t>
            </a:r>
            <a:r>
              <a:rPr lang="en-US" sz="2600" b="0" i="0" u="none" strike="noStrike" cap="none" dirty="0" err="1">
                <a:solidFill>
                  <a:srgbClr val="000000"/>
                </a:solidFill>
                <a:latin typeface="Arial"/>
                <a:ea typeface="Arial"/>
                <a:cs typeface="Arial"/>
                <a:sym typeface="Arial"/>
              </a:rPr>
              <a:t>цел</a:t>
            </a:r>
            <a:r>
              <a:rPr lang="en-US" sz="2600" b="0" i="0" u="none" strike="noStrike" cap="none" dirty="0">
                <a:solidFill>
                  <a:srgbClr val="000000"/>
                </a:solidFill>
                <a:latin typeface="Arial"/>
                <a:ea typeface="Arial"/>
                <a:cs typeface="Arial"/>
                <a:sym typeface="Arial"/>
              </a:rPr>
              <a:t> </a:t>
            </a:r>
            <a:r>
              <a:rPr lang="en-US" sz="2600" b="0" i="0" u="none" strike="noStrike" cap="none" dirty="0" err="1">
                <a:solidFill>
                  <a:srgbClr val="000000"/>
                </a:solidFill>
                <a:latin typeface="Arial"/>
                <a:ea typeface="Arial"/>
                <a:cs typeface="Arial"/>
                <a:sym typeface="Arial"/>
              </a:rPr>
              <a:t>сътрудничество</a:t>
            </a:r>
            <a:r>
              <a:rPr lang="en-US" sz="2600" b="0" i="0" u="none" strike="noStrike" cap="none" dirty="0">
                <a:solidFill>
                  <a:srgbClr val="000000"/>
                </a:solidFill>
                <a:latin typeface="Arial"/>
                <a:ea typeface="Arial"/>
                <a:cs typeface="Arial"/>
                <a:sym typeface="Arial"/>
              </a:rPr>
              <a:t> </a:t>
            </a:r>
            <a:r>
              <a:rPr lang="en-US" sz="2600" b="0" i="0" u="none" strike="noStrike" cap="none" dirty="0" err="1">
                <a:solidFill>
                  <a:srgbClr val="000000"/>
                </a:solidFill>
                <a:latin typeface="Arial"/>
                <a:ea typeface="Arial"/>
                <a:cs typeface="Arial"/>
                <a:sym typeface="Arial"/>
              </a:rPr>
              <a:t>по</a:t>
            </a:r>
            <a:r>
              <a:rPr lang="en-US" sz="2600" b="0" i="0" u="none" strike="noStrike" cap="none" dirty="0">
                <a:solidFill>
                  <a:srgbClr val="000000"/>
                </a:solidFill>
                <a:latin typeface="Arial"/>
                <a:ea typeface="Arial"/>
                <a:cs typeface="Arial"/>
                <a:sym typeface="Arial"/>
              </a:rPr>
              <a:t> </a:t>
            </a:r>
            <a:r>
              <a:rPr lang="en-US" sz="2600" b="0" i="0" u="none" strike="noStrike" cap="none" dirty="0" err="1">
                <a:solidFill>
                  <a:srgbClr val="000000"/>
                </a:solidFill>
                <a:latin typeface="Arial"/>
                <a:ea typeface="Arial"/>
                <a:cs typeface="Arial"/>
                <a:sym typeface="Arial"/>
              </a:rPr>
              <a:t>специфични</a:t>
            </a:r>
            <a:r>
              <a:rPr lang="en-US" sz="2600" b="0" i="0" u="none" strike="noStrike" cap="none" dirty="0">
                <a:solidFill>
                  <a:srgbClr val="000000"/>
                </a:solidFill>
                <a:latin typeface="Arial"/>
                <a:ea typeface="Arial"/>
                <a:cs typeface="Arial"/>
                <a:sym typeface="Arial"/>
              </a:rPr>
              <a:t> </a:t>
            </a:r>
            <a:r>
              <a:rPr lang="en-US" sz="2600" b="0" i="0" u="none" strike="noStrike" cap="none" dirty="0" err="1">
                <a:solidFill>
                  <a:srgbClr val="000000"/>
                </a:solidFill>
                <a:latin typeface="Arial"/>
                <a:ea typeface="Arial"/>
                <a:cs typeface="Arial"/>
                <a:sym typeface="Arial"/>
              </a:rPr>
              <a:t>проекти</a:t>
            </a:r>
            <a:r>
              <a:rPr lang="en-US" sz="2600" b="0" i="0" u="none" strike="noStrike" cap="none" dirty="0">
                <a:solidFill>
                  <a:srgbClr val="000000"/>
                </a:solidFill>
                <a:latin typeface="Arial"/>
                <a:ea typeface="Arial"/>
                <a:cs typeface="Arial"/>
                <a:sym typeface="Arial"/>
              </a:rPr>
              <a:t>.</a:t>
            </a:r>
            <a:endParaRPr sz="2600" b="0" i="0" u="none" strike="noStrike" cap="none" dirty="0">
              <a:solidFill>
                <a:srgbClr val="4EA72E"/>
              </a:solidFill>
              <a:latin typeface="Arial"/>
              <a:ea typeface="Arial"/>
              <a:cs typeface="Arial"/>
              <a:sym typeface="Arial"/>
            </a:endParaRPr>
          </a:p>
        </p:txBody>
      </p:sp>
      <p:sp>
        <p:nvSpPr>
          <p:cNvPr id="426" name="Google Shape;426;p59"/>
          <p:cNvSpPr txBox="1"/>
          <p:nvPr/>
        </p:nvSpPr>
        <p:spPr>
          <a:xfrm>
            <a:off x="2242847" y="150668"/>
            <a:ext cx="16935489" cy="1661334"/>
          </a:xfrm>
          <a:prstGeom prst="rect">
            <a:avLst/>
          </a:prstGeom>
          <a:noFill/>
          <a:ln>
            <a:noFill/>
          </a:ln>
        </p:spPr>
        <p:txBody>
          <a:bodyPr spcFirstLastPara="1" wrap="square" lIns="137125" tIns="68550" rIns="137125" bIns="68550" anchor="ctr" anchorCtr="0">
            <a:normAutofit/>
          </a:bodyPr>
          <a:lstStyle/>
          <a:p>
            <a:pPr marL="0" marR="0" lvl="0" indent="0" algn="l" rtl="0">
              <a:lnSpc>
                <a:spcPct val="100000"/>
              </a:lnSpc>
              <a:spcBef>
                <a:spcPts val="0"/>
              </a:spcBef>
              <a:spcAft>
                <a:spcPts val="0"/>
              </a:spcAft>
              <a:buClr>
                <a:srgbClr val="000000"/>
              </a:buClr>
              <a:buSzPts val="4000"/>
              <a:buFont typeface="Arial"/>
              <a:buNone/>
            </a:pPr>
            <a:r>
              <a:rPr lang="en-US" sz="4000" b="1" i="0" u="none" strike="noStrike" cap="none">
                <a:solidFill>
                  <a:srgbClr val="4EA72E"/>
                </a:solidFill>
                <a:latin typeface="Arial"/>
                <a:ea typeface="Arial"/>
                <a:cs typeface="Arial"/>
                <a:sym typeface="Arial"/>
              </a:rPr>
              <a:t>Дейност #3: Представяне на функциите на инструменти за управление на задачи</a:t>
            </a:r>
            <a:endParaRPr sz="6000" b="0" i="0" u="none" strike="noStrike" cap="none">
              <a:solidFill>
                <a:srgbClr val="4EA72E"/>
              </a:solidFill>
              <a:latin typeface="Arial"/>
              <a:ea typeface="Arial"/>
              <a:cs typeface="Arial"/>
              <a:sym typeface="Arial"/>
            </a:endParaRPr>
          </a:p>
        </p:txBody>
      </p:sp>
      <p:sp>
        <p:nvSpPr>
          <p:cNvPr id="427" name="Google Shape;427;p59"/>
          <p:cNvSpPr txBox="1"/>
          <p:nvPr/>
        </p:nvSpPr>
        <p:spPr>
          <a:xfrm>
            <a:off x="9144000" y="2951158"/>
            <a:ext cx="13348490" cy="797782"/>
          </a:xfrm>
          <a:prstGeom prst="rect">
            <a:avLst/>
          </a:prstGeom>
          <a:noFill/>
          <a:ln>
            <a:noFill/>
          </a:ln>
        </p:spPr>
        <p:txBody>
          <a:bodyPr spcFirstLastPara="1" wrap="square" lIns="0" tIns="0" rIns="0" bIns="0" anchor="t" anchorCtr="0">
            <a:spAutoFit/>
          </a:bodyPr>
          <a:lstStyle/>
          <a:p>
            <a:pPr marL="0" marR="0" lvl="0" indent="0" algn="l" rtl="0">
              <a:lnSpc>
                <a:spcPct val="144009"/>
              </a:lnSpc>
              <a:spcBef>
                <a:spcPts val="0"/>
              </a:spcBef>
              <a:spcAft>
                <a:spcPts val="0"/>
              </a:spcAft>
              <a:buClr>
                <a:srgbClr val="000000"/>
              </a:buClr>
              <a:buSzPts val="4000"/>
              <a:buFont typeface="Arial"/>
              <a:buNone/>
            </a:pPr>
            <a:r>
              <a:rPr lang="en-US" sz="3600" b="1" i="0" u="none" strike="noStrike" cap="none">
                <a:solidFill>
                  <a:srgbClr val="926FB1"/>
                </a:solidFill>
                <a:latin typeface="Arial"/>
                <a:ea typeface="Arial"/>
                <a:cs typeface="Arial"/>
                <a:sym typeface="Arial"/>
              </a:rPr>
              <a:t>Цел на дейността</a:t>
            </a:r>
            <a:endParaRPr sz="1050" b="0" i="0" u="none" strike="noStrike" cap="none">
              <a:solidFill>
                <a:srgbClr val="000000"/>
              </a:solidFill>
              <a:latin typeface="Arial"/>
              <a:ea typeface="Arial"/>
              <a:cs typeface="Arial"/>
              <a:sym typeface="Arial"/>
            </a:endParaRPr>
          </a:p>
        </p:txBody>
      </p:sp>
      <p:sp>
        <p:nvSpPr>
          <p:cNvPr id="428" name="Google Shape;428;p59"/>
          <p:cNvSpPr txBox="1"/>
          <p:nvPr/>
        </p:nvSpPr>
        <p:spPr>
          <a:xfrm>
            <a:off x="9144000" y="3963276"/>
            <a:ext cx="8125257" cy="2400657"/>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None/>
            </a:pPr>
            <a:r>
              <a:rPr lang="en-US" sz="2600" b="0" i="0" u="none" strike="noStrike" cap="none" dirty="0" err="1">
                <a:solidFill>
                  <a:srgbClr val="000000"/>
                </a:solidFill>
                <a:latin typeface="Arial"/>
                <a:ea typeface="Arial"/>
                <a:cs typeface="Arial"/>
                <a:sym typeface="Arial"/>
              </a:rPr>
              <a:t>Тази</a:t>
            </a:r>
            <a:r>
              <a:rPr lang="en-US" sz="2600" b="0" i="0" u="none" strike="noStrike" cap="none" dirty="0">
                <a:solidFill>
                  <a:srgbClr val="000000"/>
                </a:solidFill>
                <a:latin typeface="Arial"/>
                <a:ea typeface="Arial"/>
                <a:cs typeface="Arial"/>
                <a:sym typeface="Arial"/>
              </a:rPr>
              <a:t> </a:t>
            </a:r>
            <a:r>
              <a:rPr lang="en-US" sz="2600" b="0" i="0" u="none" strike="noStrike" cap="none" dirty="0" err="1">
                <a:solidFill>
                  <a:srgbClr val="000000"/>
                </a:solidFill>
                <a:latin typeface="Arial"/>
                <a:ea typeface="Arial"/>
                <a:cs typeface="Arial"/>
                <a:sym typeface="Arial"/>
              </a:rPr>
              <a:t>дейност</a:t>
            </a:r>
            <a:r>
              <a:rPr lang="en-US" sz="2600" b="0" i="0" u="none" strike="noStrike" cap="none" dirty="0">
                <a:solidFill>
                  <a:srgbClr val="000000"/>
                </a:solidFill>
                <a:latin typeface="Arial"/>
                <a:ea typeface="Arial"/>
                <a:cs typeface="Arial"/>
                <a:sym typeface="Arial"/>
              </a:rPr>
              <a:t> </a:t>
            </a:r>
            <a:r>
              <a:rPr lang="en-US" sz="2600" b="0" i="0" u="none" strike="noStrike" cap="none" dirty="0" err="1">
                <a:solidFill>
                  <a:srgbClr val="000000"/>
                </a:solidFill>
                <a:latin typeface="Arial"/>
                <a:ea typeface="Arial"/>
                <a:cs typeface="Arial"/>
                <a:sym typeface="Arial"/>
              </a:rPr>
              <a:t>демонстрира</a:t>
            </a:r>
            <a:r>
              <a:rPr lang="en-US" sz="2600" b="0" i="0" u="none" strike="noStrike" cap="none" dirty="0">
                <a:solidFill>
                  <a:srgbClr val="000000"/>
                </a:solidFill>
                <a:latin typeface="Arial"/>
                <a:ea typeface="Arial"/>
                <a:cs typeface="Arial"/>
                <a:sym typeface="Arial"/>
              </a:rPr>
              <a:t> </a:t>
            </a:r>
            <a:r>
              <a:rPr lang="en-US" sz="2600" b="0" i="0" u="none" strike="noStrike" cap="none" dirty="0" err="1">
                <a:solidFill>
                  <a:srgbClr val="000000"/>
                </a:solidFill>
                <a:latin typeface="Arial"/>
                <a:ea typeface="Arial"/>
                <a:cs typeface="Arial"/>
                <a:sym typeface="Arial"/>
              </a:rPr>
              <a:t>ключовите</a:t>
            </a:r>
            <a:r>
              <a:rPr lang="en-US" sz="2600" b="0" i="0" u="none" strike="noStrike" cap="none" dirty="0">
                <a:solidFill>
                  <a:srgbClr val="000000"/>
                </a:solidFill>
                <a:latin typeface="Arial"/>
                <a:ea typeface="Arial"/>
                <a:cs typeface="Arial"/>
                <a:sym typeface="Arial"/>
              </a:rPr>
              <a:t> </a:t>
            </a:r>
            <a:r>
              <a:rPr lang="en-US" sz="2600" b="0" i="0" u="none" strike="noStrike" cap="none" dirty="0" err="1">
                <a:solidFill>
                  <a:srgbClr val="000000"/>
                </a:solidFill>
                <a:latin typeface="Arial"/>
                <a:ea typeface="Arial"/>
                <a:cs typeface="Arial"/>
                <a:sym typeface="Arial"/>
              </a:rPr>
              <a:t>характеристики</a:t>
            </a:r>
            <a:r>
              <a:rPr lang="en-US" sz="2600" b="0" i="0" u="none" strike="noStrike" cap="none" dirty="0">
                <a:solidFill>
                  <a:srgbClr val="000000"/>
                </a:solidFill>
                <a:latin typeface="Arial"/>
                <a:ea typeface="Arial"/>
                <a:cs typeface="Arial"/>
                <a:sym typeface="Arial"/>
              </a:rPr>
              <a:t> </a:t>
            </a:r>
            <a:r>
              <a:rPr lang="en-US" sz="2600" b="0" i="0" u="none" strike="noStrike" cap="none" dirty="0" err="1">
                <a:solidFill>
                  <a:srgbClr val="000000"/>
                </a:solidFill>
                <a:latin typeface="Arial"/>
                <a:ea typeface="Arial"/>
                <a:cs typeface="Arial"/>
                <a:sym typeface="Arial"/>
              </a:rPr>
              <a:t>на</a:t>
            </a:r>
            <a:r>
              <a:rPr lang="en-US" sz="2600" b="0" i="0" u="none" strike="noStrike" cap="none" dirty="0">
                <a:solidFill>
                  <a:srgbClr val="000000"/>
                </a:solidFill>
                <a:latin typeface="Arial"/>
                <a:ea typeface="Arial"/>
                <a:cs typeface="Arial"/>
                <a:sym typeface="Arial"/>
              </a:rPr>
              <a:t> Asana, </a:t>
            </a:r>
            <a:r>
              <a:rPr lang="en-US" sz="2600" b="0" i="0" u="none" strike="noStrike" cap="none" dirty="0" err="1">
                <a:solidFill>
                  <a:srgbClr val="000000"/>
                </a:solidFill>
                <a:latin typeface="Arial"/>
                <a:ea typeface="Arial"/>
                <a:cs typeface="Arial"/>
                <a:sym typeface="Arial"/>
              </a:rPr>
              <a:t>като</a:t>
            </a:r>
            <a:r>
              <a:rPr lang="en-US" sz="2600" b="0" i="0" u="none" strike="noStrike" cap="none" dirty="0">
                <a:solidFill>
                  <a:srgbClr val="000000"/>
                </a:solidFill>
                <a:latin typeface="Arial"/>
                <a:ea typeface="Arial"/>
                <a:cs typeface="Arial"/>
                <a:sym typeface="Arial"/>
              </a:rPr>
              <a:t> </a:t>
            </a:r>
            <a:r>
              <a:rPr lang="en-US" sz="2600" b="0" i="0" u="none" strike="noStrike" cap="none" dirty="0" err="1">
                <a:solidFill>
                  <a:srgbClr val="000000"/>
                </a:solidFill>
                <a:latin typeface="Arial"/>
                <a:ea typeface="Arial"/>
                <a:cs typeface="Arial"/>
                <a:sym typeface="Arial"/>
              </a:rPr>
              <a:t>се</a:t>
            </a:r>
            <a:r>
              <a:rPr lang="en-US" sz="2600" b="0" i="0" u="none" strike="noStrike" cap="none" dirty="0">
                <a:solidFill>
                  <a:srgbClr val="000000"/>
                </a:solidFill>
                <a:latin typeface="Arial"/>
                <a:ea typeface="Arial"/>
                <a:cs typeface="Arial"/>
                <a:sym typeface="Arial"/>
              </a:rPr>
              <a:t> </a:t>
            </a:r>
            <a:r>
              <a:rPr lang="en-US" sz="2600" b="0" i="0" u="none" strike="noStrike" cap="none" dirty="0" err="1">
                <a:solidFill>
                  <a:srgbClr val="000000"/>
                </a:solidFill>
                <a:latin typeface="Arial"/>
                <a:ea typeface="Arial"/>
                <a:cs typeface="Arial"/>
                <a:sym typeface="Arial"/>
              </a:rPr>
              <a:t>фокусира</a:t>
            </a:r>
            <a:r>
              <a:rPr lang="en-US" sz="2600" b="0" i="0" u="none" strike="noStrike" cap="none" dirty="0">
                <a:solidFill>
                  <a:srgbClr val="000000"/>
                </a:solidFill>
                <a:latin typeface="Arial"/>
                <a:ea typeface="Arial"/>
                <a:cs typeface="Arial"/>
                <a:sym typeface="Arial"/>
              </a:rPr>
              <a:t> </a:t>
            </a:r>
            <a:r>
              <a:rPr lang="en-US" sz="2600" b="0" i="0" u="none" strike="noStrike" cap="none" dirty="0" err="1">
                <a:solidFill>
                  <a:srgbClr val="000000"/>
                </a:solidFill>
                <a:latin typeface="Arial"/>
                <a:ea typeface="Arial"/>
                <a:cs typeface="Arial"/>
                <a:sym typeface="Arial"/>
              </a:rPr>
              <a:t>върху</a:t>
            </a:r>
            <a:r>
              <a:rPr lang="en-US" sz="2600" b="0" i="0" u="none" strike="noStrike" cap="none" dirty="0">
                <a:solidFill>
                  <a:srgbClr val="000000"/>
                </a:solidFill>
                <a:latin typeface="Arial"/>
                <a:ea typeface="Arial"/>
                <a:cs typeface="Arial"/>
                <a:sym typeface="Arial"/>
              </a:rPr>
              <a:t> </a:t>
            </a:r>
            <a:r>
              <a:rPr lang="en-US" sz="2600" b="0" i="0" u="none" strike="noStrike" cap="none" dirty="0" err="1">
                <a:solidFill>
                  <a:srgbClr val="000000"/>
                </a:solidFill>
                <a:latin typeface="Arial"/>
                <a:ea typeface="Arial"/>
                <a:cs typeface="Arial"/>
                <a:sym typeface="Arial"/>
              </a:rPr>
              <a:t>това</a:t>
            </a:r>
            <a:r>
              <a:rPr lang="en-US" sz="2600" b="0" i="0" u="none" strike="noStrike" cap="none" dirty="0">
                <a:solidFill>
                  <a:srgbClr val="000000"/>
                </a:solidFill>
                <a:latin typeface="Arial"/>
                <a:ea typeface="Arial"/>
                <a:cs typeface="Arial"/>
                <a:sym typeface="Arial"/>
              </a:rPr>
              <a:t> </a:t>
            </a:r>
            <a:r>
              <a:rPr lang="en-US" sz="2600" b="0" i="0" u="none" strike="noStrike" cap="none" dirty="0" err="1">
                <a:solidFill>
                  <a:srgbClr val="000000"/>
                </a:solidFill>
                <a:latin typeface="Arial"/>
                <a:ea typeface="Arial"/>
                <a:cs typeface="Arial"/>
                <a:sym typeface="Arial"/>
              </a:rPr>
              <a:t>как</a:t>
            </a:r>
            <a:r>
              <a:rPr lang="en-US" sz="2600" b="0" i="0" u="none" strike="noStrike" cap="none" dirty="0">
                <a:solidFill>
                  <a:srgbClr val="000000"/>
                </a:solidFill>
                <a:latin typeface="Arial"/>
                <a:ea typeface="Arial"/>
                <a:cs typeface="Arial"/>
                <a:sym typeface="Arial"/>
              </a:rPr>
              <a:t> </a:t>
            </a:r>
            <a:r>
              <a:rPr lang="en-US" sz="2600" b="0" i="0" u="none" strike="noStrike" cap="none" dirty="0" err="1">
                <a:solidFill>
                  <a:srgbClr val="000000"/>
                </a:solidFill>
                <a:latin typeface="Arial"/>
                <a:ea typeface="Arial"/>
                <a:cs typeface="Arial"/>
                <a:sym typeface="Arial"/>
              </a:rPr>
              <a:t>тя</a:t>
            </a:r>
            <a:r>
              <a:rPr lang="en-US" sz="2600" b="0" i="0" u="none" strike="noStrike" cap="none" dirty="0">
                <a:solidFill>
                  <a:srgbClr val="000000"/>
                </a:solidFill>
                <a:latin typeface="Arial"/>
                <a:ea typeface="Arial"/>
                <a:cs typeface="Arial"/>
                <a:sym typeface="Arial"/>
              </a:rPr>
              <a:t> </a:t>
            </a:r>
            <a:r>
              <a:rPr lang="en-US" sz="2600" b="0" i="0" u="none" strike="noStrike" cap="none" dirty="0" err="1">
                <a:solidFill>
                  <a:srgbClr val="000000"/>
                </a:solidFill>
                <a:latin typeface="Arial"/>
                <a:ea typeface="Arial"/>
                <a:cs typeface="Arial"/>
                <a:sym typeface="Arial"/>
              </a:rPr>
              <a:t>поддържа</a:t>
            </a:r>
            <a:r>
              <a:rPr lang="en-US" sz="2600" b="0" i="0" u="none" strike="noStrike" cap="none" dirty="0">
                <a:solidFill>
                  <a:srgbClr val="000000"/>
                </a:solidFill>
                <a:latin typeface="Arial"/>
                <a:ea typeface="Arial"/>
                <a:cs typeface="Arial"/>
                <a:sym typeface="Arial"/>
              </a:rPr>
              <a:t> </a:t>
            </a:r>
            <a:r>
              <a:rPr lang="en-US" sz="2600" b="0" i="0" u="none" strike="noStrike" cap="none" dirty="0" err="1">
                <a:solidFill>
                  <a:srgbClr val="000000"/>
                </a:solidFill>
                <a:latin typeface="Arial"/>
                <a:ea typeface="Arial"/>
                <a:cs typeface="Arial"/>
                <a:sym typeface="Arial"/>
              </a:rPr>
              <a:t>управлението</a:t>
            </a:r>
            <a:r>
              <a:rPr lang="en-US" sz="2600" b="0" i="0" u="none" strike="noStrike" cap="none" dirty="0">
                <a:solidFill>
                  <a:srgbClr val="000000"/>
                </a:solidFill>
                <a:latin typeface="Arial"/>
                <a:ea typeface="Arial"/>
                <a:cs typeface="Arial"/>
                <a:sym typeface="Arial"/>
              </a:rPr>
              <a:t> и </a:t>
            </a:r>
            <a:r>
              <a:rPr lang="en-US" sz="2600" b="0" i="0" u="none" strike="noStrike" cap="none" dirty="0" err="1">
                <a:solidFill>
                  <a:srgbClr val="000000"/>
                </a:solidFill>
                <a:latin typeface="Arial"/>
                <a:ea typeface="Arial"/>
                <a:cs typeface="Arial"/>
                <a:sym typeface="Arial"/>
              </a:rPr>
              <a:t>организацията</a:t>
            </a:r>
            <a:r>
              <a:rPr lang="en-US" sz="2600" b="0" i="0" u="none" strike="noStrike" cap="none" dirty="0">
                <a:solidFill>
                  <a:srgbClr val="000000"/>
                </a:solidFill>
                <a:latin typeface="Arial"/>
                <a:ea typeface="Arial"/>
                <a:cs typeface="Arial"/>
                <a:sym typeface="Arial"/>
              </a:rPr>
              <a:t> </a:t>
            </a:r>
            <a:r>
              <a:rPr lang="en-US" sz="2600" b="0" i="0" u="none" strike="noStrike" cap="none" dirty="0" err="1">
                <a:solidFill>
                  <a:srgbClr val="000000"/>
                </a:solidFill>
                <a:latin typeface="Arial"/>
                <a:ea typeface="Arial"/>
                <a:cs typeface="Arial"/>
                <a:sym typeface="Arial"/>
              </a:rPr>
              <a:t>на</a:t>
            </a:r>
            <a:r>
              <a:rPr lang="en-US" sz="2600" b="0" i="0" u="none" strike="noStrike" cap="none" dirty="0">
                <a:solidFill>
                  <a:srgbClr val="000000"/>
                </a:solidFill>
                <a:latin typeface="Arial"/>
                <a:ea typeface="Arial"/>
                <a:cs typeface="Arial"/>
                <a:sym typeface="Arial"/>
              </a:rPr>
              <a:t> </a:t>
            </a:r>
            <a:r>
              <a:rPr lang="en-US" sz="2600" b="0" i="0" u="none" strike="noStrike" cap="none" dirty="0" err="1">
                <a:solidFill>
                  <a:srgbClr val="000000"/>
                </a:solidFill>
                <a:latin typeface="Arial"/>
                <a:ea typeface="Arial"/>
                <a:cs typeface="Arial"/>
                <a:sym typeface="Arial"/>
              </a:rPr>
              <a:t>задачите</a:t>
            </a:r>
            <a:r>
              <a:rPr lang="en-US" sz="2600" b="0" i="0" u="none" strike="noStrike" cap="none" dirty="0">
                <a:solidFill>
                  <a:srgbClr val="000000"/>
                </a:solidFill>
                <a:latin typeface="Arial"/>
                <a:ea typeface="Arial"/>
                <a:cs typeface="Arial"/>
                <a:sym typeface="Arial"/>
              </a:rPr>
              <a:t> в </a:t>
            </a:r>
            <a:r>
              <a:rPr lang="en-US" sz="2600" b="0" i="0" u="none" strike="noStrike" cap="none" dirty="0" err="1">
                <a:solidFill>
                  <a:srgbClr val="000000"/>
                </a:solidFill>
                <a:latin typeface="Arial"/>
                <a:ea typeface="Arial"/>
                <a:cs typeface="Arial"/>
                <a:sym typeface="Arial"/>
              </a:rPr>
              <a:t>хибридни</a:t>
            </a:r>
            <a:r>
              <a:rPr lang="en-US" sz="2600" b="0" i="0" u="none" strike="noStrike" cap="none" dirty="0">
                <a:solidFill>
                  <a:srgbClr val="000000"/>
                </a:solidFill>
                <a:latin typeface="Arial"/>
                <a:ea typeface="Arial"/>
                <a:cs typeface="Arial"/>
                <a:sym typeface="Arial"/>
              </a:rPr>
              <a:t> </a:t>
            </a:r>
            <a:r>
              <a:rPr lang="en-US" sz="2600" b="0" i="0" u="none" strike="noStrike" cap="none" dirty="0" err="1">
                <a:solidFill>
                  <a:srgbClr val="000000"/>
                </a:solidFill>
                <a:latin typeface="Arial"/>
                <a:ea typeface="Arial"/>
                <a:cs typeface="Arial"/>
                <a:sym typeface="Arial"/>
              </a:rPr>
              <a:t>екипи</a:t>
            </a:r>
            <a:r>
              <a:rPr lang="en-US" sz="2600" b="0" i="0" u="none" strike="noStrike" cap="none" dirty="0">
                <a:solidFill>
                  <a:srgbClr val="000000"/>
                </a:solidFill>
                <a:latin typeface="Arial"/>
                <a:ea typeface="Arial"/>
                <a:cs typeface="Arial"/>
                <a:sym typeface="Arial"/>
              </a:rPr>
              <a:t>, </a:t>
            </a:r>
            <a:r>
              <a:rPr lang="en-US" sz="2600" b="0" i="0" u="none" strike="noStrike" cap="none" dirty="0" err="1">
                <a:solidFill>
                  <a:srgbClr val="000000"/>
                </a:solidFill>
                <a:latin typeface="Arial"/>
                <a:ea typeface="Arial"/>
                <a:cs typeface="Arial"/>
                <a:sym typeface="Arial"/>
              </a:rPr>
              <a:t>балансирайки</a:t>
            </a:r>
            <a:r>
              <a:rPr lang="en-US" sz="2600" b="0" i="0" u="none" strike="noStrike" cap="none" dirty="0">
                <a:solidFill>
                  <a:srgbClr val="000000"/>
                </a:solidFill>
                <a:latin typeface="Arial"/>
                <a:ea typeface="Arial"/>
                <a:cs typeface="Arial"/>
                <a:sym typeface="Arial"/>
              </a:rPr>
              <a:t> </a:t>
            </a:r>
            <a:r>
              <a:rPr lang="en-US" sz="2600" b="0" i="0" u="none" strike="noStrike" cap="none" dirty="0" err="1">
                <a:solidFill>
                  <a:srgbClr val="000000"/>
                </a:solidFill>
                <a:latin typeface="Arial"/>
                <a:ea typeface="Arial"/>
                <a:cs typeface="Arial"/>
                <a:sym typeface="Arial"/>
              </a:rPr>
              <a:t>между</a:t>
            </a:r>
            <a:r>
              <a:rPr lang="en-US" sz="2600" b="0" i="0" u="none" strike="noStrike" cap="none" dirty="0">
                <a:solidFill>
                  <a:srgbClr val="000000"/>
                </a:solidFill>
                <a:latin typeface="Arial"/>
                <a:ea typeface="Arial"/>
                <a:cs typeface="Arial"/>
                <a:sym typeface="Arial"/>
              </a:rPr>
              <a:t> </a:t>
            </a:r>
            <a:r>
              <a:rPr lang="en-US" sz="2600" b="0" i="0" u="none" strike="noStrike" cap="none" dirty="0" err="1">
                <a:solidFill>
                  <a:srgbClr val="000000"/>
                </a:solidFill>
                <a:latin typeface="Arial"/>
                <a:ea typeface="Arial"/>
                <a:cs typeface="Arial"/>
                <a:sym typeface="Arial"/>
              </a:rPr>
              <a:t>синхронни</a:t>
            </a:r>
            <a:r>
              <a:rPr lang="en-US" sz="2600" b="0" i="0" u="none" strike="noStrike" cap="none" dirty="0">
                <a:solidFill>
                  <a:srgbClr val="000000"/>
                </a:solidFill>
                <a:latin typeface="Arial"/>
                <a:ea typeface="Arial"/>
                <a:cs typeface="Arial"/>
                <a:sym typeface="Arial"/>
              </a:rPr>
              <a:t> и </a:t>
            </a:r>
            <a:r>
              <a:rPr lang="en-US" sz="2600" b="0" i="0" u="none" strike="noStrike" cap="none" dirty="0" err="1">
                <a:solidFill>
                  <a:srgbClr val="000000"/>
                </a:solidFill>
                <a:latin typeface="Arial"/>
                <a:ea typeface="Arial"/>
                <a:cs typeface="Arial"/>
                <a:sym typeface="Arial"/>
              </a:rPr>
              <a:t>асинхронни</a:t>
            </a:r>
            <a:r>
              <a:rPr lang="en-US" sz="2600" b="0" i="0" u="none" strike="noStrike" cap="none" dirty="0">
                <a:solidFill>
                  <a:srgbClr val="000000"/>
                </a:solidFill>
                <a:latin typeface="Arial"/>
                <a:ea typeface="Arial"/>
                <a:cs typeface="Arial"/>
                <a:sym typeface="Arial"/>
              </a:rPr>
              <a:t> </a:t>
            </a:r>
            <a:r>
              <a:rPr lang="en-US" sz="2600" b="0" i="0" u="none" strike="noStrike" cap="none" dirty="0" err="1">
                <a:solidFill>
                  <a:srgbClr val="000000"/>
                </a:solidFill>
                <a:latin typeface="Arial"/>
                <a:ea typeface="Arial"/>
                <a:cs typeface="Arial"/>
                <a:sym typeface="Arial"/>
              </a:rPr>
              <a:t>работни</a:t>
            </a:r>
            <a:r>
              <a:rPr lang="en-US" sz="2600" b="0" i="0" u="none" strike="noStrike" cap="none" dirty="0">
                <a:solidFill>
                  <a:srgbClr val="000000"/>
                </a:solidFill>
                <a:latin typeface="Arial"/>
                <a:ea typeface="Arial"/>
                <a:cs typeface="Arial"/>
                <a:sym typeface="Arial"/>
              </a:rPr>
              <a:t> </a:t>
            </a:r>
            <a:r>
              <a:rPr lang="en-US" sz="2600" b="0" i="0" u="none" strike="noStrike" cap="none" dirty="0" err="1">
                <a:solidFill>
                  <a:srgbClr val="000000"/>
                </a:solidFill>
                <a:latin typeface="Arial"/>
                <a:ea typeface="Arial"/>
                <a:cs typeface="Arial"/>
                <a:sym typeface="Arial"/>
              </a:rPr>
              <a:t>процеси</a:t>
            </a:r>
            <a:r>
              <a:rPr lang="en-US" sz="2600" b="0" i="0" u="none" strike="noStrike" cap="none" dirty="0">
                <a:solidFill>
                  <a:srgbClr val="000000"/>
                </a:solidFill>
                <a:latin typeface="Arial"/>
                <a:ea typeface="Arial"/>
                <a:cs typeface="Arial"/>
                <a:sym typeface="Arial"/>
              </a:rPr>
              <a:t>.</a:t>
            </a:r>
            <a:endParaRPr sz="2600" b="0" i="0" u="none" strike="noStrike" cap="none" dirty="0">
              <a:solidFill>
                <a:srgbClr val="000000"/>
              </a:solidFill>
              <a:latin typeface="Arial"/>
              <a:ea typeface="Arial"/>
              <a:cs typeface="Arial"/>
              <a:sym typeface="Arial"/>
            </a:endParaRPr>
          </a:p>
        </p:txBody>
      </p:sp>
      <p:sp>
        <p:nvSpPr>
          <p:cNvPr id="429" name="Google Shape;429;p59"/>
          <p:cNvSpPr/>
          <p:nvPr/>
        </p:nvSpPr>
        <p:spPr>
          <a:xfrm>
            <a:off x="2660690" y="4222581"/>
            <a:ext cx="3601498" cy="2357344"/>
          </a:xfrm>
          <a:custGeom>
            <a:avLst/>
            <a:gdLst/>
            <a:ahLst/>
            <a:cxnLst/>
            <a:rect l="l" t="t" r="r" b="b"/>
            <a:pathLst>
              <a:path w="3601498" h="2357344" extrusionOk="0">
                <a:moveTo>
                  <a:pt x="0" y="0"/>
                </a:moveTo>
                <a:lnTo>
                  <a:pt x="3601498" y="0"/>
                </a:lnTo>
                <a:lnTo>
                  <a:pt x="3601498" y="2357344"/>
                </a:lnTo>
                <a:lnTo>
                  <a:pt x="0" y="2357344"/>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30" name="Google Shape;430;p59" descr="Ampulheta 90% com preenchimento sólido"/>
          <p:cNvPicPr preferRelativeResize="0">
            <a:picLocks noGrp="1"/>
          </p:cNvPicPr>
          <p:nvPr>
            <p:ph type="body" idx="4294967295"/>
          </p:nvPr>
        </p:nvPicPr>
        <p:blipFill rotWithShape="1">
          <a:blip r:embed="rId6">
            <a:alphaModFix/>
          </a:blip>
          <a:srcRect/>
          <a:stretch/>
        </p:blipFill>
        <p:spPr>
          <a:xfrm>
            <a:off x="14771495" y="1646453"/>
            <a:ext cx="1383300" cy="1161900"/>
          </a:xfrm>
          <a:prstGeom prst="rect">
            <a:avLst/>
          </a:prstGeom>
          <a:noFill/>
          <a:ln>
            <a:noFill/>
          </a:ln>
        </p:spPr>
      </p:pic>
      <p:sp>
        <p:nvSpPr>
          <p:cNvPr id="431" name="Google Shape;431;p59"/>
          <p:cNvSpPr txBox="1"/>
          <p:nvPr/>
        </p:nvSpPr>
        <p:spPr>
          <a:xfrm>
            <a:off x="16333739" y="2469643"/>
            <a:ext cx="1278300" cy="369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800" b="1" i="0" u="none" strike="noStrike" cap="none">
                <a:solidFill>
                  <a:srgbClr val="4EA72E"/>
                </a:solidFill>
                <a:latin typeface="Open Sans"/>
                <a:ea typeface="Open Sans"/>
                <a:cs typeface="Open Sans"/>
                <a:sym typeface="Open Sans"/>
              </a:rPr>
              <a:t>0ч:30м</a:t>
            </a:r>
            <a:endParaRPr sz="1800" b="1" i="0" u="none" strike="noStrike" cap="none">
              <a:solidFill>
                <a:srgbClr val="4EA72E"/>
              </a:solidFill>
              <a:latin typeface="Arial"/>
              <a:ea typeface="Arial"/>
              <a:cs typeface="Arial"/>
              <a:sym typeface="Arial"/>
            </a:endParaRPr>
          </a:p>
        </p:txBody>
      </p:sp>
    </p:spTree>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28"/>
          <p:cNvSpPr/>
          <p:nvPr/>
        </p:nvSpPr>
        <p:spPr>
          <a:xfrm>
            <a:off x="477360" y="9293400"/>
            <a:ext cx="2453760" cy="514080"/>
          </a:xfrm>
          <a:custGeom>
            <a:avLst/>
            <a:gdLst/>
            <a:ahLst/>
            <a:cxnLst/>
            <a:rect l="l" t="t" r="r" b="b"/>
            <a:pathLst>
              <a:path w="2453760" h="514080" extrusionOk="0">
                <a:moveTo>
                  <a:pt x="0" y="0"/>
                </a:moveTo>
                <a:lnTo>
                  <a:pt x="2453760" y="0"/>
                </a:lnTo>
                <a:lnTo>
                  <a:pt x="2453760" y="514080"/>
                </a:lnTo>
                <a:lnTo>
                  <a:pt x="0" y="514080"/>
                </a:lnTo>
                <a:lnTo>
                  <a:pt x="0" y="0"/>
                </a:lnTo>
                <a:close/>
              </a:path>
            </a:pathLst>
          </a:custGeom>
          <a:blipFill rotWithShape="1">
            <a:blip r:embed="rId3">
              <a:alphaModFix/>
            </a:blip>
            <a:stretch>
              <a:fillRect t="-270" b="-267"/>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7" name="Google Shape;437;p28"/>
          <p:cNvSpPr/>
          <p:nvPr/>
        </p:nvSpPr>
        <p:spPr>
          <a:xfrm>
            <a:off x="631800" y="396360"/>
            <a:ext cx="1250100" cy="1250100"/>
          </a:xfrm>
          <a:custGeom>
            <a:avLst/>
            <a:gdLst/>
            <a:ahLst/>
            <a:cxnLst/>
            <a:rect l="l" t="t" r="r" b="b"/>
            <a:pathLst>
              <a:path w="1250100" h="1250100" extrusionOk="0">
                <a:moveTo>
                  <a:pt x="0" y="0"/>
                </a:moveTo>
                <a:lnTo>
                  <a:pt x="1250100" y="0"/>
                </a:lnTo>
                <a:lnTo>
                  <a:pt x="1250100" y="1250100"/>
                </a:lnTo>
                <a:lnTo>
                  <a:pt x="0" y="125010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8" name="Google Shape;438;p28"/>
          <p:cNvSpPr/>
          <p:nvPr/>
        </p:nvSpPr>
        <p:spPr>
          <a:xfrm>
            <a:off x="11159346" y="3107386"/>
            <a:ext cx="6364344" cy="5639476"/>
          </a:xfrm>
          <a:custGeom>
            <a:avLst/>
            <a:gdLst/>
            <a:ahLst/>
            <a:cxnLst/>
            <a:rect l="l" t="t" r="r" b="b"/>
            <a:pathLst>
              <a:path w="6364344" h="5639476" extrusionOk="0">
                <a:moveTo>
                  <a:pt x="0" y="0"/>
                </a:moveTo>
                <a:lnTo>
                  <a:pt x="6364344" y="0"/>
                </a:lnTo>
                <a:lnTo>
                  <a:pt x="6364344" y="5639476"/>
                </a:lnTo>
                <a:lnTo>
                  <a:pt x="0" y="5639476"/>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9" name="Google Shape;439;p28"/>
          <p:cNvSpPr txBox="1"/>
          <p:nvPr/>
        </p:nvSpPr>
        <p:spPr>
          <a:xfrm>
            <a:off x="993028" y="3138707"/>
            <a:ext cx="13348490" cy="1041311"/>
          </a:xfrm>
          <a:prstGeom prst="rect">
            <a:avLst/>
          </a:prstGeom>
          <a:noFill/>
          <a:ln>
            <a:noFill/>
          </a:ln>
        </p:spPr>
        <p:txBody>
          <a:bodyPr spcFirstLastPara="1" wrap="square" lIns="0" tIns="0" rIns="0" bIns="0" anchor="t" anchorCtr="0">
            <a:spAutoFit/>
          </a:bodyPr>
          <a:lstStyle/>
          <a:p>
            <a:pPr marL="0" marR="0" lvl="0" indent="0" algn="l" rtl="0">
              <a:lnSpc>
                <a:spcPct val="144009"/>
              </a:lnSpc>
              <a:spcBef>
                <a:spcPts val="0"/>
              </a:spcBef>
              <a:spcAft>
                <a:spcPts val="0"/>
              </a:spcAft>
              <a:buClr>
                <a:srgbClr val="000000"/>
              </a:buClr>
              <a:buSzPts val="4699"/>
              <a:buFont typeface="Arial"/>
              <a:buNone/>
            </a:pPr>
            <a:r>
              <a:rPr lang="en-US" sz="4699" b="1" i="0" u="none" strike="noStrike" cap="none">
                <a:solidFill>
                  <a:srgbClr val="926FB1"/>
                </a:solidFill>
                <a:latin typeface="Arial"/>
                <a:ea typeface="Arial"/>
                <a:cs typeface="Arial"/>
                <a:sym typeface="Arial"/>
              </a:rPr>
              <a:t>Организиране на задачи</a:t>
            </a:r>
            <a:endParaRPr sz="1400" b="0" i="0" u="none" strike="noStrike" cap="none">
              <a:solidFill>
                <a:srgbClr val="000000"/>
              </a:solidFill>
              <a:latin typeface="Arial"/>
              <a:ea typeface="Arial"/>
              <a:cs typeface="Arial"/>
              <a:sym typeface="Arial"/>
            </a:endParaRPr>
          </a:p>
        </p:txBody>
      </p:sp>
      <p:sp>
        <p:nvSpPr>
          <p:cNvPr id="440" name="Google Shape;440;p28"/>
          <p:cNvSpPr txBox="1"/>
          <p:nvPr/>
        </p:nvSpPr>
        <p:spPr>
          <a:xfrm>
            <a:off x="477360" y="4431362"/>
            <a:ext cx="10073237" cy="3589829"/>
          </a:xfrm>
          <a:prstGeom prst="rect">
            <a:avLst/>
          </a:prstGeom>
          <a:noFill/>
          <a:ln>
            <a:noFill/>
          </a:ln>
        </p:spPr>
        <p:txBody>
          <a:bodyPr spcFirstLastPara="1" wrap="square" lIns="0" tIns="0" rIns="0" bIns="0" anchor="t" anchorCtr="0">
            <a:spAutoFit/>
          </a:bodyPr>
          <a:lstStyle/>
          <a:p>
            <a:pPr marL="863587" marR="0" lvl="1" indent="-431793" algn="l" rtl="0">
              <a:lnSpc>
                <a:spcPct val="108002"/>
              </a:lnSpc>
              <a:spcBef>
                <a:spcPts val="0"/>
              </a:spcBef>
              <a:spcAft>
                <a:spcPts val="0"/>
              </a:spcAft>
              <a:buClr>
                <a:srgbClr val="000000"/>
              </a:buClr>
              <a:buSzPts val="3999"/>
              <a:buFont typeface="Arial"/>
              <a:buChar char="•"/>
            </a:pPr>
            <a:r>
              <a:rPr lang="en-US" sz="3600" b="0" i="0" u="none" strike="noStrike" cap="none" dirty="0" err="1">
                <a:solidFill>
                  <a:srgbClr val="000000"/>
                </a:solidFill>
                <a:latin typeface="Arial"/>
                <a:ea typeface="Arial"/>
                <a:cs typeface="Arial"/>
                <a:sym typeface="Arial"/>
              </a:rPr>
              <a:t>Могат</a:t>
            </a:r>
            <a:r>
              <a:rPr lang="en-US" sz="3600" b="0" i="0" u="none" strike="noStrike" cap="none" dirty="0">
                <a:solidFill>
                  <a:srgbClr val="000000"/>
                </a:solidFill>
                <a:latin typeface="Arial"/>
                <a:ea typeface="Arial"/>
                <a:cs typeface="Arial"/>
                <a:sym typeface="Arial"/>
              </a:rPr>
              <a:t> </a:t>
            </a:r>
            <a:r>
              <a:rPr lang="en-US" sz="3600" b="0" i="0" u="none" strike="noStrike" cap="none" dirty="0" err="1">
                <a:solidFill>
                  <a:srgbClr val="000000"/>
                </a:solidFill>
                <a:latin typeface="Arial"/>
                <a:ea typeface="Arial"/>
                <a:cs typeface="Arial"/>
                <a:sym typeface="Arial"/>
              </a:rPr>
              <a:t>да</a:t>
            </a:r>
            <a:r>
              <a:rPr lang="en-US" sz="3600" b="0" i="0" u="none" strike="noStrike" cap="none" dirty="0">
                <a:solidFill>
                  <a:srgbClr val="000000"/>
                </a:solidFill>
                <a:latin typeface="Arial"/>
                <a:ea typeface="Arial"/>
                <a:cs typeface="Arial"/>
                <a:sym typeface="Arial"/>
              </a:rPr>
              <a:t> </a:t>
            </a:r>
            <a:r>
              <a:rPr lang="en-US" sz="3600" b="0" i="0" u="none" strike="noStrike" cap="none" dirty="0" err="1">
                <a:solidFill>
                  <a:srgbClr val="000000"/>
                </a:solidFill>
                <a:latin typeface="Arial"/>
                <a:ea typeface="Arial"/>
                <a:cs typeface="Arial"/>
                <a:sym typeface="Arial"/>
              </a:rPr>
              <a:t>се</a:t>
            </a:r>
            <a:r>
              <a:rPr lang="en-US" sz="3600" b="0" i="0" u="none" strike="noStrike" cap="none" dirty="0">
                <a:solidFill>
                  <a:srgbClr val="000000"/>
                </a:solidFill>
                <a:latin typeface="Arial"/>
                <a:ea typeface="Arial"/>
                <a:cs typeface="Arial"/>
                <a:sym typeface="Arial"/>
              </a:rPr>
              <a:t> </a:t>
            </a:r>
            <a:r>
              <a:rPr lang="en-US" sz="3600" b="0" i="0" u="none" strike="noStrike" cap="none" dirty="0" err="1">
                <a:solidFill>
                  <a:srgbClr val="000000"/>
                </a:solidFill>
                <a:latin typeface="Arial"/>
                <a:ea typeface="Arial"/>
                <a:cs typeface="Arial"/>
                <a:sym typeface="Arial"/>
              </a:rPr>
              <a:t>добавят</a:t>
            </a:r>
            <a:r>
              <a:rPr lang="en-US" sz="3600" b="0" i="0" u="none" strike="noStrike" cap="none" dirty="0">
                <a:solidFill>
                  <a:srgbClr val="000000"/>
                </a:solidFill>
                <a:latin typeface="Arial"/>
                <a:ea typeface="Arial"/>
                <a:cs typeface="Arial"/>
                <a:sym typeface="Arial"/>
              </a:rPr>
              <a:t> </a:t>
            </a:r>
            <a:r>
              <a:rPr lang="en-US" sz="3600" b="0" i="0" u="none" strike="noStrike" cap="none" dirty="0" err="1">
                <a:solidFill>
                  <a:srgbClr val="000000"/>
                </a:solidFill>
                <a:latin typeface="Arial"/>
                <a:ea typeface="Arial"/>
                <a:cs typeface="Arial"/>
                <a:sym typeface="Arial"/>
              </a:rPr>
              <a:t>задачи</a:t>
            </a:r>
            <a:r>
              <a:rPr lang="en-US" sz="3600" b="0" i="0" u="none" strike="noStrike" cap="none" dirty="0">
                <a:solidFill>
                  <a:srgbClr val="000000"/>
                </a:solidFill>
                <a:latin typeface="Arial"/>
                <a:ea typeface="Arial"/>
                <a:cs typeface="Arial"/>
                <a:sym typeface="Arial"/>
              </a:rPr>
              <a:t> и </a:t>
            </a:r>
            <a:r>
              <a:rPr lang="en-US" sz="3600" b="0" i="0" u="none" strike="noStrike" cap="none" dirty="0" err="1">
                <a:solidFill>
                  <a:srgbClr val="000000"/>
                </a:solidFill>
                <a:latin typeface="Arial"/>
                <a:ea typeface="Arial"/>
                <a:cs typeface="Arial"/>
                <a:sym typeface="Arial"/>
              </a:rPr>
              <a:t>подзадачи</a:t>
            </a:r>
            <a:r>
              <a:rPr lang="en-US" sz="3600" b="0" i="0" u="none" strike="noStrike" cap="none" dirty="0">
                <a:solidFill>
                  <a:srgbClr val="000000"/>
                </a:solidFill>
                <a:latin typeface="Arial"/>
                <a:ea typeface="Arial"/>
                <a:cs typeface="Arial"/>
                <a:sym typeface="Arial"/>
              </a:rPr>
              <a:t> с </a:t>
            </a:r>
            <a:r>
              <a:rPr lang="en-US" sz="3600" b="0" i="0" u="none" strike="noStrike" cap="none" dirty="0" err="1">
                <a:solidFill>
                  <a:srgbClr val="000000"/>
                </a:solidFill>
                <a:latin typeface="Arial"/>
                <a:ea typeface="Arial"/>
                <a:cs typeface="Arial"/>
                <a:sym typeface="Arial"/>
              </a:rPr>
              <a:t>техния</a:t>
            </a:r>
            <a:r>
              <a:rPr lang="en-US" sz="3600" b="0" i="0" u="none" strike="noStrike" cap="none" dirty="0">
                <a:solidFill>
                  <a:srgbClr val="000000"/>
                </a:solidFill>
                <a:latin typeface="Arial"/>
                <a:ea typeface="Arial"/>
                <a:cs typeface="Arial"/>
                <a:sym typeface="Arial"/>
              </a:rPr>
              <a:t> </a:t>
            </a:r>
            <a:r>
              <a:rPr lang="en-US" sz="3600" b="0" i="0" u="none" strike="noStrike" cap="none" dirty="0" err="1">
                <a:solidFill>
                  <a:srgbClr val="000000"/>
                </a:solidFill>
                <a:latin typeface="Arial"/>
                <a:ea typeface="Arial"/>
                <a:cs typeface="Arial"/>
                <a:sym typeface="Arial"/>
              </a:rPr>
              <a:t>краен</a:t>
            </a:r>
            <a:r>
              <a:rPr lang="en-US" sz="3600" b="0" i="0" u="none" strike="noStrike" cap="none" dirty="0">
                <a:solidFill>
                  <a:srgbClr val="000000"/>
                </a:solidFill>
                <a:latin typeface="Arial"/>
                <a:ea typeface="Arial"/>
                <a:cs typeface="Arial"/>
                <a:sym typeface="Arial"/>
              </a:rPr>
              <a:t> </a:t>
            </a:r>
            <a:r>
              <a:rPr lang="en-US" sz="3600" b="0" i="0" u="none" strike="noStrike" cap="none" dirty="0" err="1">
                <a:solidFill>
                  <a:srgbClr val="000000"/>
                </a:solidFill>
                <a:latin typeface="Arial"/>
                <a:ea typeface="Arial"/>
                <a:cs typeface="Arial"/>
                <a:sym typeface="Arial"/>
              </a:rPr>
              <a:t>срок</a:t>
            </a:r>
            <a:endParaRPr sz="3600" b="0" i="0" u="none" strike="noStrike" cap="none" dirty="0">
              <a:solidFill>
                <a:srgbClr val="000000"/>
              </a:solidFill>
              <a:latin typeface="Arial"/>
              <a:ea typeface="Arial"/>
              <a:cs typeface="Arial"/>
              <a:sym typeface="Arial"/>
            </a:endParaRPr>
          </a:p>
          <a:p>
            <a:pPr marL="863587" marR="0" lvl="1" indent="-431793" algn="l" rtl="0">
              <a:lnSpc>
                <a:spcPct val="108002"/>
              </a:lnSpc>
              <a:spcBef>
                <a:spcPts val="0"/>
              </a:spcBef>
              <a:spcAft>
                <a:spcPts val="0"/>
              </a:spcAft>
              <a:buClr>
                <a:srgbClr val="000000"/>
              </a:buClr>
              <a:buSzPts val="3999"/>
              <a:buFont typeface="Arial"/>
              <a:buChar char="•"/>
            </a:pPr>
            <a:r>
              <a:rPr lang="en-US" sz="3600" b="0" i="0" u="none" strike="noStrike" cap="none" dirty="0" err="1">
                <a:solidFill>
                  <a:srgbClr val="000000"/>
                </a:solidFill>
                <a:latin typeface="Arial"/>
                <a:ea typeface="Arial"/>
                <a:cs typeface="Arial"/>
                <a:sym typeface="Arial"/>
              </a:rPr>
              <a:t>Могат</a:t>
            </a:r>
            <a:r>
              <a:rPr lang="en-US" sz="3600" b="0" i="0" u="none" strike="noStrike" cap="none" dirty="0">
                <a:solidFill>
                  <a:srgbClr val="000000"/>
                </a:solidFill>
                <a:latin typeface="Arial"/>
                <a:ea typeface="Arial"/>
                <a:cs typeface="Arial"/>
                <a:sym typeface="Arial"/>
              </a:rPr>
              <a:t> </a:t>
            </a:r>
            <a:r>
              <a:rPr lang="en-US" sz="3600" b="0" i="0" u="none" strike="noStrike" cap="none" dirty="0" err="1">
                <a:solidFill>
                  <a:srgbClr val="000000"/>
                </a:solidFill>
                <a:latin typeface="Arial"/>
                <a:ea typeface="Arial"/>
                <a:cs typeface="Arial"/>
                <a:sym typeface="Arial"/>
              </a:rPr>
              <a:t>да</a:t>
            </a:r>
            <a:r>
              <a:rPr lang="en-US" sz="3600" b="0" i="0" u="none" strike="noStrike" cap="none" dirty="0">
                <a:solidFill>
                  <a:srgbClr val="000000"/>
                </a:solidFill>
                <a:latin typeface="Arial"/>
                <a:ea typeface="Arial"/>
                <a:cs typeface="Arial"/>
                <a:sym typeface="Arial"/>
              </a:rPr>
              <a:t> </a:t>
            </a:r>
            <a:r>
              <a:rPr lang="en-US" sz="3600" b="0" i="0" u="none" strike="noStrike" cap="none" dirty="0" err="1">
                <a:solidFill>
                  <a:srgbClr val="000000"/>
                </a:solidFill>
                <a:latin typeface="Arial"/>
                <a:ea typeface="Arial"/>
                <a:cs typeface="Arial"/>
                <a:sym typeface="Arial"/>
              </a:rPr>
              <a:t>се</a:t>
            </a:r>
            <a:r>
              <a:rPr lang="en-US" sz="3600" b="0" i="0" u="none" strike="noStrike" cap="none" dirty="0">
                <a:solidFill>
                  <a:srgbClr val="000000"/>
                </a:solidFill>
                <a:latin typeface="Arial"/>
                <a:ea typeface="Arial"/>
                <a:cs typeface="Arial"/>
                <a:sym typeface="Arial"/>
              </a:rPr>
              <a:t> </a:t>
            </a:r>
            <a:r>
              <a:rPr lang="en-US" sz="3600" b="0" i="0" u="none" strike="noStrike" cap="none" dirty="0" err="1">
                <a:solidFill>
                  <a:srgbClr val="000000"/>
                </a:solidFill>
                <a:latin typeface="Arial"/>
                <a:ea typeface="Arial"/>
                <a:cs typeface="Arial"/>
                <a:sym typeface="Arial"/>
              </a:rPr>
              <a:t>добавят</a:t>
            </a:r>
            <a:r>
              <a:rPr lang="en-US" sz="3600" b="0" i="0" u="none" strike="noStrike" cap="none" dirty="0">
                <a:solidFill>
                  <a:srgbClr val="000000"/>
                </a:solidFill>
                <a:latin typeface="Arial"/>
                <a:ea typeface="Arial"/>
                <a:cs typeface="Arial"/>
                <a:sym typeface="Arial"/>
              </a:rPr>
              <a:t> и </a:t>
            </a:r>
            <a:r>
              <a:rPr lang="en-US" sz="3600" b="0" i="0" u="none" strike="noStrike" cap="none" dirty="0" err="1">
                <a:solidFill>
                  <a:srgbClr val="000000"/>
                </a:solidFill>
                <a:latin typeface="Arial"/>
                <a:ea typeface="Arial"/>
                <a:cs typeface="Arial"/>
                <a:sym typeface="Arial"/>
              </a:rPr>
              <a:t>непланирани</a:t>
            </a:r>
            <a:r>
              <a:rPr lang="en-US" sz="3600" b="0" i="0" u="none" strike="noStrike" cap="none" dirty="0">
                <a:solidFill>
                  <a:srgbClr val="000000"/>
                </a:solidFill>
                <a:latin typeface="Arial"/>
                <a:ea typeface="Arial"/>
                <a:cs typeface="Arial"/>
                <a:sym typeface="Arial"/>
              </a:rPr>
              <a:t> </a:t>
            </a:r>
            <a:r>
              <a:rPr lang="en-US" sz="3600" b="0" i="0" u="none" strike="noStrike" cap="none" dirty="0" err="1">
                <a:solidFill>
                  <a:srgbClr val="000000"/>
                </a:solidFill>
                <a:latin typeface="Arial"/>
                <a:ea typeface="Arial"/>
                <a:cs typeface="Arial"/>
                <a:sym typeface="Arial"/>
              </a:rPr>
              <a:t>задачи</a:t>
            </a:r>
            <a:r>
              <a:rPr lang="en-US" sz="3600" b="0" i="0" u="none" strike="noStrike" cap="none" dirty="0">
                <a:solidFill>
                  <a:srgbClr val="000000"/>
                </a:solidFill>
                <a:latin typeface="Arial"/>
                <a:ea typeface="Arial"/>
                <a:cs typeface="Arial"/>
                <a:sym typeface="Arial"/>
              </a:rPr>
              <a:t> </a:t>
            </a:r>
            <a:endParaRPr sz="3600" b="0" i="0" u="none" strike="noStrike" cap="none" dirty="0">
              <a:solidFill>
                <a:srgbClr val="000000"/>
              </a:solidFill>
              <a:latin typeface="Arial"/>
              <a:ea typeface="Arial"/>
              <a:cs typeface="Arial"/>
              <a:sym typeface="Arial"/>
            </a:endParaRPr>
          </a:p>
          <a:p>
            <a:pPr marL="863587" marR="0" lvl="1" indent="-431793" algn="l" rtl="0">
              <a:lnSpc>
                <a:spcPct val="108002"/>
              </a:lnSpc>
              <a:spcBef>
                <a:spcPts val="0"/>
              </a:spcBef>
              <a:spcAft>
                <a:spcPts val="0"/>
              </a:spcAft>
              <a:buClr>
                <a:srgbClr val="000000"/>
              </a:buClr>
              <a:buSzPts val="3999"/>
              <a:buFont typeface="Arial"/>
              <a:buChar char="•"/>
            </a:pPr>
            <a:r>
              <a:rPr lang="en-US" sz="3600" b="0" i="0" u="none" strike="noStrike" cap="none" dirty="0" err="1">
                <a:solidFill>
                  <a:srgbClr val="000000"/>
                </a:solidFill>
                <a:latin typeface="Arial"/>
                <a:ea typeface="Arial"/>
                <a:cs typeface="Arial"/>
                <a:sym typeface="Arial"/>
              </a:rPr>
              <a:t>Хронология</a:t>
            </a:r>
            <a:r>
              <a:rPr lang="en-US" sz="3600" b="0" i="0" u="none" strike="noStrike" cap="none" dirty="0">
                <a:solidFill>
                  <a:srgbClr val="000000"/>
                </a:solidFill>
                <a:latin typeface="Arial"/>
                <a:ea typeface="Arial"/>
                <a:cs typeface="Arial"/>
                <a:sym typeface="Arial"/>
              </a:rPr>
              <a:t> </a:t>
            </a:r>
            <a:r>
              <a:rPr lang="en-US" sz="3600" b="0" i="0" u="none" strike="noStrike" cap="none" dirty="0" err="1">
                <a:solidFill>
                  <a:srgbClr val="000000"/>
                </a:solidFill>
                <a:latin typeface="Arial"/>
                <a:ea typeface="Arial"/>
                <a:cs typeface="Arial"/>
                <a:sym typeface="Arial"/>
              </a:rPr>
              <a:t>на</a:t>
            </a:r>
            <a:r>
              <a:rPr lang="en-US" sz="3600" b="0" i="0" u="none" strike="noStrike" cap="none" dirty="0">
                <a:solidFill>
                  <a:srgbClr val="000000"/>
                </a:solidFill>
                <a:latin typeface="Arial"/>
                <a:ea typeface="Arial"/>
                <a:cs typeface="Arial"/>
                <a:sym typeface="Arial"/>
              </a:rPr>
              <a:t> </a:t>
            </a:r>
            <a:r>
              <a:rPr lang="en-US" sz="3600" b="0" i="0" u="none" strike="noStrike" cap="none" dirty="0" err="1">
                <a:solidFill>
                  <a:srgbClr val="000000"/>
                </a:solidFill>
                <a:latin typeface="Arial"/>
                <a:ea typeface="Arial"/>
                <a:cs typeface="Arial"/>
                <a:sym typeface="Arial"/>
              </a:rPr>
              <a:t>всяка</a:t>
            </a:r>
            <a:r>
              <a:rPr lang="en-US" sz="3600" b="0" i="0" u="none" strike="noStrike" cap="none" dirty="0">
                <a:solidFill>
                  <a:srgbClr val="000000"/>
                </a:solidFill>
                <a:latin typeface="Arial"/>
                <a:ea typeface="Arial"/>
                <a:cs typeface="Arial"/>
                <a:sym typeface="Arial"/>
              </a:rPr>
              <a:t> </a:t>
            </a:r>
            <a:r>
              <a:rPr lang="en-US" sz="3600" b="0" i="0" u="none" strike="noStrike" cap="none" dirty="0" err="1">
                <a:solidFill>
                  <a:srgbClr val="000000"/>
                </a:solidFill>
                <a:latin typeface="Arial"/>
                <a:ea typeface="Arial"/>
                <a:cs typeface="Arial"/>
                <a:sym typeface="Arial"/>
              </a:rPr>
              <a:t>задача</a:t>
            </a:r>
            <a:r>
              <a:rPr lang="en-US" sz="3600" b="0" i="0" u="none" strike="noStrike" cap="none" dirty="0">
                <a:solidFill>
                  <a:srgbClr val="000000"/>
                </a:solidFill>
                <a:latin typeface="Arial"/>
                <a:ea typeface="Arial"/>
                <a:cs typeface="Arial"/>
                <a:sym typeface="Arial"/>
              </a:rPr>
              <a:t>, </a:t>
            </a:r>
            <a:r>
              <a:rPr lang="en-US" sz="3600" b="0" i="0" u="none" strike="noStrike" cap="none" dirty="0" err="1">
                <a:solidFill>
                  <a:srgbClr val="000000"/>
                </a:solidFill>
                <a:latin typeface="Arial"/>
                <a:ea typeface="Arial"/>
                <a:cs typeface="Arial"/>
                <a:sym typeface="Arial"/>
              </a:rPr>
              <a:t>разработена</a:t>
            </a:r>
            <a:r>
              <a:rPr lang="en-US" sz="3600" b="0" i="0" u="none" strike="noStrike" cap="none" dirty="0">
                <a:solidFill>
                  <a:srgbClr val="000000"/>
                </a:solidFill>
                <a:latin typeface="Arial"/>
                <a:ea typeface="Arial"/>
                <a:cs typeface="Arial"/>
                <a:sym typeface="Arial"/>
              </a:rPr>
              <a:t> </a:t>
            </a:r>
            <a:r>
              <a:rPr lang="en-US" sz="3600" b="0" i="0" u="none" strike="noStrike" cap="none" dirty="0" err="1">
                <a:solidFill>
                  <a:srgbClr val="000000"/>
                </a:solidFill>
                <a:latin typeface="Arial"/>
                <a:ea typeface="Arial"/>
                <a:cs typeface="Arial"/>
                <a:sym typeface="Arial"/>
              </a:rPr>
              <a:t>от</a:t>
            </a:r>
            <a:r>
              <a:rPr lang="en-US" sz="3600" b="0" i="0" u="none" strike="noStrike" cap="none" dirty="0">
                <a:solidFill>
                  <a:srgbClr val="000000"/>
                </a:solidFill>
                <a:latin typeface="Arial"/>
                <a:ea typeface="Arial"/>
                <a:cs typeface="Arial"/>
                <a:sym typeface="Arial"/>
              </a:rPr>
              <a:t> </a:t>
            </a:r>
            <a:r>
              <a:rPr lang="en-US" sz="3600" b="0" i="0" u="none" strike="noStrike" cap="none" dirty="0" err="1">
                <a:solidFill>
                  <a:srgbClr val="000000"/>
                </a:solidFill>
                <a:latin typeface="Arial"/>
                <a:ea typeface="Arial"/>
                <a:cs typeface="Arial"/>
                <a:sym typeface="Arial"/>
              </a:rPr>
              <a:t>всеки</a:t>
            </a:r>
            <a:r>
              <a:rPr lang="en-US" sz="3600" b="0" i="0" u="none" strike="noStrike" cap="none" dirty="0">
                <a:solidFill>
                  <a:srgbClr val="000000"/>
                </a:solidFill>
                <a:latin typeface="Arial"/>
                <a:ea typeface="Arial"/>
                <a:cs typeface="Arial"/>
                <a:sym typeface="Arial"/>
              </a:rPr>
              <a:t> </a:t>
            </a:r>
            <a:r>
              <a:rPr lang="en-US" sz="3600" b="0" i="0" u="none" strike="noStrike" cap="none" dirty="0" err="1">
                <a:solidFill>
                  <a:srgbClr val="000000"/>
                </a:solidFill>
                <a:latin typeface="Arial"/>
                <a:ea typeface="Arial"/>
                <a:cs typeface="Arial"/>
                <a:sym typeface="Arial"/>
              </a:rPr>
              <a:t>член</a:t>
            </a:r>
            <a:endParaRPr sz="3600" b="0" i="0" u="none" strike="noStrike" cap="none" dirty="0">
              <a:solidFill>
                <a:srgbClr val="000000"/>
              </a:solidFill>
              <a:latin typeface="Arial"/>
              <a:ea typeface="Arial"/>
              <a:cs typeface="Arial"/>
              <a:sym typeface="Arial"/>
            </a:endParaRPr>
          </a:p>
        </p:txBody>
      </p:sp>
      <p:sp>
        <p:nvSpPr>
          <p:cNvPr id="441" name="Google Shape;441;p28"/>
          <p:cNvSpPr txBox="1"/>
          <p:nvPr/>
        </p:nvSpPr>
        <p:spPr>
          <a:xfrm>
            <a:off x="2242850" y="150675"/>
            <a:ext cx="14913036" cy="1661400"/>
          </a:xfrm>
          <a:prstGeom prst="rect">
            <a:avLst/>
          </a:prstGeom>
          <a:noFill/>
          <a:ln>
            <a:noFill/>
          </a:ln>
        </p:spPr>
        <p:txBody>
          <a:bodyPr spcFirstLastPara="1" wrap="square" lIns="137125" tIns="68550" rIns="137125" bIns="68550" anchor="ctr" anchorCtr="0">
            <a:normAutofit/>
          </a:bodyPr>
          <a:lstStyle/>
          <a:p>
            <a:pPr marL="0" marR="0" lvl="0" indent="0" algn="l" rtl="0">
              <a:lnSpc>
                <a:spcPct val="100000"/>
              </a:lnSpc>
              <a:spcBef>
                <a:spcPts val="0"/>
              </a:spcBef>
              <a:spcAft>
                <a:spcPts val="0"/>
              </a:spcAft>
              <a:buNone/>
            </a:pPr>
            <a:r>
              <a:rPr lang="en-US" sz="4000" b="1" i="0" u="none" strike="noStrike" cap="none">
                <a:solidFill>
                  <a:srgbClr val="4EA72E"/>
                </a:solidFill>
                <a:latin typeface="Arial"/>
                <a:ea typeface="Arial"/>
                <a:cs typeface="Arial"/>
                <a:sym typeface="Arial"/>
              </a:rPr>
              <a:t>Дейност #3: Представяне на функциите на инструменти за управление на задачи</a:t>
            </a:r>
            <a:endParaRPr sz="6000" b="0" i="0" u="none" strike="noStrike" cap="none">
              <a:solidFill>
                <a:srgbClr val="4EA72E"/>
              </a:solidFill>
              <a:latin typeface="Arial"/>
              <a:ea typeface="Arial"/>
              <a:cs typeface="Arial"/>
              <a:sym typeface="Arial"/>
            </a:endParaRPr>
          </a:p>
        </p:txBody>
      </p:sp>
      <p:sp>
        <p:nvSpPr>
          <p:cNvPr id="442" name="Google Shape;442;p28"/>
          <p:cNvSpPr/>
          <p:nvPr/>
        </p:nvSpPr>
        <p:spPr>
          <a:xfrm>
            <a:off x="16635425" y="396350"/>
            <a:ext cx="1404584" cy="901684"/>
          </a:xfrm>
          <a:custGeom>
            <a:avLst/>
            <a:gdLst/>
            <a:ahLst/>
            <a:cxnLst/>
            <a:rect l="l" t="t" r="r" b="b"/>
            <a:pathLst>
              <a:path w="3601498" h="2357344" extrusionOk="0">
                <a:moveTo>
                  <a:pt x="0" y="0"/>
                </a:moveTo>
                <a:lnTo>
                  <a:pt x="3601498" y="0"/>
                </a:lnTo>
                <a:lnTo>
                  <a:pt x="3601498" y="2357344"/>
                </a:lnTo>
                <a:lnTo>
                  <a:pt x="0" y="2357344"/>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p29"/>
          <p:cNvSpPr/>
          <p:nvPr/>
        </p:nvSpPr>
        <p:spPr>
          <a:xfrm>
            <a:off x="477360" y="9293400"/>
            <a:ext cx="2453760" cy="514080"/>
          </a:xfrm>
          <a:custGeom>
            <a:avLst/>
            <a:gdLst/>
            <a:ahLst/>
            <a:cxnLst/>
            <a:rect l="l" t="t" r="r" b="b"/>
            <a:pathLst>
              <a:path w="2453760" h="514080" extrusionOk="0">
                <a:moveTo>
                  <a:pt x="0" y="0"/>
                </a:moveTo>
                <a:lnTo>
                  <a:pt x="2453760" y="0"/>
                </a:lnTo>
                <a:lnTo>
                  <a:pt x="2453760" y="514080"/>
                </a:lnTo>
                <a:lnTo>
                  <a:pt x="0" y="514080"/>
                </a:lnTo>
                <a:lnTo>
                  <a:pt x="0" y="0"/>
                </a:lnTo>
                <a:close/>
              </a:path>
            </a:pathLst>
          </a:custGeom>
          <a:blipFill rotWithShape="1">
            <a:blip r:embed="rId3">
              <a:alphaModFix/>
            </a:blip>
            <a:stretch>
              <a:fillRect t="-270" b="-267"/>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8" name="Google Shape;448;p29"/>
          <p:cNvSpPr/>
          <p:nvPr/>
        </p:nvSpPr>
        <p:spPr>
          <a:xfrm>
            <a:off x="631800" y="396360"/>
            <a:ext cx="1250100" cy="1250100"/>
          </a:xfrm>
          <a:custGeom>
            <a:avLst/>
            <a:gdLst/>
            <a:ahLst/>
            <a:cxnLst/>
            <a:rect l="l" t="t" r="r" b="b"/>
            <a:pathLst>
              <a:path w="1250100" h="1250100" extrusionOk="0">
                <a:moveTo>
                  <a:pt x="0" y="0"/>
                </a:moveTo>
                <a:lnTo>
                  <a:pt x="1250100" y="0"/>
                </a:lnTo>
                <a:lnTo>
                  <a:pt x="1250100" y="1250100"/>
                </a:lnTo>
                <a:lnTo>
                  <a:pt x="0" y="125010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9" name="Google Shape;449;p29"/>
          <p:cNvSpPr/>
          <p:nvPr/>
        </p:nvSpPr>
        <p:spPr>
          <a:xfrm>
            <a:off x="1516860" y="2467800"/>
            <a:ext cx="6171629" cy="6171629"/>
          </a:xfrm>
          <a:custGeom>
            <a:avLst/>
            <a:gdLst/>
            <a:ahLst/>
            <a:cxnLst/>
            <a:rect l="l" t="t" r="r" b="b"/>
            <a:pathLst>
              <a:path w="8228838" h="8228838" extrusionOk="0">
                <a:moveTo>
                  <a:pt x="0" y="1371473"/>
                </a:moveTo>
                <a:cubicBezTo>
                  <a:pt x="0" y="614045"/>
                  <a:pt x="614045" y="0"/>
                  <a:pt x="1371473" y="0"/>
                </a:cubicBezTo>
                <a:lnTo>
                  <a:pt x="6857365" y="0"/>
                </a:lnTo>
                <a:cubicBezTo>
                  <a:pt x="7614793" y="0"/>
                  <a:pt x="8228838" y="614045"/>
                  <a:pt x="8228838" y="1371473"/>
                </a:cubicBezTo>
                <a:lnTo>
                  <a:pt x="8228838" y="6857365"/>
                </a:lnTo>
                <a:cubicBezTo>
                  <a:pt x="8228838" y="7614793"/>
                  <a:pt x="7614793" y="8228838"/>
                  <a:pt x="6857365" y="8228838"/>
                </a:cubicBezTo>
                <a:lnTo>
                  <a:pt x="1371473" y="8228838"/>
                </a:lnTo>
                <a:cubicBezTo>
                  <a:pt x="614045" y="8228838"/>
                  <a:pt x="0" y="7614793"/>
                  <a:pt x="0" y="6857365"/>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0" name="Google Shape;450;p29"/>
          <p:cNvSpPr/>
          <p:nvPr/>
        </p:nvSpPr>
        <p:spPr>
          <a:xfrm>
            <a:off x="13253523" y="3739156"/>
            <a:ext cx="3656337" cy="3628915"/>
          </a:xfrm>
          <a:custGeom>
            <a:avLst/>
            <a:gdLst/>
            <a:ahLst/>
            <a:cxnLst/>
            <a:rect l="l" t="t" r="r" b="b"/>
            <a:pathLst>
              <a:path w="3656337" h="3628915" extrusionOk="0">
                <a:moveTo>
                  <a:pt x="0" y="0"/>
                </a:moveTo>
                <a:lnTo>
                  <a:pt x="3656337" y="0"/>
                </a:lnTo>
                <a:lnTo>
                  <a:pt x="3656337" y="3628914"/>
                </a:lnTo>
                <a:lnTo>
                  <a:pt x="0" y="3628914"/>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1" name="Google Shape;451;p29"/>
          <p:cNvSpPr txBox="1"/>
          <p:nvPr/>
        </p:nvSpPr>
        <p:spPr>
          <a:xfrm>
            <a:off x="1256850" y="2985694"/>
            <a:ext cx="13348490" cy="1041311"/>
          </a:xfrm>
          <a:prstGeom prst="rect">
            <a:avLst/>
          </a:prstGeom>
          <a:noFill/>
          <a:ln>
            <a:noFill/>
          </a:ln>
        </p:spPr>
        <p:txBody>
          <a:bodyPr spcFirstLastPara="1" wrap="square" lIns="0" tIns="0" rIns="0" bIns="0" anchor="t" anchorCtr="0">
            <a:spAutoFit/>
          </a:bodyPr>
          <a:lstStyle/>
          <a:p>
            <a:pPr marL="0" marR="0" lvl="0" indent="0" algn="l" rtl="0">
              <a:lnSpc>
                <a:spcPct val="144009"/>
              </a:lnSpc>
              <a:spcBef>
                <a:spcPts val="0"/>
              </a:spcBef>
              <a:spcAft>
                <a:spcPts val="0"/>
              </a:spcAft>
              <a:buClr>
                <a:srgbClr val="000000"/>
              </a:buClr>
              <a:buSzPts val="4699"/>
              <a:buFont typeface="Arial"/>
              <a:buNone/>
            </a:pPr>
            <a:r>
              <a:rPr lang="en-US" sz="4699" b="1" i="0" u="none" strike="noStrike" cap="none">
                <a:solidFill>
                  <a:srgbClr val="926FB1"/>
                </a:solidFill>
                <a:latin typeface="Arial"/>
                <a:ea typeface="Arial"/>
                <a:cs typeface="Arial"/>
                <a:sym typeface="Arial"/>
              </a:rPr>
              <a:t>Създаване на екипи</a:t>
            </a:r>
            <a:endParaRPr sz="1400" b="0" i="0" u="none" strike="noStrike" cap="none">
              <a:solidFill>
                <a:srgbClr val="000000"/>
              </a:solidFill>
              <a:latin typeface="Arial"/>
              <a:ea typeface="Arial"/>
              <a:cs typeface="Arial"/>
              <a:sym typeface="Arial"/>
            </a:endParaRPr>
          </a:p>
        </p:txBody>
      </p:sp>
      <p:sp>
        <p:nvSpPr>
          <p:cNvPr id="452" name="Google Shape;452;p29"/>
          <p:cNvSpPr txBox="1"/>
          <p:nvPr/>
        </p:nvSpPr>
        <p:spPr>
          <a:xfrm>
            <a:off x="631800" y="4363342"/>
            <a:ext cx="11736663" cy="3589829"/>
          </a:xfrm>
          <a:prstGeom prst="rect">
            <a:avLst/>
          </a:prstGeom>
          <a:noFill/>
          <a:ln>
            <a:noFill/>
          </a:ln>
        </p:spPr>
        <p:txBody>
          <a:bodyPr spcFirstLastPara="1" wrap="square" lIns="0" tIns="0" rIns="0" bIns="0" anchor="t" anchorCtr="0">
            <a:spAutoFit/>
          </a:bodyPr>
          <a:lstStyle/>
          <a:p>
            <a:pPr marL="863587" marR="0" lvl="1" indent="-431793" algn="l" rtl="0">
              <a:lnSpc>
                <a:spcPct val="108002"/>
              </a:lnSpc>
              <a:spcBef>
                <a:spcPts val="0"/>
              </a:spcBef>
              <a:spcAft>
                <a:spcPts val="0"/>
              </a:spcAft>
              <a:buClr>
                <a:srgbClr val="000000"/>
              </a:buClr>
              <a:buSzPts val="3999"/>
              <a:buFont typeface="Arial"/>
              <a:buChar char="•"/>
            </a:pPr>
            <a:r>
              <a:rPr lang="en-US" sz="3600" b="0" i="0" u="none" strike="noStrike" cap="none" dirty="0" err="1">
                <a:solidFill>
                  <a:srgbClr val="000000"/>
                </a:solidFill>
                <a:latin typeface="Arial"/>
                <a:ea typeface="Arial"/>
                <a:cs typeface="Arial"/>
                <a:sym typeface="Arial"/>
              </a:rPr>
              <a:t>Позволява</a:t>
            </a:r>
            <a:r>
              <a:rPr lang="en-US" sz="3600" b="0" i="0" u="none" strike="noStrike" cap="none" dirty="0">
                <a:solidFill>
                  <a:srgbClr val="000000"/>
                </a:solidFill>
                <a:latin typeface="Arial"/>
                <a:ea typeface="Arial"/>
                <a:cs typeface="Arial"/>
                <a:sym typeface="Arial"/>
              </a:rPr>
              <a:t> </a:t>
            </a:r>
            <a:r>
              <a:rPr lang="en-US" sz="3600" b="0" i="0" u="none" strike="noStrike" cap="none" dirty="0" err="1">
                <a:solidFill>
                  <a:srgbClr val="000000"/>
                </a:solidFill>
                <a:latin typeface="Arial"/>
                <a:ea typeface="Arial"/>
                <a:cs typeface="Arial"/>
                <a:sym typeface="Arial"/>
              </a:rPr>
              <a:t>да</a:t>
            </a:r>
            <a:r>
              <a:rPr lang="en-US" sz="3600" b="0" i="0" u="none" strike="noStrike" cap="none" dirty="0">
                <a:solidFill>
                  <a:srgbClr val="000000"/>
                </a:solidFill>
                <a:latin typeface="Arial"/>
                <a:ea typeface="Arial"/>
                <a:cs typeface="Arial"/>
                <a:sym typeface="Arial"/>
              </a:rPr>
              <a:t> </a:t>
            </a:r>
            <a:r>
              <a:rPr lang="en-US" sz="3600" b="0" i="0" u="none" strike="noStrike" cap="none" dirty="0" err="1">
                <a:solidFill>
                  <a:srgbClr val="000000"/>
                </a:solidFill>
                <a:latin typeface="Arial"/>
                <a:ea typeface="Arial"/>
                <a:cs typeface="Arial"/>
                <a:sym typeface="Arial"/>
              </a:rPr>
              <a:t>създадете</a:t>
            </a:r>
            <a:r>
              <a:rPr lang="en-US" sz="3600" b="0" i="0" u="none" strike="noStrike" cap="none" dirty="0">
                <a:solidFill>
                  <a:srgbClr val="000000"/>
                </a:solidFill>
                <a:latin typeface="Arial"/>
                <a:ea typeface="Arial"/>
                <a:cs typeface="Arial"/>
                <a:sym typeface="Arial"/>
              </a:rPr>
              <a:t> </a:t>
            </a:r>
            <a:r>
              <a:rPr lang="en-US" sz="3600" b="0" i="0" u="none" strike="noStrike" cap="none" dirty="0" err="1">
                <a:solidFill>
                  <a:srgbClr val="000000"/>
                </a:solidFill>
                <a:latin typeface="Arial"/>
                <a:ea typeface="Arial"/>
                <a:cs typeface="Arial"/>
                <a:sym typeface="Arial"/>
              </a:rPr>
              <a:t>екип</a:t>
            </a:r>
            <a:r>
              <a:rPr lang="en-US" sz="3600" b="0" i="0" u="none" strike="noStrike" cap="none" dirty="0">
                <a:solidFill>
                  <a:srgbClr val="000000"/>
                </a:solidFill>
                <a:latin typeface="Arial"/>
                <a:ea typeface="Arial"/>
                <a:cs typeface="Arial"/>
                <a:sym typeface="Arial"/>
              </a:rPr>
              <a:t> с </a:t>
            </a:r>
            <a:r>
              <a:rPr lang="en-US" sz="3600" b="0" i="0" u="none" strike="noStrike" cap="none" dirty="0" err="1">
                <a:solidFill>
                  <a:srgbClr val="000000"/>
                </a:solidFill>
                <a:latin typeface="Arial"/>
                <a:ea typeface="Arial"/>
                <a:cs typeface="Arial"/>
                <a:sym typeface="Arial"/>
              </a:rPr>
              <a:t>членове</a:t>
            </a:r>
            <a:r>
              <a:rPr lang="en-US" sz="3600" b="0" i="0" u="none" strike="noStrike" cap="none" dirty="0">
                <a:solidFill>
                  <a:srgbClr val="000000"/>
                </a:solidFill>
                <a:latin typeface="Arial"/>
                <a:ea typeface="Arial"/>
                <a:cs typeface="Arial"/>
                <a:sym typeface="Arial"/>
              </a:rPr>
              <a:t> </a:t>
            </a:r>
            <a:r>
              <a:rPr lang="en-US" sz="3600" b="0" i="0" u="none" strike="noStrike" cap="none" dirty="0" err="1">
                <a:solidFill>
                  <a:srgbClr val="000000"/>
                </a:solidFill>
                <a:latin typeface="Arial"/>
                <a:ea typeface="Arial"/>
                <a:cs typeface="Arial"/>
                <a:sym typeface="Arial"/>
              </a:rPr>
              <a:t>по</a:t>
            </a:r>
            <a:r>
              <a:rPr lang="en-US" sz="3600" b="0" i="0" u="none" strike="noStrike" cap="none" dirty="0">
                <a:solidFill>
                  <a:srgbClr val="000000"/>
                </a:solidFill>
                <a:latin typeface="Arial"/>
                <a:ea typeface="Arial"/>
                <a:cs typeface="Arial"/>
                <a:sym typeface="Arial"/>
              </a:rPr>
              <a:t> </a:t>
            </a:r>
            <a:r>
              <a:rPr lang="en-US" sz="3600" b="0" i="0" u="none" strike="noStrike" cap="none" dirty="0" err="1">
                <a:solidFill>
                  <a:srgbClr val="000000"/>
                </a:solidFill>
                <a:latin typeface="Arial"/>
                <a:ea typeface="Arial"/>
                <a:cs typeface="Arial"/>
                <a:sym typeface="Arial"/>
              </a:rPr>
              <a:t>ваш</a:t>
            </a:r>
            <a:r>
              <a:rPr lang="en-US" sz="3600" b="0" i="0" u="none" strike="noStrike" cap="none" dirty="0">
                <a:solidFill>
                  <a:srgbClr val="000000"/>
                </a:solidFill>
                <a:latin typeface="Arial"/>
                <a:ea typeface="Arial"/>
                <a:cs typeface="Arial"/>
                <a:sym typeface="Arial"/>
              </a:rPr>
              <a:t> </a:t>
            </a:r>
            <a:r>
              <a:rPr lang="en-US" sz="3600" b="0" i="0" u="none" strike="noStrike" cap="none" dirty="0" err="1">
                <a:solidFill>
                  <a:srgbClr val="000000"/>
                </a:solidFill>
                <a:latin typeface="Arial"/>
                <a:ea typeface="Arial"/>
                <a:cs typeface="Arial"/>
                <a:sym typeface="Arial"/>
              </a:rPr>
              <a:t>избор</a:t>
            </a:r>
            <a:endParaRPr sz="1200" b="0" i="0" u="none" strike="noStrike" cap="none" dirty="0">
              <a:solidFill>
                <a:srgbClr val="000000"/>
              </a:solidFill>
              <a:latin typeface="Arial"/>
              <a:ea typeface="Arial"/>
              <a:cs typeface="Arial"/>
              <a:sym typeface="Arial"/>
            </a:endParaRPr>
          </a:p>
          <a:p>
            <a:pPr marL="863587" marR="0" lvl="1" indent="-431793" algn="l" rtl="0">
              <a:lnSpc>
                <a:spcPct val="108002"/>
              </a:lnSpc>
              <a:spcBef>
                <a:spcPts val="0"/>
              </a:spcBef>
              <a:spcAft>
                <a:spcPts val="0"/>
              </a:spcAft>
              <a:buClr>
                <a:srgbClr val="000000"/>
              </a:buClr>
              <a:buSzPts val="3999"/>
              <a:buFont typeface="Arial"/>
              <a:buChar char="•"/>
            </a:pPr>
            <a:r>
              <a:rPr lang="en-US" sz="3600" b="0" i="0" u="none" strike="noStrike" cap="none" dirty="0" err="1">
                <a:solidFill>
                  <a:srgbClr val="000000"/>
                </a:solidFill>
                <a:latin typeface="Arial"/>
                <a:ea typeface="Arial"/>
                <a:cs typeface="Arial"/>
                <a:sym typeface="Arial"/>
              </a:rPr>
              <a:t>Споделете</a:t>
            </a:r>
            <a:r>
              <a:rPr lang="en-US" sz="3600" b="0" i="0" u="none" strike="noStrike" cap="none" dirty="0">
                <a:solidFill>
                  <a:srgbClr val="000000"/>
                </a:solidFill>
                <a:latin typeface="Arial"/>
                <a:ea typeface="Arial"/>
                <a:cs typeface="Arial"/>
                <a:sym typeface="Arial"/>
              </a:rPr>
              <a:t> </a:t>
            </a:r>
            <a:r>
              <a:rPr lang="en-US" sz="3600" b="0" i="0" u="none" strike="noStrike" cap="none" dirty="0" err="1">
                <a:solidFill>
                  <a:srgbClr val="000000"/>
                </a:solidFill>
                <a:latin typeface="Arial"/>
                <a:ea typeface="Arial"/>
                <a:cs typeface="Arial"/>
                <a:sym typeface="Arial"/>
              </a:rPr>
              <a:t>проект</a:t>
            </a:r>
            <a:r>
              <a:rPr lang="en-US" sz="3600" b="0" i="0" u="none" strike="noStrike" cap="none" dirty="0">
                <a:solidFill>
                  <a:srgbClr val="000000"/>
                </a:solidFill>
                <a:latin typeface="Arial"/>
                <a:ea typeface="Arial"/>
                <a:cs typeface="Arial"/>
                <a:sym typeface="Arial"/>
              </a:rPr>
              <a:t> и </a:t>
            </a:r>
            <a:r>
              <a:rPr lang="en-US" sz="3600" b="0" i="0" u="none" strike="noStrike" cap="none" dirty="0" err="1">
                <a:solidFill>
                  <a:srgbClr val="000000"/>
                </a:solidFill>
                <a:latin typeface="Arial"/>
                <a:ea typeface="Arial"/>
                <a:cs typeface="Arial"/>
                <a:sym typeface="Arial"/>
              </a:rPr>
              <a:t>работете</a:t>
            </a:r>
            <a:r>
              <a:rPr lang="en-US" sz="3600" b="0" i="0" u="none" strike="noStrike" cap="none" dirty="0">
                <a:solidFill>
                  <a:srgbClr val="000000"/>
                </a:solidFill>
                <a:latin typeface="Arial"/>
                <a:ea typeface="Arial"/>
                <a:cs typeface="Arial"/>
                <a:sym typeface="Arial"/>
              </a:rPr>
              <a:t> в </a:t>
            </a:r>
            <a:r>
              <a:rPr lang="en-US" sz="3600" b="0" i="0" u="none" strike="noStrike" cap="none" dirty="0" err="1">
                <a:solidFill>
                  <a:srgbClr val="000000"/>
                </a:solidFill>
                <a:latin typeface="Arial"/>
                <a:ea typeface="Arial"/>
                <a:cs typeface="Arial"/>
                <a:sym typeface="Arial"/>
              </a:rPr>
              <a:t>реално</a:t>
            </a:r>
            <a:r>
              <a:rPr lang="en-US" sz="3600" b="0" i="0" u="none" strike="noStrike" cap="none" dirty="0">
                <a:solidFill>
                  <a:srgbClr val="000000"/>
                </a:solidFill>
                <a:latin typeface="Arial"/>
                <a:ea typeface="Arial"/>
                <a:cs typeface="Arial"/>
                <a:sym typeface="Arial"/>
              </a:rPr>
              <a:t> </a:t>
            </a:r>
            <a:r>
              <a:rPr lang="en-US" sz="3600" b="0" i="0" u="none" strike="noStrike" cap="none" dirty="0" err="1">
                <a:solidFill>
                  <a:srgbClr val="000000"/>
                </a:solidFill>
                <a:latin typeface="Arial"/>
                <a:ea typeface="Arial"/>
                <a:cs typeface="Arial"/>
                <a:sym typeface="Arial"/>
              </a:rPr>
              <a:t>време</a:t>
            </a:r>
            <a:endParaRPr sz="1200" b="0" i="0" u="none" strike="noStrike" cap="none" dirty="0">
              <a:solidFill>
                <a:srgbClr val="000000"/>
              </a:solidFill>
              <a:latin typeface="Arial"/>
              <a:ea typeface="Arial"/>
              <a:cs typeface="Arial"/>
              <a:sym typeface="Arial"/>
            </a:endParaRPr>
          </a:p>
          <a:p>
            <a:pPr marL="863587" marR="0" lvl="1" indent="-431793" algn="l" rtl="0">
              <a:lnSpc>
                <a:spcPct val="108002"/>
              </a:lnSpc>
              <a:spcBef>
                <a:spcPts val="0"/>
              </a:spcBef>
              <a:spcAft>
                <a:spcPts val="0"/>
              </a:spcAft>
              <a:buClr>
                <a:srgbClr val="000000"/>
              </a:buClr>
              <a:buSzPts val="3999"/>
              <a:buFont typeface="Arial"/>
              <a:buChar char="•"/>
            </a:pPr>
            <a:r>
              <a:rPr lang="en-US" sz="3600" b="0" i="0" u="none" strike="noStrike" cap="none" dirty="0" err="1">
                <a:solidFill>
                  <a:srgbClr val="000000"/>
                </a:solidFill>
                <a:latin typeface="Arial"/>
                <a:ea typeface="Arial"/>
                <a:cs typeface="Arial"/>
                <a:sym typeface="Arial"/>
              </a:rPr>
              <a:t>Можете</a:t>
            </a:r>
            <a:r>
              <a:rPr lang="en-US" sz="3600" b="0" i="0" u="none" strike="noStrike" cap="none" dirty="0">
                <a:solidFill>
                  <a:srgbClr val="000000"/>
                </a:solidFill>
                <a:latin typeface="Arial"/>
                <a:ea typeface="Arial"/>
                <a:cs typeface="Arial"/>
                <a:sym typeface="Arial"/>
              </a:rPr>
              <a:t> </a:t>
            </a:r>
            <a:r>
              <a:rPr lang="en-US" sz="3600" b="0" i="0" u="none" strike="noStrike" cap="none" dirty="0" err="1">
                <a:solidFill>
                  <a:srgbClr val="000000"/>
                </a:solidFill>
                <a:latin typeface="Arial"/>
                <a:ea typeface="Arial"/>
                <a:cs typeface="Arial"/>
                <a:sym typeface="Arial"/>
              </a:rPr>
              <a:t>да</a:t>
            </a:r>
            <a:r>
              <a:rPr lang="en-US" sz="3600" b="0" i="0" u="none" strike="noStrike" cap="none" dirty="0">
                <a:solidFill>
                  <a:srgbClr val="000000"/>
                </a:solidFill>
                <a:latin typeface="Arial"/>
                <a:ea typeface="Arial"/>
                <a:cs typeface="Arial"/>
                <a:sym typeface="Arial"/>
              </a:rPr>
              <a:t> </a:t>
            </a:r>
            <a:r>
              <a:rPr lang="en-US" sz="3600" b="0" i="0" u="none" strike="noStrike" cap="none" dirty="0" err="1">
                <a:solidFill>
                  <a:srgbClr val="000000"/>
                </a:solidFill>
                <a:latin typeface="Arial"/>
                <a:ea typeface="Arial"/>
                <a:cs typeface="Arial"/>
                <a:sym typeface="Arial"/>
              </a:rPr>
              <a:t>се</a:t>
            </a:r>
            <a:r>
              <a:rPr lang="en-US" sz="3600" b="0" i="0" u="none" strike="noStrike" cap="none" dirty="0">
                <a:solidFill>
                  <a:srgbClr val="000000"/>
                </a:solidFill>
                <a:latin typeface="Arial"/>
                <a:ea typeface="Arial"/>
                <a:cs typeface="Arial"/>
                <a:sym typeface="Arial"/>
              </a:rPr>
              <a:t> </a:t>
            </a:r>
            <a:r>
              <a:rPr lang="en-US" sz="3600" b="0" i="0" u="none" strike="noStrike" cap="none" dirty="0" err="1">
                <a:solidFill>
                  <a:srgbClr val="000000"/>
                </a:solidFill>
                <a:latin typeface="Arial"/>
                <a:ea typeface="Arial"/>
                <a:cs typeface="Arial"/>
                <a:sym typeface="Arial"/>
              </a:rPr>
              <a:t>присъедините</a:t>
            </a:r>
            <a:r>
              <a:rPr lang="en-US" sz="3600" b="0" i="0" u="none" strike="noStrike" cap="none" dirty="0">
                <a:solidFill>
                  <a:srgbClr val="000000"/>
                </a:solidFill>
                <a:latin typeface="Arial"/>
                <a:ea typeface="Arial"/>
                <a:cs typeface="Arial"/>
                <a:sym typeface="Arial"/>
              </a:rPr>
              <a:t> </a:t>
            </a:r>
            <a:r>
              <a:rPr lang="en-US" sz="3600" b="0" i="0" u="none" strike="noStrike" cap="none" dirty="0" err="1">
                <a:solidFill>
                  <a:srgbClr val="000000"/>
                </a:solidFill>
                <a:latin typeface="Arial"/>
                <a:ea typeface="Arial"/>
                <a:cs typeface="Arial"/>
                <a:sym typeface="Arial"/>
              </a:rPr>
              <a:t>към</a:t>
            </a:r>
            <a:r>
              <a:rPr lang="en-US" sz="3600" b="0" i="0" u="none" strike="noStrike" cap="none" dirty="0">
                <a:solidFill>
                  <a:srgbClr val="000000"/>
                </a:solidFill>
                <a:latin typeface="Arial"/>
                <a:ea typeface="Arial"/>
                <a:cs typeface="Arial"/>
                <a:sym typeface="Arial"/>
              </a:rPr>
              <a:t> </a:t>
            </a:r>
            <a:r>
              <a:rPr lang="en-US" sz="3600" b="0" i="0" u="none" strike="noStrike" cap="none" dirty="0" err="1">
                <a:solidFill>
                  <a:srgbClr val="000000"/>
                </a:solidFill>
                <a:latin typeface="Arial"/>
                <a:ea typeface="Arial"/>
                <a:cs typeface="Arial"/>
                <a:sym typeface="Arial"/>
              </a:rPr>
              <a:t>различни</a:t>
            </a:r>
            <a:r>
              <a:rPr lang="en-US" sz="3600" b="0" i="0" u="none" strike="noStrike" cap="none" dirty="0">
                <a:solidFill>
                  <a:srgbClr val="000000"/>
                </a:solidFill>
                <a:latin typeface="Arial"/>
                <a:ea typeface="Arial"/>
                <a:cs typeface="Arial"/>
                <a:sym typeface="Arial"/>
              </a:rPr>
              <a:t> </a:t>
            </a:r>
            <a:r>
              <a:rPr lang="en-US" sz="3600" b="0" i="0" u="none" strike="noStrike" cap="none" dirty="0" err="1">
                <a:solidFill>
                  <a:srgbClr val="000000"/>
                </a:solidFill>
                <a:latin typeface="Arial"/>
                <a:ea typeface="Arial"/>
                <a:cs typeface="Arial"/>
                <a:sym typeface="Arial"/>
              </a:rPr>
              <a:t>екипи</a:t>
            </a:r>
            <a:r>
              <a:rPr lang="en-US" sz="3600" b="0" i="0" u="none" strike="noStrike" cap="none" dirty="0">
                <a:solidFill>
                  <a:srgbClr val="000000"/>
                </a:solidFill>
                <a:latin typeface="Arial"/>
                <a:ea typeface="Arial"/>
                <a:cs typeface="Arial"/>
                <a:sym typeface="Arial"/>
              </a:rPr>
              <a:t>, </a:t>
            </a:r>
            <a:r>
              <a:rPr lang="en-US" sz="3600" b="0" i="0" u="none" strike="noStrike" cap="none" dirty="0" err="1">
                <a:solidFill>
                  <a:srgbClr val="000000"/>
                </a:solidFill>
                <a:latin typeface="Arial"/>
                <a:ea typeface="Arial"/>
                <a:cs typeface="Arial"/>
                <a:sym typeface="Arial"/>
              </a:rPr>
              <a:t>като</a:t>
            </a:r>
            <a:r>
              <a:rPr lang="en-US" sz="3600" b="0" i="0" u="none" strike="noStrike" cap="none" dirty="0">
                <a:solidFill>
                  <a:srgbClr val="000000"/>
                </a:solidFill>
                <a:latin typeface="Arial"/>
                <a:ea typeface="Arial"/>
                <a:cs typeface="Arial"/>
                <a:sym typeface="Arial"/>
              </a:rPr>
              <a:t> </a:t>
            </a:r>
            <a:r>
              <a:rPr lang="en-US" sz="3600" b="0" i="0" u="none" strike="noStrike" cap="none" dirty="0" err="1">
                <a:solidFill>
                  <a:srgbClr val="000000"/>
                </a:solidFill>
                <a:latin typeface="Arial"/>
                <a:ea typeface="Arial"/>
                <a:cs typeface="Arial"/>
                <a:sym typeface="Arial"/>
              </a:rPr>
              <a:t>търсите</a:t>
            </a:r>
            <a:r>
              <a:rPr lang="en-US" sz="3600" b="0" i="0" u="none" strike="noStrike" cap="none" dirty="0">
                <a:solidFill>
                  <a:srgbClr val="000000"/>
                </a:solidFill>
                <a:latin typeface="Arial"/>
                <a:ea typeface="Arial"/>
                <a:cs typeface="Arial"/>
                <a:sym typeface="Arial"/>
              </a:rPr>
              <a:t> в </a:t>
            </a:r>
            <a:r>
              <a:rPr lang="en-US" sz="3600" b="0" i="0" u="none" strike="noStrike" cap="none" dirty="0" err="1">
                <a:solidFill>
                  <a:srgbClr val="000000"/>
                </a:solidFill>
                <a:latin typeface="Arial"/>
                <a:ea typeface="Arial"/>
                <a:cs typeface="Arial"/>
                <a:sym typeface="Arial"/>
              </a:rPr>
              <a:t>браузъра</a:t>
            </a:r>
            <a:endParaRPr sz="1200" b="0" i="0" u="none" strike="noStrike" cap="none" dirty="0">
              <a:solidFill>
                <a:srgbClr val="000000"/>
              </a:solidFill>
              <a:latin typeface="Arial"/>
              <a:ea typeface="Arial"/>
              <a:cs typeface="Arial"/>
              <a:sym typeface="Arial"/>
            </a:endParaRPr>
          </a:p>
          <a:p>
            <a:pPr marL="863587" marR="0" lvl="1" indent="-431793" algn="l" rtl="0">
              <a:lnSpc>
                <a:spcPct val="108002"/>
              </a:lnSpc>
              <a:spcBef>
                <a:spcPts val="0"/>
              </a:spcBef>
              <a:spcAft>
                <a:spcPts val="0"/>
              </a:spcAft>
              <a:buClr>
                <a:srgbClr val="000000"/>
              </a:buClr>
              <a:buSzPts val="3999"/>
              <a:buFont typeface="Arial"/>
              <a:buChar char="•"/>
            </a:pPr>
            <a:r>
              <a:rPr lang="en-US" sz="3600" b="0" i="0" u="none" strike="noStrike" cap="none" dirty="0" err="1">
                <a:solidFill>
                  <a:srgbClr val="000000"/>
                </a:solidFill>
                <a:latin typeface="Arial"/>
                <a:ea typeface="Arial"/>
                <a:cs typeface="Arial"/>
                <a:sym typeface="Arial"/>
              </a:rPr>
              <a:t>Има</a:t>
            </a:r>
            <a:r>
              <a:rPr lang="en-US" sz="3600" b="0" i="0" u="none" strike="noStrike" cap="none" dirty="0">
                <a:solidFill>
                  <a:srgbClr val="000000"/>
                </a:solidFill>
                <a:latin typeface="Arial"/>
                <a:ea typeface="Arial"/>
                <a:cs typeface="Arial"/>
                <a:sym typeface="Arial"/>
              </a:rPr>
              <a:t> </a:t>
            </a:r>
            <a:r>
              <a:rPr lang="en-US" sz="3600" b="0" i="0" u="none" strike="noStrike" cap="none" dirty="0" err="1">
                <a:solidFill>
                  <a:srgbClr val="000000"/>
                </a:solidFill>
                <a:latin typeface="Arial"/>
                <a:ea typeface="Arial"/>
                <a:cs typeface="Arial"/>
                <a:sym typeface="Arial"/>
              </a:rPr>
              <a:t>общ</a:t>
            </a:r>
            <a:r>
              <a:rPr lang="en-US" sz="3600" b="0" i="0" u="none" strike="noStrike" cap="none" dirty="0">
                <a:solidFill>
                  <a:srgbClr val="000000"/>
                </a:solidFill>
                <a:latin typeface="Arial"/>
                <a:ea typeface="Arial"/>
                <a:cs typeface="Arial"/>
                <a:sym typeface="Arial"/>
              </a:rPr>
              <a:t> </a:t>
            </a:r>
            <a:r>
              <a:rPr lang="en-US" sz="3600" b="0" i="0" u="none" strike="noStrike" cap="none" dirty="0" err="1">
                <a:solidFill>
                  <a:srgbClr val="000000"/>
                </a:solidFill>
                <a:latin typeface="Arial"/>
                <a:ea typeface="Arial"/>
                <a:cs typeface="Arial"/>
                <a:sym typeface="Arial"/>
              </a:rPr>
              <a:t>изглед</a:t>
            </a:r>
            <a:r>
              <a:rPr lang="en-US" sz="3600" b="0" i="0" u="none" strike="noStrike" cap="none" dirty="0">
                <a:solidFill>
                  <a:srgbClr val="000000"/>
                </a:solidFill>
                <a:latin typeface="Arial"/>
                <a:ea typeface="Arial"/>
                <a:cs typeface="Arial"/>
                <a:sym typeface="Arial"/>
              </a:rPr>
              <a:t> с </a:t>
            </a:r>
            <a:r>
              <a:rPr lang="en-US" sz="3600" b="0" i="0" u="none" strike="noStrike" cap="none" dirty="0" err="1">
                <a:solidFill>
                  <a:srgbClr val="000000"/>
                </a:solidFill>
                <a:latin typeface="Arial"/>
                <a:ea typeface="Arial"/>
                <a:cs typeface="Arial"/>
                <a:sym typeface="Arial"/>
              </a:rPr>
              <a:t>календар</a:t>
            </a:r>
            <a:r>
              <a:rPr lang="en-US" sz="3600" b="0" i="0" u="none" strike="noStrike" cap="none" dirty="0">
                <a:solidFill>
                  <a:srgbClr val="000000"/>
                </a:solidFill>
                <a:latin typeface="Arial"/>
                <a:ea typeface="Arial"/>
                <a:cs typeface="Arial"/>
                <a:sym typeface="Arial"/>
              </a:rPr>
              <a:t> и </a:t>
            </a:r>
            <a:r>
              <a:rPr lang="en-US" sz="3600" b="0" i="0" u="none" strike="noStrike" cap="none" dirty="0" err="1">
                <a:solidFill>
                  <a:srgbClr val="000000"/>
                </a:solidFill>
                <a:latin typeface="Arial"/>
                <a:ea typeface="Arial"/>
                <a:cs typeface="Arial"/>
                <a:sym typeface="Arial"/>
              </a:rPr>
              <a:t>съобщения</a:t>
            </a:r>
            <a:r>
              <a:rPr lang="en-US" sz="3600" b="0" i="0" u="none" strike="noStrike" cap="none" dirty="0">
                <a:solidFill>
                  <a:srgbClr val="000000"/>
                </a:solidFill>
                <a:latin typeface="Arial"/>
                <a:ea typeface="Arial"/>
                <a:cs typeface="Arial"/>
                <a:sym typeface="Arial"/>
              </a:rPr>
              <a:t>.</a:t>
            </a:r>
            <a:endParaRPr sz="1200" b="0" i="0" u="none" strike="noStrike" cap="none" dirty="0">
              <a:solidFill>
                <a:srgbClr val="000000"/>
              </a:solidFill>
              <a:latin typeface="Arial"/>
              <a:ea typeface="Arial"/>
              <a:cs typeface="Arial"/>
              <a:sym typeface="Arial"/>
            </a:endParaRPr>
          </a:p>
        </p:txBody>
      </p:sp>
      <p:sp>
        <p:nvSpPr>
          <p:cNvPr id="453" name="Google Shape;453;p29"/>
          <p:cNvSpPr txBox="1"/>
          <p:nvPr/>
        </p:nvSpPr>
        <p:spPr>
          <a:xfrm>
            <a:off x="2242850" y="150675"/>
            <a:ext cx="14667010" cy="1661400"/>
          </a:xfrm>
          <a:prstGeom prst="rect">
            <a:avLst/>
          </a:prstGeom>
          <a:noFill/>
          <a:ln>
            <a:noFill/>
          </a:ln>
        </p:spPr>
        <p:txBody>
          <a:bodyPr spcFirstLastPara="1" wrap="square" lIns="137125" tIns="68550" rIns="137125" bIns="68550" anchor="ctr" anchorCtr="0">
            <a:normAutofit/>
          </a:bodyPr>
          <a:lstStyle/>
          <a:p>
            <a:pPr marL="0" marR="0" lvl="0" indent="0" algn="l" rtl="0">
              <a:lnSpc>
                <a:spcPct val="100000"/>
              </a:lnSpc>
              <a:spcBef>
                <a:spcPts val="0"/>
              </a:spcBef>
              <a:spcAft>
                <a:spcPts val="0"/>
              </a:spcAft>
              <a:buNone/>
            </a:pPr>
            <a:r>
              <a:rPr lang="en-US" sz="4000" b="1" i="0" u="none" strike="noStrike" cap="none">
                <a:solidFill>
                  <a:srgbClr val="4EA72E"/>
                </a:solidFill>
                <a:latin typeface="Arial"/>
                <a:ea typeface="Arial"/>
                <a:cs typeface="Arial"/>
                <a:sym typeface="Arial"/>
              </a:rPr>
              <a:t>Дейност #3: Представяне на функциите на инструменти за управление на задачи</a:t>
            </a:r>
            <a:endParaRPr sz="6000" b="0" i="0" u="none" strike="noStrike" cap="none">
              <a:solidFill>
                <a:srgbClr val="4EA72E"/>
              </a:solidFill>
              <a:latin typeface="Arial"/>
              <a:ea typeface="Arial"/>
              <a:cs typeface="Arial"/>
              <a:sym typeface="Arial"/>
            </a:endParaRPr>
          </a:p>
        </p:txBody>
      </p:sp>
      <p:sp>
        <p:nvSpPr>
          <p:cNvPr id="454" name="Google Shape;454;p29"/>
          <p:cNvSpPr/>
          <p:nvPr/>
        </p:nvSpPr>
        <p:spPr>
          <a:xfrm>
            <a:off x="16635425" y="396350"/>
            <a:ext cx="1404584" cy="901684"/>
          </a:xfrm>
          <a:custGeom>
            <a:avLst/>
            <a:gdLst/>
            <a:ahLst/>
            <a:cxnLst/>
            <a:rect l="l" t="t" r="r" b="b"/>
            <a:pathLst>
              <a:path w="3601498" h="2357344" extrusionOk="0">
                <a:moveTo>
                  <a:pt x="0" y="0"/>
                </a:moveTo>
                <a:lnTo>
                  <a:pt x="3601498" y="0"/>
                </a:lnTo>
                <a:lnTo>
                  <a:pt x="3601498" y="2357344"/>
                </a:lnTo>
                <a:lnTo>
                  <a:pt x="0" y="2357344"/>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p30"/>
          <p:cNvSpPr/>
          <p:nvPr/>
        </p:nvSpPr>
        <p:spPr>
          <a:xfrm>
            <a:off x="477360" y="9293400"/>
            <a:ext cx="2453760" cy="514080"/>
          </a:xfrm>
          <a:custGeom>
            <a:avLst/>
            <a:gdLst/>
            <a:ahLst/>
            <a:cxnLst/>
            <a:rect l="l" t="t" r="r" b="b"/>
            <a:pathLst>
              <a:path w="2453760" h="514080" extrusionOk="0">
                <a:moveTo>
                  <a:pt x="0" y="0"/>
                </a:moveTo>
                <a:lnTo>
                  <a:pt x="2453760" y="0"/>
                </a:lnTo>
                <a:lnTo>
                  <a:pt x="2453760" y="514080"/>
                </a:lnTo>
                <a:lnTo>
                  <a:pt x="0" y="514080"/>
                </a:lnTo>
                <a:lnTo>
                  <a:pt x="0" y="0"/>
                </a:lnTo>
                <a:close/>
              </a:path>
            </a:pathLst>
          </a:custGeom>
          <a:blipFill rotWithShape="1">
            <a:blip r:embed="rId3">
              <a:alphaModFix/>
            </a:blip>
            <a:stretch>
              <a:fillRect t="-270" b="-267"/>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0" name="Google Shape;460;p30"/>
          <p:cNvSpPr/>
          <p:nvPr/>
        </p:nvSpPr>
        <p:spPr>
          <a:xfrm>
            <a:off x="631800" y="396360"/>
            <a:ext cx="1250100" cy="1250100"/>
          </a:xfrm>
          <a:custGeom>
            <a:avLst/>
            <a:gdLst/>
            <a:ahLst/>
            <a:cxnLst/>
            <a:rect l="l" t="t" r="r" b="b"/>
            <a:pathLst>
              <a:path w="1250100" h="1250100" extrusionOk="0">
                <a:moveTo>
                  <a:pt x="0" y="0"/>
                </a:moveTo>
                <a:lnTo>
                  <a:pt x="1250100" y="0"/>
                </a:lnTo>
                <a:lnTo>
                  <a:pt x="1250100" y="1250100"/>
                </a:lnTo>
                <a:lnTo>
                  <a:pt x="0" y="125010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1" name="Google Shape;461;p30"/>
          <p:cNvSpPr/>
          <p:nvPr/>
        </p:nvSpPr>
        <p:spPr>
          <a:xfrm>
            <a:off x="1516860" y="2467800"/>
            <a:ext cx="6171629" cy="6171629"/>
          </a:xfrm>
          <a:custGeom>
            <a:avLst/>
            <a:gdLst/>
            <a:ahLst/>
            <a:cxnLst/>
            <a:rect l="l" t="t" r="r" b="b"/>
            <a:pathLst>
              <a:path w="8228838" h="8228838" extrusionOk="0">
                <a:moveTo>
                  <a:pt x="0" y="1371473"/>
                </a:moveTo>
                <a:cubicBezTo>
                  <a:pt x="0" y="614045"/>
                  <a:pt x="614045" y="0"/>
                  <a:pt x="1371473" y="0"/>
                </a:cubicBezTo>
                <a:lnTo>
                  <a:pt x="6857365" y="0"/>
                </a:lnTo>
                <a:cubicBezTo>
                  <a:pt x="7614793" y="0"/>
                  <a:pt x="8228838" y="614045"/>
                  <a:pt x="8228838" y="1371473"/>
                </a:cubicBezTo>
                <a:lnTo>
                  <a:pt x="8228838" y="6857365"/>
                </a:lnTo>
                <a:cubicBezTo>
                  <a:pt x="8228838" y="7614793"/>
                  <a:pt x="7614793" y="8228838"/>
                  <a:pt x="6857365" y="8228838"/>
                </a:cubicBezTo>
                <a:lnTo>
                  <a:pt x="1371473" y="8228838"/>
                </a:lnTo>
                <a:cubicBezTo>
                  <a:pt x="614045" y="8228838"/>
                  <a:pt x="0" y="7614793"/>
                  <a:pt x="0" y="6857365"/>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2" name="Google Shape;462;p30"/>
          <p:cNvSpPr txBox="1"/>
          <p:nvPr/>
        </p:nvSpPr>
        <p:spPr>
          <a:xfrm>
            <a:off x="631800" y="2518248"/>
            <a:ext cx="13348490" cy="1041311"/>
          </a:xfrm>
          <a:prstGeom prst="rect">
            <a:avLst/>
          </a:prstGeom>
          <a:noFill/>
          <a:ln>
            <a:noFill/>
          </a:ln>
        </p:spPr>
        <p:txBody>
          <a:bodyPr spcFirstLastPara="1" wrap="square" lIns="0" tIns="0" rIns="0" bIns="0" anchor="t" anchorCtr="0">
            <a:spAutoFit/>
          </a:bodyPr>
          <a:lstStyle/>
          <a:p>
            <a:pPr marL="0" marR="0" lvl="0" indent="0" algn="l" rtl="0">
              <a:lnSpc>
                <a:spcPct val="144009"/>
              </a:lnSpc>
              <a:spcBef>
                <a:spcPts val="0"/>
              </a:spcBef>
              <a:spcAft>
                <a:spcPts val="0"/>
              </a:spcAft>
              <a:buClr>
                <a:srgbClr val="000000"/>
              </a:buClr>
              <a:buSzPts val="4699"/>
              <a:buFont typeface="Arial"/>
              <a:buNone/>
            </a:pPr>
            <a:r>
              <a:rPr lang="en-US" sz="4699" b="1" i="0" u="none" strike="noStrike" cap="none">
                <a:solidFill>
                  <a:srgbClr val="926FB1"/>
                </a:solidFill>
                <a:latin typeface="Arial"/>
                <a:ea typeface="Arial"/>
                <a:cs typeface="Arial"/>
                <a:sym typeface="Arial"/>
              </a:rPr>
              <a:t>Управление на задачи</a:t>
            </a:r>
            <a:endParaRPr sz="1400" b="0" i="0" u="none" strike="noStrike" cap="none">
              <a:solidFill>
                <a:srgbClr val="000000"/>
              </a:solidFill>
              <a:latin typeface="Arial"/>
              <a:ea typeface="Arial"/>
              <a:cs typeface="Arial"/>
              <a:sym typeface="Arial"/>
            </a:endParaRPr>
          </a:p>
        </p:txBody>
      </p:sp>
      <p:sp>
        <p:nvSpPr>
          <p:cNvPr id="463" name="Google Shape;463;p30"/>
          <p:cNvSpPr txBox="1"/>
          <p:nvPr/>
        </p:nvSpPr>
        <p:spPr>
          <a:xfrm>
            <a:off x="194865" y="3886545"/>
            <a:ext cx="13704900" cy="3722686"/>
          </a:xfrm>
          <a:prstGeom prst="rect">
            <a:avLst/>
          </a:prstGeom>
          <a:noFill/>
          <a:ln>
            <a:noFill/>
          </a:ln>
        </p:spPr>
        <p:txBody>
          <a:bodyPr spcFirstLastPara="1" wrap="square" lIns="0" tIns="0" rIns="0" bIns="0" anchor="t" anchorCtr="0">
            <a:spAutoFit/>
          </a:bodyPr>
          <a:lstStyle/>
          <a:p>
            <a:pPr marL="863587" marR="0" lvl="1" indent="-431793" algn="l" rtl="0">
              <a:lnSpc>
                <a:spcPct val="108002"/>
              </a:lnSpc>
              <a:spcBef>
                <a:spcPts val="0"/>
              </a:spcBef>
              <a:spcAft>
                <a:spcPts val="0"/>
              </a:spcAft>
              <a:buClr>
                <a:srgbClr val="000000"/>
              </a:buClr>
              <a:buSzPts val="3999"/>
              <a:buFont typeface="Arial"/>
              <a:buChar char="•"/>
            </a:pPr>
            <a:r>
              <a:rPr lang="en-US" sz="3200" b="0" i="0" u="none" strike="noStrike" cap="none" dirty="0" err="1">
                <a:solidFill>
                  <a:srgbClr val="000000"/>
                </a:solidFill>
                <a:latin typeface="Arial"/>
                <a:ea typeface="Arial"/>
                <a:cs typeface="Arial"/>
                <a:sym typeface="Arial"/>
              </a:rPr>
              <a:t>Използване</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на</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календар</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за</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следене</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на</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важни</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дати</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по</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проекти</a:t>
            </a:r>
            <a:endParaRPr dirty="0"/>
          </a:p>
          <a:p>
            <a:pPr marL="863587" marR="0" lvl="1" indent="-431793" algn="l" rtl="0">
              <a:lnSpc>
                <a:spcPct val="108002"/>
              </a:lnSpc>
              <a:spcBef>
                <a:spcPts val="0"/>
              </a:spcBef>
              <a:spcAft>
                <a:spcPts val="0"/>
              </a:spcAft>
              <a:buClr>
                <a:srgbClr val="000000"/>
              </a:buClr>
              <a:buSzPts val="3999"/>
              <a:buFont typeface="Arial"/>
              <a:buChar char="•"/>
            </a:pPr>
            <a:r>
              <a:rPr lang="en-US" sz="3200" b="0" i="0" u="none" strike="noStrike" cap="none" dirty="0" err="1">
                <a:solidFill>
                  <a:srgbClr val="000000"/>
                </a:solidFill>
                <a:latin typeface="Arial"/>
                <a:ea typeface="Arial"/>
                <a:cs typeface="Arial"/>
                <a:sym typeface="Arial"/>
              </a:rPr>
              <a:t>Опция</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за</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изглед</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който</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показва</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напредъка</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по</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отворените</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задачи</a:t>
            </a:r>
            <a:endParaRPr dirty="0"/>
          </a:p>
          <a:p>
            <a:pPr marL="863587" marR="0" lvl="1" indent="-431793" algn="l" rtl="0">
              <a:lnSpc>
                <a:spcPct val="108002"/>
              </a:lnSpc>
              <a:spcBef>
                <a:spcPts val="0"/>
              </a:spcBef>
              <a:spcAft>
                <a:spcPts val="0"/>
              </a:spcAft>
              <a:buClr>
                <a:srgbClr val="000000"/>
              </a:buClr>
              <a:buSzPts val="3999"/>
              <a:buFont typeface="Arial"/>
              <a:buChar char="•"/>
            </a:pPr>
            <a:r>
              <a:rPr lang="bg-BG" sz="3200" b="0" i="0" u="none" strike="noStrike" cap="none" dirty="0">
                <a:solidFill>
                  <a:srgbClr val="000000"/>
                </a:solidFill>
                <a:latin typeface="Arial"/>
                <a:ea typeface="Arial"/>
                <a:cs typeface="Arial"/>
                <a:sym typeface="Arial"/>
              </a:rPr>
              <a:t>Проследяване</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кой</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работи</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по</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всеки</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проект</a:t>
            </a:r>
            <a:r>
              <a:rPr lang="en-US" sz="3200" b="0" i="0" u="none" strike="noStrike" cap="none" dirty="0">
                <a:solidFill>
                  <a:srgbClr val="000000"/>
                </a:solidFill>
                <a:latin typeface="Arial"/>
                <a:ea typeface="Arial"/>
                <a:cs typeface="Arial"/>
                <a:sym typeface="Arial"/>
              </a:rPr>
              <a:t> и </a:t>
            </a:r>
            <a:r>
              <a:rPr lang="en-US" sz="3200" b="0" i="0" u="none" strike="noStrike" cap="none" dirty="0" err="1">
                <a:solidFill>
                  <a:srgbClr val="000000"/>
                </a:solidFill>
                <a:latin typeface="Arial"/>
                <a:ea typeface="Arial"/>
                <a:cs typeface="Arial"/>
                <a:sym typeface="Arial"/>
              </a:rPr>
              <a:t>различните</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задачи</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на</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членовете</a:t>
            </a:r>
            <a:endParaRPr dirty="0"/>
          </a:p>
          <a:p>
            <a:pPr marL="863587" marR="0" lvl="1" indent="-431793" algn="l" rtl="0">
              <a:lnSpc>
                <a:spcPct val="108002"/>
              </a:lnSpc>
              <a:spcBef>
                <a:spcPts val="0"/>
              </a:spcBef>
              <a:spcAft>
                <a:spcPts val="0"/>
              </a:spcAft>
              <a:buClr>
                <a:srgbClr val="000000"/>
              </a:buClr>
              <a:buSzPts val="3999"/>
              <a:buFont typeface="Arial"/>
              <a:buChar char="•"/>
            </a:pPr>
            <a:r>
              <a:rPr lang="en-US" sz="3200" b="0" i="0" u="none" strike="noStrike" cap="none" dirty="0" err="1">
                <a:solidFill>
                  <a:srgbClr val="000000"/>
                </a:solidFill>
                <a:latin typeface="Arial"/>
                <a:ea typeface="Arial"/>
                <a:cs typeface="Arial"/>
                <a:sym typeface="Arial"/>
              </a:rPr>
              <a:t>Създаване</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на</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различни</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раздели</a:t>
            </a:r>
            <a:r>
              <a:rPr lang="en-US" sz="3200" b="0" i="0" u="none" strike="noStrike" cap="none" dirty="0">
                <a:solidFill>
                  <a:srgbClr val="000000"/>
                </a:solidFill>
                <a:latin typeface="Arial"/>
                <a:ea typeface="Arial"/>
                <a:cs typeface="Arial"/>
                <a:sym typeface="Arial"/>
              </a:rPr>
              <a:t> и </a:t>
            </a:r>
            <a:r>
              <a:rPr lang="en-US" sz="3200" b="0" i="0" u="none" strike="noStrike" cap="none" dirty="0" err="1">
                <a:solidFill>
                  <a:srgbClr val="000000"/>
                </a:solidFill>
                <a:latin typeface="Arial"/>
                <a:ea typeface="Arial"/>
                <a:cs typeface="Arial"/>
                <a:sym typeface="Arial"/>
              </a:rPr>
              <a:t>категории</a:t>
            </a:r>
            <a:r>
              <a:rPr lang="en-US" sz="3200" b="0" i="0" u="none" strike="noStrike" cap="none" dirty="0">
                <a:solidFill>
                  <a:srgbClr val="000000"/>
                </a:solidFill>
                <a:latin typeface="Arial"/>
                <a:ea typeface="Arial"/>
                <a:cs typeface="Arial"/>
                <a:sym typeface="Arial"/>
              </a:rPr>
              <a:t>, с </a:t>
            </a:r>
            <a:r>
              <a:rPr lang="en-US" sz="3200" b="0" i="0" u="none" strike="noStrike" cap="none" dirty="0" err="1">
                <a:solidFill>
                  <a:srgbClr val="000000"/>
                </a:solidFill>
                <a:latin typeface="Arial"/>
                <a:ea typeface="Arial"/>
                <a:cs typeface="Arial"/>
                <a:sym typeface="Arial"/>
              </a:rPr>
              <a:t>цел</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по-ефективно</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управление</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на</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приоритетите</a:t>
            </a:r>
            <a:r>
              <a:rPr lang="en-US" sz="3200" b="0" i="0" u="none" strike="noStrike" cap="none" dirty="0">
                <a:solidFill>
                  <a:srgbClr val="000000"/>
                </a:solidFill>
                <a:latin typeface="Arial"/>
                <a:ea typeface="Arial"/>
                <a:cs typeface="Arial"/>
                <a:sym typeface="Arial"/>
              </a:rPr>
              <a:t> и </a:t>
            </a:r>
            <a:r>
              <a:rPr lang="en-US" sz="3200" b="0" i="0" u="none" strike="noStrike" cap="none" dirty="0" err="1">
                <a:solidFill>
                  <a:srgbClr val="000000"/>
                </a:solidFill>
                <a:latin typeface="Arial"/>
                <a:ea typeface="Arial"/>
                <a:cs typeface="Arial"/>
                <a:sym typeface="Arial"/>
              </a:rPr>
              <a:t>разработването</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на</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различните</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категории</a:t>
            </a:r>
            <a:endParaRPr sz="3200" b="0" i="0" u="none" strike="noStrike" cap="none" dirty="0">
              <a:solidFill>
                <a:srgbClr val="000000"/>
              </a:solidFill>
              <a:latin typeface="Arial"/>
              <a:ea typeface="Arial"/>
              <a:cs typeface="Arial"/>
              <a:sym typeface="Arial"/>
            </a:endParaRPr>
          </a:p>
        </p:txBody>
      </p:sp>
      <p:sp>
        <p:nvSpPr>
          <p:cNvPr id="464" name="Google Shape;464;p30"/>
          <p:cNvSpPr txBox="1"/>
          <p:nvPr/>
        </p:nvSpPr>
        <p:spPr>
          <a:xfrm>
            <a:off x="2242850" y="150675"/>
            <a:ext cx="14746234" cy="1661400"/>
          </a:xfrm>
          <a:prstGeom prst="rect">
            <a:avLst/>
          </a:prstGeom>
          <a:noFill/>
          <a:ln>
            <a:noFill/>
          </a:ln>
        </p:spPr>
        <p:txBody>
          <a:bodyPr spcFirstLastPara="1" wrap="square" lIns="137125" tIns="68550" rIns="137125" bIns="68550" anchor="ctr" anchorCtr="0">
            <a:normAutofit/>
          </a:bodyPr>
          <a:lstStyle/>
          <a:p>
            <a:pPr marL="0" marR="0" lvl="0" indent="0" algn="l" rtl="0">
              <a:lnSpc>
                <a:spcPct val="100000"/>
              </a:lnSpc>
              <a:spcBef>
                <a:spcPts val="0"/>
              </a:spcBef>
              <a:spcAft>
                <a:spcPts val="0"/>
              </a:spcAft>
              <a:buNone/>
            </a:pPr>
            <a:r>
              <a:rPr lang="en-US" sz="4000" b="1" i="0" u="none" strike="noStrike" cap="none">
                <a:solidFill>
                  <a:srgbClr val="4EA72E"/>
                </a:solidFill>
                <a:latin typeface="Arial"/>
                <a:ea typeface="Arial"/>
                <a:cs typeface="Arial"/>
                <a:sym typeface="Arial"/>
              </a:rPr>
              <a:t>Дейност #3: Представяне на функциите на инструменти за управление на задачи</a:t>
            </a:r>
            <a:endParaRPr sz="6000" b="0" i="0" u="none" strike="noStrike" cap="none">
              <a:solidFill>
                <a:srgbClr val="4EA72E"/>
              </a:solidFill>
              <a:latin typeface="Arial"/>
              <a:ea typeface="Arial"/>
              <a:cs typeface="Arial"/>
              <a:sym typeface="Arial"/>
            </a:endParaRPr>
          </a:p>
        </p:txBody>
      </p:sp>
      <p:sp>
        <p:nvSpPr>
          <p:cNvPr id="465" name="Google Shape;465;p30"/>
          <p:cNvSpPr/>
          <p:nvPr/>
        </p:nvSpPr>
        <p:spPr>
          <a:xfrm>
            <a:off x="13686623" y="4396431"/>
            <a:ext cx="3534687" cy="3235537"/>
          </a:xfrm>
          <a:custGeom>
            <a:avLst/>
            <a:gdLst/>
            <a:ahLst/>
            <a:cxnLst/>
            <a:rect l="l" t="t" r="r" b="b"/>
            <a:pathLst>
              <a:path w="4887210" h="4471797" extrusionOk="0">
                <a:moveTo>
                  <a:pt x="0" y="0"/>
                </a:moveTo>
                <a:lnTo>
                  <a:pt x="4887210" y="0"/>
                </a:lnTo>
                <a:lnTo>
                  <a:pt x="4887210" y="4471797"/>
                </a:lnTo>
                <a:lnTo>
                  <a:pt x="0" y="4471797"/>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6" name="Google Shape;466;p30"/>
          <p:cNvSpPr/>
          <p:nvPr/>
        </p:nvSpPr>
        <p:spPr>
          <a:xfrm>
            <a:off x="16635425" y="396350"/>
            <a:ext cx="1404584" cy="901684"/>
          </a:xfrm>
          <a:custGeom>
            <a:avLst/>
            <a:gdLst/>
            <a:ahLst/>
            <a:cxnLst/>
            <a:rect l="l" t="t" r="r" b="b"/>
            <a:pathLst>
              <a:path w="3601498" h="2357344" extrusionOk="0">
                <a:moveTo>
                  <a:pt x="0" y="0"/>
                </a:moveTo>
                <a:lnTo>
                  <a:pt x="3601498" y="0"/>
                </a:lnTo>
                <a:lnTo>
                  <a:pt x="3601498" y="2357344"/>
                </a:lnTo>
                <a:lnTo>
                  <a:pt x="0" y="2357344"/>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54"/>
          <p:cNvSpPr txBox="1"/>
          <p:nvPr/>
        </p:nvSpPr>
        <p:spPr>
          <a:xfrm>
            <a:off x="6183087" y="4288238"/>
            <a:ext cx="11647713" cy="2400296"/>
          </a:xfrm>
          <a:prstGeom prst="rect">
            <a:avLst/>
          </a:prstGeom>
          <a:noFill/>
          <a:ln>
            <a:noFill/>
          </a:ln>
        </p:spPr>
        <p:txBody>
          <a:bodyPr spcFirstLastPara="1" wrap="square" lIns="137125" tIns="68550" rIns="137125" bIns="68550" anchor="t" anchorCtr="0">
            <a:noAutofit/>
          </a:bodyPr>
          <a:lstStyle/>
          <a:p>
            <a:pPr marL="0" marR="0" lvl="0" indent="0" algn="l" rtl="0">
              <a:lnSpc>
                <a:spcPct val="90000"/>
              </a:lnSpc>
              <a:spcBef>
                <a:spcPts val="0"/>
              </a:spcBef>
              <a:spcAft>
                <a:spcPts val="0"/>
              </a:spcAft>
              <a:buClr>
                <a:srgbClr val="000000"/>
              </a:buClr>
              <a:buSzPts val="5400"/>
              <a:buFont typeface="Arial"/>
              <a:buNone/>
            </a:pPr>
            <a:r>
              <a:rPr lang="en-US" sz="5400" b="0" i="0" u="none" strike="noStrike" cap="none">
                <a:solidFill>
                  <a:schemeClr val="accent5"/>
                </a:solidFill>
                <a:latin typeface="Arial"/>
                <a:ea typeface="Arial"/>
                <a:cs typeface="Arial"/>
                <a:sym typeface="Arial"/>
              </a:rPr>
              <a:t>Тема 1</a:t>
            </a:r>
            <a:br>
              <a:rPr lang="en-US" sz="5400" b="0" i="0" u="none" strike="noStrike" cap="none">
                <a:solidFill>
                  <a:schemeClr val="accent5"/>
                </a:solidFill>
                <a:latin typeface="Arial"/>
                <a:ea typeface="Arial"/>
                <a:cs typeface="Arial"/>
                <a:sym typeface="Arial"/>
              </a:rPr>
            </a:br>
            <a:r>
              <a:rPr lang="en-US" sz="5400" b="1" i="0" u="none" strike="noStrike" cap="none">
                <a:solidFill>
                  <a:schemeClr val="accent5"/>
                </a:solidFill>
                <a:latin typeface="Arial"/>
                <a:ea typeface="Arial"/>
                <a:cs typeface="Arial"/>
                <a:sym typeface="Arial"/>
              </a:rPr>
              <a:t>Ролята на технологиите при хибридна работа</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rgbClr val="000000"/>
              </a:buClr>
              <a:buSzPts val="2100"/>
              <a:buFont typeface="Arial"/>
              <a:buNone/>
            </a:pPr>
            <a:endParaRPr sz="2100" b="0" i="0" u="none" strike="noStrike" cap="none">
              <a:solidFill>
                <a:srgbClr val="000000"/>
              </a:solidFill>
              <a:latin typeface="Arial"/>
              <a:ea typeface="Arial"/>
              <a:cs typeface="Arial"/>
              <a:sym typeface="Arial"/>
            </a:endParaRPr>
          </a:p>
        </p:txBody>
      </p:sp>
      <p:pic>
        <p:nvPicPr>
          <p:cNvPr id="114" name="Google Shape;114;p54" descr="A logo with a black background&#10;&#10;Description automatically generated"/>
          <p:cNvPicPr preferRelativeResize="0"/>
          <p:nvPr/>
        </p:nvPicPr>
        <p:blipFill rotWithShape="1">
          <a:blip r:embed="rId3">
            <a:alphaModFix/>
          </a:blip>
          <a:srcRect/>
          <a:stretch/>
        </p:blipFill>
        <p:spPr>
          <a:xfrm>
            <a:off x="861147" y="2904425"/>
            <a:ext cx="5072718" cy="4478151"/>
          </a:xfrm>
          <a:prstGeom prst="rect">
            <a:avLst/>
          </a:prstGeom>
          <a:noFill/>
          <a:ln>
            <a:noFill/>
          </a:ln>
        </p:spPr>
      </p:pic>
      <p:sp>
        <p:nvSpPr>
          <p:cNvPr id="115" name="Google Shape;115;p54"/>
          <p:cNvSpPr/>
          <p:nvPr/>
        </p:nvSpPr>
        <p:spPr>
          <a:xfrm>
            <a:off x="477360" y="9293400"/>
            <a:ext cx="2453760" cy="514080"/>
          </a:xfrm>
          <a:custGeom>
            <a:avLst/>
            <a:gdLst/>
            <a:ahLst/>
            <a:cxnLst/>
            <a:rect l="l" t="t" r="r" b="b"/>
            <a:pathLst>
              <a:path w="2453760" h="514080" extrusionOk="0">
                <a:moveTo>
                  <a:pt x="0" y="0"/>
                </a:moveTo>
                <a:lnTo>
                  <a:pt x="2453760" y="0"/>
                </a:lnTo>
                <a:lnTo>
                  <a:pt x="2453760" y="514080"/>
                </a:lnTo>
                <a:lnTo>
                  <a:pt x="0" y="514080"/>
                </a:lnTo>
                <a:lnTo>
                  <a:pt x="0" y="0"/>
                </a:lnTo>
                <a:close/>
              </a:path>
            </a:pathLst>
          </a:custGeom>
          <a:blipFill rotWithShape="1">
            <a:blip r:embed="rId4">
              <a:alphaModFix/>
            </a:blip>
            <a:stretch>
              <a:fillRect t="-270" b="-267"/>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Google Shape;471;g34746078ff3_0_93"/>
          <p:cNvSpPr/>
          <p:nvPr/>
        </p:nvSpPr>
        <p:spPr>
          <a:xfrm>
            <a:off x="477360" y="9293400"/>
            <a:ext cx="2453760" cy="514080"/>
          </a:xfrm>
          <a:custGeom>
            <a:avLst/>
            <a:gdLst/>
            <a:ahLst/>
            <a:cxnLst/>
            <a:rect l="l" t="t" r="r" b="b"/>
            <a:pathLst>
              <a:path w="2453760" h="514080" extrusionOk="0">
                <a:moveTo>
                  <a:pt x="0" y="0"/>
                </a:moveTo>
                <a:lnTo>
                  <a:pt x="2453760" y="0"/>
                </a:lnTo>
                <a:lnTo>
                  <a:pt x="2453760" y="514080"/>
                </a:lnTo>
                <a:lnTo>
                  <a:pt x="0" y="514080"/>
                </a:lnTo>
                <a:lnTo>
                  <a:pt x="0" y="0"/>
                </a:lnTo>
                <a:close/>
              </a:path>
            </a:pathLst>
          </a:custGeom>
          <a:blipFill rotWithShape="1">
            <a:blip r:embed="rId3">
              <a:alphaModFix/>
            </a:blip>
            <a:stretch>
              <a:fillRect t="-266" b="-277"/>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2" name="Google Shape;472;g34746078ff3_0_93"/>
          <p:cNvSpPr/>
          <p:nvPr/>
        </p:nvSpPr>
        <p:spPr>
          <a:xfrm>
            <a:off x="631800" y="396360"/>
            <a:ext cx="1250100" cy="1250100"/>
          </a:xfrm>
          <a:custGeom>
            <a:avLst/>
            <a:gdLst/>
            <a:ahLst/>
            <a:cxnLst/>
            <a:rect l="l" t="t" r="r" b="b"/>
            <a:pathLst>
              <a:path w="1250100" h="1250100" extrusionOk="0">
                <a:moveTo>
                  <a:pt x="0" y="0"/>
                </a:moveTo>
                <a:lnTo>
                  <a:pt x="1250100" y="0"/>
                </a:lnTo>
                <a:lnTo>
                  <a:pt x="1250100" y="1250100"/>
                </a:lnTo>
                <a:lnTo>
                  <a:pt x="0" y="125010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3" name="Google Shape;473;g34746078ff3_0_93"/>
          <p:cNvSpPr txBox="1"/>
          <p:nvPr/>
        </p:nvSpPr>
        <p:spPr>
          <a:xfrm>
            <a:off x="631800" y="2518248"/>
            <a:ext cx="13348500" cy="1041311"/>
          </a:xfrm>
          <a:prstGeom prst="rect">
            <a:avLst/>
          </a:prstGeom>
          <a:noFill/>
          <a:ln>
            <a:noFill/>
          </a:ln>
        </p:spPr>
        <p:txBody>
          <a:bodyPr spcFirstLastPara="1" wrap="square" lIns="0" tIns="0" rIns="0" bIns="0" anchor="t" anchorCtr="0">
            <a:spAutoFit/>
          </a:bodyPr>
          <a:lstStyle/>
          <a:p>
            <a:pPr marL="0" marR="0" lvl="0" indent="0" algn="l" rtl="0">
              <a:lnSpc>
                <a:spcPct val="144009"/>
              </a:lnSpc>
              <a:spcBef>
                <a:spcPts val="0"/>
              </a:spcBef>
              <a:spcAft>
                <a:spcPts val="0"/>
              </a:spcAft>
              <a:buClr>
                <a:srgbClr val="000000"/>
              </a:buClr>
              <a:buSzPts val="4699"/>
              <a:buFont typeface="Arial"/>
              <a:buNone/>
            </a:pPr>
            <a:r>
              <a:rPr lang="en-US" sz="4699" b="1" i="0" u="none" strike="noStrike" cap="none">
                <a:solidFill>
                  <a:srgbClr val="926FB1"/>
                </a:solidFill>
                <a:latin typeface="Arial"/>
                <a:ea typeface="Arial"/>
                <a:cs typeface="Arial"/>
                <a:sym typeface="Arial"/>
              </a:rPr>
              <a:t>  Как да направите нов проект с ASANA AI?</a:t>
            </a:r>
            <a:endParaRPr sz="1400" b="1" i="0" u="none" strike="noStrike" cap="none">
              <a:solidFill>
                <a:srgbClr val="000000"/>
              </a:solidFill>
              <a:latin typeface="Arial"/>
              <a:ea typeface="Arial"/>
              <a:cs typeface="Arial"/>
              <a:sym typeface="Arial"/>
            </a:endParaRPr>
          </a:p>
        </p:txBody>
      </p:sp>
      <p:sp>
        <p:nvSpPr>
          <p:cNvPr id="474" name="Google Shape;474;g34746078ff3_0_93"/>
          <p:cNvSpPr txBox="1"/>
          <p:nvPr/>
        </p:nvSpPr>
        <p:spPr>
          <a:xfrm>
            <a:off x="1339450" y="4202763"/>
            <a:ext cx="8515800" cy="5145600"/>
          </a:xfrm>
          <a:prstGeom prst="rect">
            <a:avLst/>
          </a:prstGeom>
          <a:noFill/>
          <a:ln>
            <a:noFill/>
          </a:ln>
        </p:spPr>
        <p:txBody>
          <a:bodyPr spcFirstLastPara="1" wrap="square" lIns="0" tIns="0" rIns="0" bIns="0" anchor="t" anchorCtr="0">
            <a:spAutoFit/>
          </a:bodyPr>
          <a:lstStyle/>
          <a:p>
            <a:pPr marL="457200" marR="0" lvl="0" indent="-438150" algn="l" rtl="0">
              <a:lnSpc>
                <a:spcPct val="115000"/>
              </a:lnSpc>
              <a:spcBef>
                <a:spcPts val="0"/>
              </a:spcBef>
              <a:spcAft>
                <a:spcPts val="0"/>
              </a:spcAft>
              <a:buClr>
                <a:srgbClr val="000000"/>
              </a:buClr>
              <a:buSzPts val="3300"/>
              <a:buFont typeface="Arial"/>
              <a:buChar char="●"/>
            </a:pPr>
            <a:r>
              <a:rPr lang="bg-BG" sz="3300" b="0" i="0" u="none" strike="noStrike" cap="none" dirty="0">
                <a:solidFill>
                  <a:srgbClr val="000000"/>
                </a:solidFill>
                <a:latin typeface="Arial"/>
                <a:ea typeface="Arial"/>
                <a:cs typeface="Arial"/>
                <a:sym typeface="Arial"/>
              </a:rPr>
              <a:t>Натиснете</a:t>
            </a:r>
            <a:r>
              <a:rPr lang="en-US" sz="3300" b="0" i="0" u="none" strike="noStrike" cap="none" dirty="0">
                <a:solidFill>
                  <a:srgbClr val="000000"/>
                </a:solidFill>
                <a:latin typeface="Arial"/>
                <a:ea typeface="Arial"/>
                <a:cs typeface="Arial"/>
                <a:sym typeface="Arial"/>
              </a:rPr>
              <a:t> </a:t>
            </a:r>
            <a:r>
              <a:rPr lang="en-US" sz="3300" b="0" i="0" u="none" strike="noStrike" cap="none" dirty="0" err="1">
                <a:solidFill>
                  <a:srgbClr val="000000"/>
                </a:solidFill>
                <a:latin typeface="Arial"/>
                <a:ea typeface="Arial"/>
                <a:cs typeface="Arial"/>
                <a:sym typeface="Arial"/>
              </a:rPr>
              <a:t>бутона</a:t>
            </a:r>
            <a:r>
              <a:rPr lang="en-US" sz="3300" b="0" i="0" u="none" strike="noStrike" cap="none" dirty="0">
                <a:solidFill>
                  <a:srgbClr val="000000"/>
                </a:solidFill>
                <a:latin typeface="Arial"/>
                <a:ea typeface="Arial"/>
                <a:cs typeface="Arial"/>
                <a:sym typeface="Arial"/>
              </a:rPr>
              <a:t> </a:t>
            </a:r>
            <a:r>
              <a:rPr lang="en-US" sz="3300" b="1" i="0" u="none" strike="noStrike" cap="none" dirty="0">
                <a:solidFill>
                  <a:srgbClr val="000000"/>
                </a:solidFill>
                <a:latin typeface="Arial"/>
                <a:ea typeface="Arial"/>
                <a:cs typeface="Arial"/>
                <a:sym typeface="Arial"/>
              </a:rPr>
              <a:t>Quick add</a:t>
            </a:r>
            <a:endParaRPr sz="3300" b="0" i="0" u="none" strike="noStrike" cap="none" dirty="0">
              <a:solidFill>
                <a:srgbClr val="000000"/>
              </a:solidFill>
              <a:latin typeface="Arial"/>
              <a:ea typeface="Arial"/>
              <a:cs typeface="Arial"/>
              <a:sym typeface="Arial"/>
            </a:endParaRPr>
          </a:p>
          <a:p>
            <a:pPr marL="457200" marR="0" lvl="0" indent="-438150" algn="l" rtl="0">
              <a:lnSpc>
                <a:spcPct val="115000"/>
              </a:lnSpc>
              <a:spcBef>
                <a:spcPts val="0"/>
              </a:spcBef>
              <a:spcAft>
                <a:spcPts val="0"/>
              </a:spcAft>
              <a:buClr>
                <a:srgbClr val="000000"/>
              </a:buClr>
              <a:buSzPts val="3300"/>
              <a:buFont typeface="Arial"/>
              <a:buChar char="●"/>
            </a:pPr>
            <a:r>
              <a:rPr lang="en-US" sz="3300" b="0" i="0" u="none" strike="noStrike" cap="none" dirty="0" err="1">
                <a:solidFill>
                  <a:srgbClr val="000000"/>
                </a:solidFill>
                <a:latin typeface="Arial"/>
                <a:ea typeface="Arial"/>
                <a:cs typeface="Arial"/>
                <a:sym typeface="Arial"/>
              </a:rPr>
              <a:t>Изберете</a:t>
            </a:r>
            <a:r>
              <a:rPr lang="en-US" sz="3300" b="0" i="0" u="none" strike="noStrike" cap="none" dirty="0">
                <a:solidFill>
                  <a:srgbClr val="000000"/>
                </a:solidFill>
                <a:latin typeface="Arial"/>
                <a:ea typeface="Arial"/>
                <a:cs typeface="Arial"/>
                <a:sym typeface="Arial"/>
              </a:rPr>
              <a:t> </a:t>
            </a:r>
            <a:r>
              <a:rPr lang="en-US" sz="3300" b="1" i="0" u="none" strike="noStrike" cap="none" dirty="0">
                <a:solidFill>
                  <a:srgbClr val="000000"/>
                </a:solidFill>
                <a:latin typeface="Arial"/>
                <a:ea typeface="Arial"/>
                <a:cs typeface="Arial"/>
                <a:sym typeface="Arial"/>
              </a:rPr>
              <a:t>Project</a:t>
            </a:r>
            <a:endParaRPr sz="3300" b="1" i="0" u="none" strike="noStrike" cap="none" dirty="0">
              <a:solidFill>
                <a:srgbClr val="000000"/>
              </a:solidFill>
              <a:latin typeface="Arial"/>
              <a:ea typeface="Arial"/>
              <a:cs typeface="Arial"/>
              <a:sym typeface="Arial"/>
            </a:endParaRPr>
          </a:p>
          <a:p>
            <a:pPr marL="457200" marR="0" lvl="0" indent="-438150" algn="l" rtl="0">
              <a:lnSpc>
                <a:spcPct val="115000"/>
              </a:lnSpc>
              <a:spcBef>
                <a:spcPts val="0"/>
              </a:spcBef>
              <a:spcAft>
                <a:spcPts val="0"/>
              </a:spcAft>
              <a:buClr>
                <a:srgbClr val="000000"/>
              </a:buClr>
              <a:buSzPts val="3300"/>
              <a:buFont typeface="Arial"/>
              <a:buChar char="●"/>
            </a:pPr>
            <a:r>
              <a:rPr lang="en-US" sz="3300" b="0" i="0" u="none" strike="noStrike" cap="none" dirty="0" err="1">
                <a:solidFill>
                  <a:srgbClr val="000000"/>
                </a:solidFill>
                <a:latin typeface="Arial"/>
                <a:ea typeface="Arial"/>
                <a:cs typeface="Arial"/>
                <a:sym typeface="Arial"/>
              </a:rPr>
              <a:t>На</a:t>
            </a:r>
            <a:r>
              <a:rPr lang="en-US" sz="3300" b="0" i="0" u="none" strike="noStrike" cap="none" dirty="0">
                <a:solidFill>
                  <a:srgbClr val="000000"/>
                </a:solidFill>
                <a:latin typeface="Arial"/>
                <a:ea typeface="Arial"/>
                <a:cs typeface="Arial"/>
                <a:sym typeface="Arial"/>
              </a:rPr>
              <a:t> </a:t>
            </a:r>
            <a:r>
              <a:rPr lang="en-US" sz="3300" b="0" i="0" u="none" strike="noStrike" cap="none" dirty="0" err="1">
                <a:solidFill>
                  <a:srgbClr val="000000"/>
                </a:solidFill>
                <a:latin typeface="Arial"/>
                <a:ea typeface="Arial"/>
                <a:cs typeface="Arial"/>
                <a:sym typeface="Arial"/>
              </a:rPr>
              <a:t>нов</a:t>
            </a:r>
            <a:r>
              <a:rPr lang="en-US" sz="3300" b="0" i="0" u="none" strike="noStrike" cap="none" dirty="0">
                <a:solidFill>
                  <a:srgbClr val="000000"/>
                </a:solidFill>
                <a:latin typeface="Arial"/>
                <a:ea typeface="Arial"/>
                <a:cs typeface="Arial"/>
                <a:sym typeface="Arial"/>
              </a:rPr>
              <a:t> </a:t>
            </a:r>
            <a:r>
              <a:rPr lang="en-US" sz="3300" b="0" i="0" u="none" strike="noStrike" cap="none" dirty="0" err="1">
                <a:solidFill>
                  <a:srgbClr val="000000"/>
                </a:solidFill>
                <a:latin typeface="Arial"/>
                <a:ea typeface="Arial"/>
                <a:cs typeface="Arial"/>
                <a:sym typeface="Arial"/>
              </a:rPr>
              <a:t>екран</a:t>
            </a:r>
            <a:r>
              <a:rPr lang="en-US" sz="3300" b="0" i="0" u="none" strike="noStrike" cap="none" dirty="0">
                <a:solidFill>
                  <a:srgbClr val="000000"/>
                </a:solidFill>
                <a:latin typeface="Arial"/>
                <a:ea typeface="Arial"/>
                <a:cs typeface="Arial"/>
                <a:sym typeface="Arial"/>
              </a:rPr>
              <a:t> </a:t>
            </a:r>
            <a:r>
              <a:rPr lang="en-US" sz="3300" b="0" i="0" u="none" strike="noStrike" cap="none" dirty="0" err="1">
                <a:solidFill>
                  <a:srgbClr val="000000"/>
                </a:solidFill>
                <a:latin typeface="Arial"/>
                <a:ea typeface="Arial"/>
                <a:cs typeface="Arial"/>
                <a:sym typeface="Arial"/>
              </a:rPr>
              <a:t>ще</a:t>
            </a:r>
            <a:r>
              <a:rPr lang="en-US" sz="3300" b="0" i="0" u="none" strike="noStrike" cap="none" dirty="0">
                <a:solidFill>
                  <a:srgbClr val="000000"/>
                </a:solidFill>
                <a:latin typeface="Arial"/>
                <a:ea typeface="Arial"/>
                <a:cs typeface="Arial"/>
                <a:sym typeface="Arial"/>
              </a:rPr>
              <a:t> </a:t>
            </a:r>
            <a:r>
              <a:rPr lang="en-US" sz="3300" b="0" i="0" u="none" strike="noStrike" cap="none" dirty="0" err="1">
                <a:solidFill>
                  <a:srgbClr val="000000"/>
                </a:solidFill>
                <a:latin typeface="Arial"/>
                <a:ea typeface="Arial"/>
                <a:cs typeface="Arial"/>
                <a:sym typeface="Arial"/>
              </a:rPr>
              <a:t>видите</a:t>
            </a:r>
            <a:r>
              <a:rPr lang="en-US" sz="3300" b="0" i="0" u="none" strike="noStrike" cap="none" dirty="0">
                <a:solidFill>
                  <a:srgbClr val="000000"/>
                </a:solidFill>
                <a:latin typeface="Arial"/>
                <a:ea typeface="Arial"/>
                <a:cs typeface="Arial"/>
                <a:sym typeface="Arial"/>
              </a:rPr>
              <a:t> 3 </a:t>
            </a:r>
            <a:r>
              <a:rPr lang="en-US" sz="3300" b="0" i="0" u="none" strike="noStrike" cap="none" dirty="0" err="1">
                <a:solidFill>
                  <a:srgbClr val="000000"/>
                </a:solidFill>
                <a:latin typeface="Arial"/>
                <a:ea typeface="Arial"/>
                <a:cs typeface="Arial"/>
                <a:sym typeface="Arial"/>
              </a:rPr>
              <a:t>опции</a:t>
            </a:r>
            <a:r>
              <a:rPr lang="en-US" sz="3300" b="0" i="0" u="none" strike="noStrike" cap="none" dirty="0">
                <a:solidFill>
                  <a:srgbClr val="000000"/>
                </a:solidFill>
                <a:latin typeface="Arial"/>
                <a:ea typeface="Arial"/>
                <a:cs typeface="Arial"/>
                <a:sym typeface="Arial"/>
              </a:rPr>
              <a:t>: </a:t>
            </a:r>
            <a:r>
              <a:rPr lang="en-US" sz="3300" b="0" i="0" u="none" strike="noStrike" cap="none" dirty="0" err="1">
                <a:solidFill>
                  <a:srgbClr val="000000"/>
                </a:solidFill>
                <a:latin typeface="Arial"/>
                <a:ea typeface="Arial"/>
                <a:cs typeface="Arial"/>
                <a:sym typeface="Arial"/>
              </a:rPr>
              <a:t>Създайте</a:t>
            </a:r>
            <a:r>
              <a:rPr lang="en-US" sz="3300" b="0" i="0" u="none" strike="noStrike" cap="none" dirty="0">
                <a:solidFill>
                  <a:srgbClr val="000000"/>
                </a:solidFill>
                <a:latin typeface="Arial"/>
                <a:ea typeface="Arial"/>
                <a:cs typeface="Arial"/>
                <a:sym typeface="Arial"/>
              </a:rPr>
              <a:t> </a:t>
            </a:r>
            <a:r>
              <a:rPr lang="en-US" sz="3300" b="0" i="0" u="none" strike="noStrike" cap="none" dirty="0" err="1">
                <a:solidFill>
                  <a:srgbClr val="000000"/>
                </a:solidFill>
                <a:latin typeface="Arial"/>
                <a:ea typeface="Arial"/>
                <a:cs typeface="Arial"/>
                <a:sym typeface="Arial"/>
              </a:rPr>
              <a:t>празен</a:t>
            </a:r>
            <a:r>
              <a:rPr lang="en-US" sz="3300" b="0" i="0" u="none" strike="noStrike" cap="none" dirty="0">
                <a:solidFill>
                  <a:srgbClr val="000000"/>
                </a:solidFill>
                <a:latin typeface="Arial"/>
                <a:ea typeface="Arial"/>
                <a:cs typeface="Arial"/>
                <a:sym typeface="Arial"/>
              </a:rPr>
              <a:t> </a:t>
            </a:r>
            <a:r>
              <a:rPr lang="en-US" sz="3300" b="0" i="0" u="none" strike="noStrike" cap="none" dirty="0" err="1">
                <a:solidFill>
                  <a:srgbClr val="000000"/>
                </a:solidFill>
                <a:latin typeface="Arial"/>
                <a:ea typeface="Arial"/>
                <a:cs typeface="Arial"/>
                <a:sym typeface="Arial"/>
              </a:rPr>
              <a:t>проект</a:t>
            </a:r>
            <a:r>
              <a:rPr lang="en-US" sz="3300" b="0" i="0" u="none" strike="noStrike" cap="none" dirty="0">
                <a:solidFill>
                  <a:srgbClr val="000000"/>
                </a:solidFill>
                <a:latin typeface="Arial"/>
                <a:ea typeface="Arial"/>
                <a:cs typeface="Arial"/>
                <a:sym typeface="Arial"/>
              </a:rPr>
              <a:t> (create a Blank project), </a:t>
            </a:r>
            <a:r>
              <a:rPr lang="en-US" sz="3300" b="0" i="0" u="none" strike="noStrike" cap="none" dirty="0" err="1">
                <a:solidFill>
                  <a:srgbClr val="000000"/>
                </a:solidFill>
                <a:latin typeface="Arial"/>
                <a:ea typeface="Arial"/>
                <a:cs typeface="Arial"/>
                <a:sym typeface="Arial"/>
              </a:rPr>
              <a:t>Използвайте</a:t>
            </a:r>
            <a:r>
              <a:rPr lang="en-US" sz="3300" b="0" i="0" u="none" strike="noStrike" cap="none" dirty="0">
                <a:solidFill>
                  <a:srgbClr val="000000"/>
                </a:solidFill>
                <a:latin typeface="Arial"/>
                <a:ea typeface="Arial"/>
                <a:cs typeface="Arial"/>
                <a:sym typeface="Arial"/>
              </a:rPr>
              <a:t> </a:t>
            </a:r>
            <a:r>
              <a:rPr lang="en-US" sz="3300" dirty="0" err="1"/>
              <a:t>шаблон</a:t>
            </a:r>
            <a:r>
              <a:rPr lang="en-US" sz="3300" b="0" i="0" u="none" strike="noStrike" cap="none" dirty="0">
                <a:solidFill>
                  <a:srgbClr val="000000"/>
                </a:solidFill>
                <a:latin typeface="Arial"/>
                <a:ea typeface="Arial"/>
                <a:cs typeface="Arial"/>
                <a:sym typeface="Arial"/>
              </a:rPr>
              <a:t> (Use a template) </a:t>
            </a:r>
            <a:r>
              <a:rPr lang="en-US" sz="3300" b="0" i="0" u="none" strike="noStrike" cap="none" dirty="0" err="1">
                <a:solidFill>
                  <a:srgbClr val="000000"/>
                </a:solidFill>
                <a:latin typeface="Arial"/>
                <a:ea typeface="Arial"/>
                <a:cs typeface="Arial"/>
                <a:sym typeface="Arial"/>
              </a:rPr>
              <a:t>или</a:t>
            </a:r>
            <a:r>
              <a:rPr lang="en-US" sz="3300" b="0" i="0" u="none" strike="noStrike" cap="none" dirty="0">
                <a:solidFill>
                  <a:srgbClr val="000000"/>
                </a:solidFill>
                <a:latin typeface="Arial"/>
                <a:ea typeface="Arial"/>
                <a:cs typeface="Arial"/>
                <a:sym typeface="Arial"/>
              </a:rPr>
              <a:t> </a:t>
            </a:r>
            <a:r>
              <a:rPr lang="en-US" sz="3300" b="0" i="0" u="none" strike="noStrike" cap="none" dirty="0" err="1">
                <a:solidFill>
                  <a:srgbClr val="000000"/>
                </a:solidFill>
                <a:latin typeface="Arial"/>
                <a:ea typeface="Arial"/>
                <a:cs typeface="Arial"/>
                <a:sym typeface="Arial"/>
              </a:rPr>
              <a:t>Импортване</a:t>
            </a:r>
            <a:r>
              <a:rPr lang="en-US" sz="3300" b="0" i="0" u="none" strike="noStrike" cap="none" dirty="0">
                <a:solidFill>
                  <a:srgbClr val="000000"/>
                </a:solidFill>
                <a:latin typeface="Arial"/>
                <a:ea typeface="Arial"/>
                <a:cs typeface="Arial"/>
                <a:sym typeface="Arial"/>
              </a:rPr>
              <a:t> </a:t>
            </a:r>
            <a:r>
              <a:rPr lang="en-US" sz="3300" b="0" i="0" u="none" strike="noStrike" cap="none" dirty="0" err="1">
                <a:solidFill>
                  <a:srgbClr val="000000"/>
                </a:solidFill>
                <a:latin typeface="Arial"/>
                <a:ea typeface="Arial"/>
                <a:cs typeface="Arial"/>
                <a:sym typeface="Arial"/>
              </a:rPr>
              <a:t>на</a:t>
            </a:r>
            <a:r>
              <a:rPr lang="en-US" sz="3300" b="0" i="0" u="none" strike="noStrike" cap="none" dirty="0">
                <a:solidFill>
                  <a:srgbClr val="000000"/>
                </a:solidFill>
                <a:latin typeface="Arial"/>
                <a:ea typeface="Arial"/>
                <a:cs typeface="Arial"/>
                <a:sym typeface="Arial"/>
              </a:rPr>
              <a:t> </a:t>
            </a:r>
            <a:r>
              <a:rPr lang="en-US" sz="3300" b="0" i="0" u="none" strike="noStrike" cap="none" dirty="0" err="1">
                <a:solidFill>
                  <a:srgbClr val="000000"/>
                </a:solidFill>
                <a:latin typeface="Arial"/>
                <a:ea typeface="Arial"/>
                <a:cs typeface="Arial"/>
                <a:sym typeface="Arial"/>
              </a:rPr>
              <a:t>електронна</a:t>
            </a:r>
            <a:r>
              <a:rPr lang="en-US" sz="3300" b="0" i="0" u="none" strike="noStrike" cap="none" dirty="0">
                <a:solidFill>
                  <a:srgbClr val="000000"/>
                </a:solidFill>
                <a:latin typeface="Arial"/>
                <a:ea typeface="Arial"/>
                <a:cs typeface="Arial"/>
                <a:sym typeface="Arial"/>
              </a:rPr>
              <a:t> </a:t>
            </a:r>
            <a:r>
              <a:rPr lang="en-US" sz="3300" b="0" i="0" u="none" strike="noStrike" cap="none" dirty="0" err="1">
                <a:solidFill>
                  <a:srgbClr val="000000"/>
                </a:solidFill>
                <a:latin typeface="Arial"/>
                <a:ea typeface="Arial"/>
                <a:cs typeface="Arial"/>
                <a:sym typeface="Arial"/>
              </a:rPr>
              <a:t>таблица</a:t>
            </a:r>
            <a:r>
              <a:rPr lang="en-US" sz="3300" b="0" i="0" u="none" strike="noStrike" cap="none" dirty="0">
                <a:solidFill>
                  <a:srgbClr val="000000"/>
                </a:solidFill>
                <a:latin typeface="Arial"/>
                <a:ea typeface="Arial"/>
                <a:cs typeface="Arial"/>
                <a:sym typeface="Arial"/>
              </a:rPr>
              <a:t> (Import a spreadsheet).</a:t>
            </a:r>
            <a:endParaRPr sz="3300" b="0" i="0" u="none" strike="noStrike" cap="none" dirty="0">
              <a:solidFill>
                <a:srgbClr val="000000"/>
              </a:solidFill>
              <a:latin typeface="Arial"/>
              <a:ea typeface="Arial"/>
              <a:cs typeface="Arial"/>
              <a:sym typeface="Arial"/>
            </a:endParaRPr>
          </a:p>
          <a:p>
            <a:pPr marL="457200" marR="0" lvl="0" indent="-438150" algn="l" rtl="0">
              <a:lnSpc>
                <a:spcPct val="108002"/>
              </a:lnSpc>
              <a:spcBef>
                <a:spcPts val="0"/>
              </a:spcBef>
              <a:spcAft>
                <a:spcPts val="0"/>
              </a:spcAft>
              <a:buClr>
                <a:srgbClr val="000000"/>
              </a:buClr>
              <a:buSzPts val="3300"/>
              <a:buFont typeface="Arial"/>
              <a:buChar char="●"/>
            </a:pPr>
            <a:r>
              <a:rPr lang="bg-BG" sz="3300" b="0" i="0" u="none" strike="noStrike" cap="none" dirty="0">
                <a:solidFill>
                  <a:srgbClr val="000000"/>
                </a:solidFill>
                <a:latin typeface="Arial"/>
                <a:ea typeface="Arial"/>
                <a:cs typeface="Arial"/>
                <a:sym typeface="Arial"/>
              </a:rPr>
              <a:t>Натиснете</a:t>
            </a:r>
            <a:r>
              <a:rPr lang="en-US" sz="3300" b="0" i="0" u="none" strike="noStrike" cap="none" dirty="0">
                <a:solidFill>
                  <a:srgbClr val="000000"/>
                </a:solidFill>
                <a:latin typeface="Arial"/>
                <a:ea typeface="Arial"/>
                <a:cs typeface="Arial"/>
                <a:sym typeface="Arial"/>
              </a:rPr>
              <a:t> </a:t>
            </a:r>
            <a:r>
              <a:rPr lang="en-US" sz="3300" b="1" i="0" u="none" strike="noStrike" cap="none" dirty="0">
                <a:solidFill>
                  <a:srgbClr val="000000"/>
                </a:solidFill>
                <a:latin typeface="Arial"/>
                <a:ea typeface="Arial"/>
                <a:cs typeface="Arial"/>
                <a:sym typeface="Arial"/>
              </a:rPr>
              <a:t>Blank project</a:t>
            </a:r>
            <a:r>
              <a:rPr lang="en-US" sz="3300" b="0" i="0" u="none" strike="noStrike" cap="none" dirty="0">
                <a:solidFill>
                  <a:srgbClr val="000000"/>
                </a:solidFill>
                <a:latin typeface="Arial"/>
                <a:ea typeface="Arial"/>
                <a:cs typeface="Arial"/>
                <a:sym typeface="Arial"/>
              </a:rPr>
              <a:t>, </a:t>
            </a:r>
            <a:r>
              <a:rPr lang="en-US" sz="3300" b="0" i="0" u="none" strike="noStrike" cap="none" dirty="0" err="1">
                <a:solidFill>
                  <a:srgbClr val="000000"/>
                </a:solidFill>
                <a:latin typeface="Arial"/>
                <a:ea typeface="Arial"/>
                <a:cs typeface="Arial"/>
                <a:sym typeface="Arial"/>
              </a:rPr>
              <a:t>за</a:t>
            </a:r>
            <a:r>
              <a:rPr lang="en-US" sz="3300" b="0" i="0" u="none" strike="noStrike" cap="none" dirty="0">
                <a:solidFill>
                  <a:srgbClr val="000000"/>
                </a:solidFill>
                <a:latin typeface="Arial"/>
                <a:ea typeface="Arial"/>
                <a:cs typeface="Arial"/>
                <a:sym typeface="Arial"/>
              </a:rPr>
              <a:t> </a:t>
            </a:r>
            <a:r>
              <a:rPr lang="en-US" sz="3300" b="0" i="0" u="none" strike="noStrike" cap="none" dirty="0" err="1">
                <a:solidFill>
                  <a:srgbClr val="000000"/>
                </a:solidFill>
                <a:latin typeface="Arial"/>
                <a:ea typeface="Arial"/>
                <a:cs typeface="Arial"/>
                <a:sym typeface="Arial"/>
              </a:rPr>
              <a:t>да</a:t>
            </a:r>
            <a:r>
              <a:rPr lang="en-US" sz="3300" b="0" i="0" u="none" strike="noStrike" cap="none" dirty="0">
                <a:solidFill>
                  <a:srgbClr val="000000"/>
                </a:solidFill>
                <a:latin typeface="Arial"/>
                <a:ea typeface="Arial"/>
                <a:cs typeface="Arial"/>
                <a:sym typeface="Arial"/>
              </a:rPr>
              <a:t> </a:t>
            </a:r>
            <a:r>
              <a:rPr lang="en-US" sz="3300" b="0" i="0" u="none" strike="noStrike" cap="none" dirty="0" err="1">
                <a:solidFill>
                  <a:srgbClr val="000000"/>
                </a:solidFill>
                <a:latin typeface="Arial"/>
                <a:ea typeface="Arial"/>
                <a:cs typeface="Arial"/>
                <a:sym typeface="Arial"/>
              </a:rPr>
              <a:t>започнете</a:t>
            </a:r>
            <a:r>
              <a:rPr lang="en-US" sz="3300" b="0" i="0" u="none" strike="noStrike" cap="none" dirty="0">
                <a:solidFill>
                  <a:srgbClr val="000000"/>
                </a:solidFill>
                <a:latin typeface="Arial"/>
                <a:ea typeface="Arial"/>
                <a:cs typeface="Arial"/>
                <a:sym typeface="Arial"/>
              </a:rPr>
              <a:t> </a:t>
            </a:r>
            <a:r>
              <a:rPr lang="en-US" sz="3300" b="0" i="0" u="none" strike="noStrike" cap="none" dirty="0" err="1">
                <a:solidFill>
                  <a:srgbClr val="000000"/>
                </a:solidFill>
                <a:latin typeface="Arial"/>
                <a:ea typeface="Arial"/>
                <a:cs typeface="Arial"/>
                <a:sym typeface="Arial"/>
              </a:rPr>
              <a:t>от</a:t>
            </a:r>
            <a:r>
              <a:rPr lang="bg-BG" sz="3300" b="0" i="0" u="none" strike="noStrike" cap="none" dirty="0">
                <a:solidFill>
                  <a:srgbClr val="000000"/>
                </a:solidFill>
                <a:latin typeface="Arial"/>
                <a:ea typeface="Arial"/>
                <a:cs typeface="Arial"/>
                <a:sym typeface="Arial"/>
              </a:rPr>
              <a:t>начало</a:t>
            </a:r>
            <a:r>
              <a:rPr lang="en-US" sz="3300" b="0" i="0" u="none" strike="noStrike" cap="none" dirty="0">
                <a:solidFill>
                  <a:srgbClr val="000000"/>
                </a:solidFill>
                <a:latin typeface="Arial"/>
                <a:ea typeface="Arial"/>
                <a:cs typeface="Arial"/>
                <a:sym typeface="Arial"/>
              </a:rPr>
              <a:t>.</a:t>
            </a:r>
            <a:endParaRPr sz="3300" b="0" i="0" u="none" strike="noStrike" cap="none" dirty="0">
              <a:solidFill>
                <a:srgbClr val="000000"/>
              </a:solidFill>
              <a:latin typeface="Arial"/>
              <a:ea typeface="Arial"/>
              <a:cs typeface="Arial"/>
              <a:sym typeface="Arial"/>
            </a:endParaRPr>
          </a:p>
        </p:txBody>
      </p:sp>
      <p:sp>
        <p:nvSpPr>
          <p:cNvPr id="475" name="Google Shape;475;g34746078ff3_0_93"/>
          <p:cNvSpPr/>
          <p:nvPr/>
        </p:nvSpPr>
        <p:spPr>
          <a:xfrm>
            <a:off x="16635425" y="396350"/>
            <a:ext cx="1404584" cy="901684"/>
          </a:xfrm>
          <a:custGeom>
            <a:avLst/>
            <a:gdLst/>
            <a:ahLst/>
            <a:cxnLst/>
            <a:rect l="l" t="t" r="r" b="b"/>
            <a:pathLst>
              <a:path w="3601498" h="2357344" extrusionOk="0">
                <a:moveTo>
                  <a:pt x="0" y="0"/>
                </a:moveTo>
                <a:lnTo>
                  <a:pt x="3601498" y="0"/>
                </a:lnTo>
                <a:lnTo>
                  <a:pt x="3601498" y="2357344"/>
                </a:lnTo>
                <a:lnTo>
                  <a:pt x="0" y="2357344"/>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6" name="Google Shape;476;g34746078ff3_0_93"/>
          <p:cNvSpPr txBox="1"/>
          <p:nvPr/>
        </p:nvSpPr>
        <p:spPr>
          <a:xfrm>
            <a:off x="2242850" y="150675"/>
            <a:ext cx="14622750" cy="1661400"/>
          </a:xfrm>
          <a:prstGeom prst="rect">
            <a:avLst/>
          </a:prstGeom>
          <a:noFill/>
          <a:ln>
            <a:noFill/>
          </a:ln>
        </p:spPr>
        <p:txBody>
          <a:bodyPr spcFirstLastPara="1" wrap="square" lIns="137125" tIns="68550" rIns="137125" bIns="68550" anchor="ctr" anchorCtr="0">
            <a:normAutofit/>
          </a:bodyPr>
          <a:lstStyle/>
          <a:p>
            <a:pPr marL="0" marR="0" lvl="0" indent="0" algn="l" rtl="0">
              <a:lnSpc>
                <a:spcPct val="100000"/>
              </a:lnSpc>
              <a:spcBef>
                <a:spcPts val="0"/>
              </a:spcBef>
              <a:spcAft>
                <a:spcPts val="0"/>
              </a:spcAft>
              <a:buNone/>
            </a:pPr>
            <a:r>
              <a:rPr lang="en-US" sz="4000" b="1" i="0" u="none" strike="noStrike" cap="none">
                <a:solidFill>
                  <a:srgbClr val="4EA72E"/>
                </a:solidFill>
                <a:latin typeface="Arial"/>
                <a:ea typeface="Arial"/>
                <a:cs typeface="Arial"/>
                <a:sym typeface="Arial"/>
              </a:rPr>
              <a:t>Дейност #3: Представяне на функциите на инструменти за управление на задачи</a:t>
            </a:r>
            <a:endParaRPr sz="6000" b="0" i="0" u="none" strike="noStrike" cap="none">
              <a:solidFill>
                <a:srgbClr val="4EA72E"/>
              </a:solidFill>
              <a:latin typeface="Arial"/>
              <a:ea typeface="Arial"/>
              <a:cs typeface="Arial"/>
              <a:sym typeface="Arial"/>
            </a:endParaRPr>
          </a:p>
        </p:txBody>
      </p:sp>
      <p:pic>
        <p:nvPicPr>
          <p:cNvPr id="477" name="Google Shape;477;g34746078ff3_0_93"/>
          <p:cNvPicPr preferRelativeResize="0"/>
          <p:nvPr/>
        </p:nvPicPr>
        <p:blipFill rotWithShape="1">
          <a:blip r:embed="rId6">
            <a:alphaModFix/>
          </a:blip>
          <a:srcRect/>
          <a:stretch/>
        </p:blipFill>
        <p:spPr>
          <a:xfrm>
            <a:off x="13168001" y="6086474"/>
            <a:ext cx="4600725" cy="2785375"/>
          </a:xfrm>
          <a:prstGeom prst="rect">
            <a:avLst/>
          </a:prstGeom>
          <a:noFill/>
          <a:ln w="76200" cap="flat" cmpd="sng">
            <a:solidFill>
              <a:srgbClr val="9D76B4"/>
            </a:solidFill>
            <a:prstDash val="solid"/>
            <a:round/>
            <a:headEnd type="none" w="sm" len="sm"/>
            <a:tailEnd type="none" w="sm" len="sm"/>
          </a:ln>
        </p:spPr>
      </p:pic>
      <p:pic>
        <p:nvPicPr>
          <p:cNvPr id="478" name="Google Shape;478;g34746078ff3_0_93"/>
          <p:cNvPicPr preferRelativeResize="0"/>
          <p:nvPr/>
        </p:nvPicPr>
        <p:blipFill rotWithShape="1">
          <a:blip r:embed="rId7">
            <a:alphaModFix/>
          </a:blip>
          <a:srcRect/>
          <a:stretch/>
        </p:blipFill>
        <p:spPr>
          <a:xfrm>
            <a:off x="10137970" y="4202763"/>
            <a:ext cx="4228845" cy="2528638"/>
          </a:xfrm>
          <a:prstGeom prst="rect">
            <a:avLst/>
          </a:prstGeom>
          <a:noFill/>
          <a:ln w="76200" cap="flat" cmpd="sng">
            <a:solidFill>
              <a:srgbClr val="9D76B4"/>
            </a:solidFill>
            <a:prstDash val="solid"/>
            <a:round/>
            <a:headEnd type="none" w="sm" len="sm"/>
            <a:tailEnd type="none" w="sm" len="sm"/>
          </a:ln>
        </p:spPr>
      </p:pic>
    </p:spTree>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Google Shape;483;g34746078ff3_0_109"/>
          <p:cNvSpPr/>
          <p:nvPr/>
        </p:nvSpPr>
        <p:spPr>
          <a:xfrm>
            <a:off x="477360" y="9293400"/>
            <a:ext cx="2453760" cy="514080"/>
          </a:xfrm>
          <a:custGeom>
            <a:avLst/>
            <a:gdLst/>
            <a:ahLst/>
            <a:cxnLst/>
            <a:rect l="l" t="t" r="r" b="b"/>
            <a:pathLst>
              <a:path w="2453760" h="514080" extrusionOk="0">
                <a:moveTo>
                  <a:pt x="0" y="0"/>
                </a:moveTo>
                <a:lnTo>
                  <a:pt x="2453760" y="0"/>
                </a:lnTo>
                <a:lnTo>
                  <a:pt x="2453760" y="514080"/>
                </a:lnTo>
                <a:lnTo>
                  <a:pt x="0" y="514080"/>
                </a:lnTo>
                <a:lnTo>
                  <a:pt x="0" y="0"/>
                </a:lnTo>
                <a:close/>
              </a:path>
            </a:pathLst>
          </a:custGeom>
          <a:blipFill rotWithShape="1">
            <a:blip r:embed="rId3">
              <a:alphaModFix/>
            </a:blip>
            <a:stretch>
              <a:fillRect t="-266" b="-277"/>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4" name="Google Shape;484;g34746078ff3_0_109"/>
          <p:cNvSpPr/>
          <p:nvPr/>
        </p:nvSpPr>
        <p:spPr>
          <a:xfrm>
            <a:off x="631800" y="396360"/>
            <a:ext cx="1250100" cy="1250100"/>
          </a:xfrm>
          <a:custGeom>
            <a:avLst/>
            <a:gdLst/>
            <a:ahLst/>
            <a:cxnLst/>
            <a:rect l="l" t="t" r="r" b="b"/>
            <a:pathLst>
              <a:path w="1250100" h="1250100" extrusionOk="0">
                <a:moveTo>
                  <a:pt x="0" y="0"/>
                </a:moveTo>
                <a:lnTo>
                  <a:pt x="1250100" y="0"/>
                </a:lnTo>
                <a:lnTo>
                  <a:pt x="1250100" y="1250100"/>
                </a:lnTo>
                <a:lnTo>
                  <a:pt x="0" y="125010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5" name="Google Shape;485;g34746078ff3_0_109"/>
          <p:cNvSpPr txBox="1"/>
          <p:nvPr/>
        </p:nvSpPr>
        <p:spPr>
          <a:xfrm>
            <a:off x="631800" y="2518248"/>
            <a:ext cx="13348500" cy="1041311"/>
          </a:xfrm>
          <a:prstGeom prst="rect">
            <a:avLst/>
          </a:prstGeom>
          <a:noFill/>
          <a:ln>
            <a:noFill/>
          </a:ln>
        </p:spPr>
        <p:txBody>
          <a:bodyPr spcFirstLastPara="1" wrap="square" lIns="0" tIns="0" rIns="0" bIns="0" anchor="t" anchorCtr="0">
            <a:spAutoFit/>
          </a:bodyPr>
          <a:lstStyle/>
          <a:p>
            <a:pPr marL="0" marR="0" lvl="0" indent="0" algn="l" rtl="0">
              <a:lnSpc>
                <a:spcPct val="144009"/>
              </a:lnSpc>
              <a:spcBef>
                <a:spcPts val="0"/>
              </a:spcBef>
              <a:spcAft>
                <a:spcPts val="0"/>
              </a:spcAft>
              <a:buNone/>
            </a:pPr>
            <a:r>
              <a:rPr lang="en-US" sz="4699" b="1" i="0" u="none" strike="noStrike" cap="none">
                <a:solidFill>
                  <a:srgbClr val="926FB1"/>
                </a:solidFill>
                <a:latin typeface="Arial"/>
                <a:ea typeface="Arial"/>
                <a:cs typeface="Arial"/>
                <a:sym typeface="Arial"/>
              </a:rPr>
              <a:t> Как да направите нов проект с ASANA AI?</a:t>
            </a:r>
            <a:endParaRPr sz="1400" b="1" i="0" u="none" strike="noStrike" cap="none">
              <a:solidFill>
                <a:srgbClr val="000000"/>
              </a:solidFill>
              <a:latin typeface="Arial"/>
              <a:ea typeface="Arial"/>
              <a:cs typeface="Arial"/>
              <a:sym typeface="Arial"/>
            </a:endParaRPr>
          </a:p>
        </p:txBody>
      </p:sp>
      <p:sp>
        <p:nvSpPr>
          <p:cNvPr id="486" name="Google Shape;486;g34746078ff3_0_109"/>
          <p:cNvSpPr txBox="1"/>
          <p:nvPr/>
        </p:nvSpPr>
        <p:spPr>
          <a:xfrm>
            <a:off x="1339449" y="4202775"/>
            <a:ext cx="6614379" cy="2664704"/>
          </a:xfrm>
          <a:prstGeom prst="rect">
            <a:avLst/>
          </a:prstGeom>
          <a:noFill/>
          <a:ln>
            <a:noFill/>
          </a:ln>
        </p:spPr>
        <p:txBody>
          <a:bodyPr spcFirstLastPara="1" wrap="square" lIns="0" tIns="0" rIns="0" bIns="0" anchor="t" anchorCtr="0">
            <a:spAutoFit/>
          </a:bodyPr>
          <a:lstStyle/>
          <a:p>
            <a:pPr marL="457200" marR="0" lvl="0" indent="-457200" algn="l" rtl="0">
              <a:lnSpc>
                <a:spcPct val="150000"/>
              </a:lnSpc>
              <a:spcBef>
                <a:spcPts val="0"/>
              </a:spcBef>
              <a:spcAft>
                <a:spcPts val="0"/>
              </a:spcAft>
              <a:buClr>
                <a:srgbClr val="000000"/>
              </a:buClr>
              <a:buSzPts val="3600"/>
              <a:buFont typeface="Arial"/>
              <a:buChar char="●"/>
            </a:pPr>
            <a:r>
              <a:rPr lang="en-US" sz="3600" b="0" i="0" u="none" strike="noStrike" cap="none" dirty="0" err="1">
                <a:solidFill>
                  <a:srgbClr val="000000"/>
                </a:solidFill>
                <a:latin typeface="Arial"/>
                <a:ea typeface="Arial"/>
                <a:cs typeface="Arial"/>
                <a:sym typeface="Arial"/>
              </a:rPr>
              <a:t>Напишете</a:t>
            </a:r>
            <a:r>
              <a:rPr lang="en-US" sz="3600" b="0" i="0" u="none" strike="noStrike" cap="none" dirty="0">
                <a:solidFill>
                  <a:srgbClr val="000000"/>
                </a:solidFill>
                <a:latin typeface="Arial"/>
                <a:ea typeface="Arial"/>
                <a:cs typeface="Arial"/>
                <a:sym typeface="Arial"/>
              </a:rPr>
              <a:t> </a:t>
            </a:r>
            <a:r>
              <a:rPr lang="en-US" sz="3600" b="0" i="0" u="none" strike="noStrike" cap="none" dirty="0" err="1">
                <a:solidFill>
                  <a:srgbClr val="000000"/>
                </a:solidFill>
                <a:latin typeface="Arial"/>
                <a:ea typeface="Arial"/>
                <a:cs typeface="Arial"/>
                <a:sym typeface="Arial"/>
              </a:rPr>
              <a:t>името</a:t>
            </a:r>
            <a:r>
              <a:rPr lang="en-US" sz="3600" b="0" i="0" u="none" strike="noStrike" cap="none" dirty="0">
                <a:solidFill>
                  <a:srgbClr val="000000"/>
                </a:solidFill>
                <a:latin typeface="Arial"/>
                <a:ea typeface="Arial"/>
                <a:cs typeface="Arial"/>
                <a:sym typeface="Arial"/>
              </a:rPr>
              <a:t> </a:t>
            </a:r>
            <a:r>
              <a:rPr lang="en-US" sz="3600" b="0" i="0" u="none" strike="noStrike" cap="none" dirty="0" err="1">
                <a:solidFill>
                  <a:srgbClr val="000000"/>
                </a:solidFill>
                <a:latin typeface="Arial"/>
                <a:ea typeface="Arial"/>
                <a:cs typeface="Arial"/>
                <a:sym typeface="Arial"/>
              </a:rPr>
              <a:t>на</a:t>
            </a:r>
            <a:r>
              <a:rPr lang="en-US" sz="3600" b="0" i="0" u="none" strike="noStrike" cap="none" dirty="0">
                <a:solidFill>
                  <a:srgbClr val="000000"/>
                </a:solidFill>
                <a:latin typeface="Arial"/>
                <a:ea typeface="Arial"/>
                <a:cs typeface="Arial"/>
                <a:sym typeface="Arial"/>
              </a:rPr>
              <a:t> </a:t>
            </a:r>
            <a:r>
              <a:rPr lang="en-US" sz="3600" b="0" i="0" u="none" strike="noStrike" cap="none" dirty="0" err="1">
                <a:solidFill>
                  <a:srgbClr val="000000"/>
                </a:solidFill>
                <a:latin typeface="Arial"/>
                <a:ea typeface="Arial"/>
                <a:cs typeface="Arial"/>
                <a:sym typeface="Arial"/>
              </a:rPr>
              <a:t>проекта</a:t>
            </a:r>
            <a:r>
              <a:rPr lang="en-US" sz="3600" b="0" i="0" u="none" strike="noStrike" cap="none" dirty="0">
                <a:solidFill>
                  <a:srgbClr val="000000"/>
                </a:solidFill>
                <a:latin typeface="Arial"/>
                <a:ea typeface="Arial"/>
                <a:cs typeface="Arial"/>
                <a:sym typeface="Arial"/>
              </a:rPr>
              <a:t> </a:t>
            </a:r>
            <a:endParaRPr sz="3600" b="0" i="0" u="none" strike="noStrike" cap="none" dirty="0">
              <a:solidFill>
                <a:srgbClr val="000000"/>
              </a:solidFill>
              <a:latin typeface="Arial"/>
              <a:ea typeface="Arial"/>
              <a:cs typeface="Arial"/>
              <a:sym typeface="Arial"/>
            </a:endParaRPr>
          </a:p>
          <a:p>
            <a:pPr marL="457200" marR="0" lvl="0" indent="0" algn="l" rtl="0">
              <a:lnSpc>
                <a:spcPct val="115000"/>
              </a:lnSpc>
              <a:spcBef>
                <a:spcPts val="0"/>
              </a:spcBef>
              <a:spcAft>
                <a:spcPts val="0"/>
              </a:spcAft>
              <a:buClr>
                <a:srgbClr val="000000"/>
              </a:buClr>
              <a:buSzPts val="3600"/>
              <a:buFont typeface="Arial"/>
              <a:buNone/>
            </a:pPr>
            <a:endParaRPr sz="3600" b="0" i="0" u="none" strike="noStrike" cap="none" dirty="0">
              <a:solidFill>
                <a:srgbClr val="000000"/>
              </a:solidFill>
              <a:latin typeface="Arial"/>
              <a:ea typeface="Arial"/>
              <a:cs typeface="Arial"/>
              <a:sym typeface="Arial"/>
            </a:endParaRPr>
          </a:p>
          <a:p>
            <a:pPr marL="457200" marR="0" lvl="0" indent="-457200" algn="l" rtl="0">
              <a:lnSpc>
                <a:spcPct val="108002"/>
              </a:lnSpc>
              <a:spcBef>
                <a:spcPts val="0"/>
              </a:spcBef>
              <a:spcAft>
                <a:spcPts val="0"/>
              </a:spcAft>
              <a:buClr>
                <a:srgbClr val="000000"/>
              </a:buClr>
              <a:buSzPts val="3600"/>
              <a:buFont typeface="Arial"/>
              <a:buChar char="●"/>
            </a:pPr>
            <a:r>
              <a:rPr lang="bg-BG" sz="3600" b="0" i="0" u="none" strike="noStrike" cap="none" dirty="0">
                <a:solidFill>
                  <a:srgbClr val="000000"/>
                </a:solidFill>
                <a:latin typeface="Arial"/>
                <a:ea typeface="Arial"/>
                <a:cs typeface="Arial"/>
                <a:sym typeface="Arial"/>
              </a:rPr>
              <a:t>Изберете </a:t>
            </a:r>
            <a:r>
              <a:rPr lang="en-US" sz="3600" b="1" i="0" u="none" strike="noStrike" cap="none" dirty="0">
                <a:solidFill>
                  <a:srgbClr val="000000"/>
                </a:solidFill>
                <a:latin typeface="Arial"/>
                <a:ea typeface="Arial"/>
                <a:cs typeface="Arial"/>
                <a:sym typeface="Arial"/>
              </a:rPr>
              <a:t>Set up with ASANA AI</a:t>
            </a:r>
            <a:endParaRPr sz="3600" b="0" i="0" u="none" strike="noStrike" cap="none" dirty="0">
              <a:solidFill>
                <a:srgbClr val="000000"/>
              </a:solidFill>
              <a:latin typeface="Arial"/>
              <a:ea typeface="Arial"/>
              <a:cs typeface="Arial"/>
              <a:sym typeface="Arial"/>
            </a:endParaRPr>
          </a:p>
        </p:txBody>
      </p:sp>
      <p:sp>
        <p:nvSpPr>
          <p:cNvPr id="487" name="Google Shape;487;g34746078ff3_0_109"/>
          <p:cNvSpPr txBox="1"/>
          <p:nvPr/>
        </p:nvSpPr>
        <p:spPr>
          <a:xfrm>
            <a:off x="2242849" y="150675"/>
            <a:ext cx="14579207" cy="1661400"/>
          </a:xfrm>
          <a:prstGeom prst="rect">
            <a:avLst/>
          </a:prstGeom>
          <a:noFill/>
          <a:ln>
            <a:noFill/>
          </a:ln>
        </p:spPr>
        <p:txBody>
          <a:bodyPr spcFirstLastPara="1" wrap="square" lIns="137125" tIns="68550" rIns="137125" bIns="68550" anchor="ctr" anchorCtr="0">
            <a:normAutofit/>
          </a:bodyPr>
          <a:lstStyle/>
          <a:p>
            <a:pPr marL="0" marR="0" lvl="0" indent="0" algn="l" rtl="0">
              <a:lnSpc>
                <a:spcPct val="100000"/>
              </a:lnSpc>
              <a:spcBef>
                <a:spcPts val="0"/>
              </a:spcBef>
              <a:spcAft>
                <a:spcPts val="0"/>
              </a:spcAft>
              <a:buNone/>
            </a:pPr>
            <a:r>
              <a:rPr lang="en-US" sz="4000" b="1" i="0" u="none" strike="noStrike" cap="none">
                <a:solidFill>
                  <a:srgbClr val="4EA72E"/>
                </a:solidFill>
                <a:latin typeface="Arial"/>
                <a:ea typeface="Arial"/>
                <a:cs typeface="Arial"/>
                <a:sym typeface="Arial"/>
              </a:rPr>
              <a:t>Дейност #3: Представяне на функциите на инструменти за управление на задачи</a:t>
            </a:r>
            <a:endParaRPr sz="6000" b="0" i="0" u="none" strike="noStrike" cap="none">
              <a:solidFill>
                <a:srgbClr val="4EA72E"/>
              </a:solidFill>
              <a:latin typeface="Arial"/>
              <a:ea typeface="Arial"/>
              <a:cs typeface="Arial"/>
              <a:sym typeface="Arial"/>
            </a:endParaRPr>
          </a:p>
        </p:txBody>
      </p:sp>
      <p:pic>
        <p:nvPicPr>
          <p:cNvPr id="488" name="Google Shape;488;g34746078ff3_0_109"/>
          <p:cNvPicPr preferRelativeResize="0"/>
          <p:nvPr/>
        </p:nvPicPr>
        <p:blipFill rotWithShape="1">
          <a:blip r:embed="rId5">
            <a:alphaModFix/>
          </a:blip>
          <a:srcRect/>
          <a:stretch/>
        </p:blipFill>
        <p:spPr>
          <a:xfrm>
            <a:off x="9069250" y="3844731"/>
            <a:ext cx="8105524" cy="4461395"/>
          </a:xfrm>
          <a:prstGeom prst="rect">
            <a:avLst/>
          </a:prstGeom>
          <a:noFill/>
          <a:ln w="76200" cap="flat" cmpd="sng">
            <a:solidFill>
              <a:srgbClr val="9D76B4"/>
            </a:solidFill>
            <a:prstDash val="solid"/>
            <a:round/>
            <a:headEnd type="none" w="sm" len="sm"/>
            <a:tailEnd type="none" w="sm" len="sm"/>
          </a:ln>
        </p:spPr>
      </p:pic>
      <p:sp>
        <p:nvSpPr>
          <p:cNvPr id="489" name="Google Shape;489;g34746078ff3_0_109"/>
          <p:cNvSpPr/>
          <p:nvPr/>
        </p:nvSpPr>
        <p:spPr>
          <a:xfrm>
            <a:off x="9265700" y="5711700"/>
            <a:ext cx="3107700" cy="9114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cxnSp>
        <p:nvCxnSpPr>
          <p:cNvPr id="490" name="Google Shape;490;g34746078ff3_0_109"/>
          <p:cNvCxnSpPr/>
          <p:nvPr/>
        </p:nvCxnSpPr>
        <p:spPr>
          <a:xfrm rot="10800000">
            <a:off x="11742675" y="6113300"/>
            <a:ext cx="202200" cy="385200"/>
          </a:xfrm>
          <a:prstGeom prst="straightConnector1">
            <a:avLst/>
          </a:prstGeom>
          <a:noFill/>
          <a:ln w="19050" cap="flat" cmpd="sng">
            <a:solidFill>
              <a:srgbClr val="FF0000"/>
            </a:solidFill>
            <a:prstDash val="solid"/>
            <a:round/>
            <a:headEnd type="none" w="sm" len="sm"/>
            <a:tailEnd type="triangle" w="med" len="med"/>
          </a:ln>
        </p:spPr>
      </p:cxnSp>
      <p:sp>
        <p:nvSpPr>
          <p:cNvPr id="491" name="Google Shape;491;g34746078ff3_0_109"/>
          <p:cNvSpPr/>
          <p:nvPr/>
        </p:nvSpPr>
        <p:spPr>
          <a:xfrm>
            <a:off x="16635425" y="396350"/>
            <a:ext cx="1404584" cy="901684"/>
          </a:xfrm>
          <a:custGeom>
            <a:avLst/>
            <a:gdLst/>
            <a:ahLst/>
            <a:cxnLst/>
            <a:rect l="l" t="t" r="r" b="b"/>
            <a:pathLst>
              <a:path w="3601498" h="2357344" extrusionOk="0">
                <a:moveTo>
                  <a:pt x="0" y="0"/>
                </a:moveTo>
                <a:lnTo>
                  <a:pt x="3601498" y="0"/>
                </a:lnTo>
                <a:lnTo>
                  <a:pt x="3601498" y="2357344"/>
                </a:lnTo>
                <a:lnTo>
                  <a:pt x="0" y="2357344"/>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pic>
        <p:nvPicPr>
          <p:cNvPr id="496" name="Google Shape;496;g34746078ff3_0_130"/>
          <p:cNvPicPr preferRelativeResize="0"/>
          <p:nvPr/>
        </p:nvPicPr>
        <p:blipFill rotWithShape="1">
          <a:blip r:embed="rId3">
            <a:alphaModFix/>
          </a:blip>
          <a:srcRect/>
          <a:stretch/>
        </p:blipFill>
        <p:spPr>
          <a:xfrm>
            <a:off x="8979375" y="3821775"/>
            <a:ext cx="8122751" cy="4666149"/>
          </a:xfrm>
          <a:prstGeom prst="rect">
            <a:avLst/>
          </a:prstGeom>
          <a:noFill/>
          <a:ln w="76200" cap="flat" cmpd="sng">
            <a:solidFill>
              <a:srgbClr val="9D76B4"/>
            </a:solidFill>
            <a:prstDash val="solid"/>
            <a:round/>
            <a:headEnd type="none" w="sm" len="sm"/>
            <a:tailEnd type="none" w="sm" len="sm"/>
          </a:ln>
        </p:spPr>
      </p:pic>
      <p:sp>
        <p:nvSpPr>
          <p:cNvPr id="497" name="Google Shape;497;g34746078ff3_0_130"/>
          <p:cNvSpPr/>
          <p:nvPr/>
        </p:nvSpPr>
        <p:spPr>
          <a:xfrm>
            <a:off x="477360" y="9293400"/>
            <a:ext cx="2453760" cy="514080"/>
          </a:xfrm>
          <a:custGeom>
            <a:avLst/>
            <a:gdLst/>
            <a:ahLst/>
            <a:cxnLst/>
            <a:rect l="l" t="t" r="r" b="b"/>
            <a:pathLst>
              <a:path w="2453760" h="514080" extrusionOk="0">
                <a:moveTo>
                  <a:pt x="0" y="0"/>
                </a:moveTo>
                <a:lnTo>
                  <a:pt x="2453760" y="0"/>
                </a:lnTo>
                <a:lnTo>
                  <a:pt x="2453760" y="514080"/>
                </a:lnTo>
                <a:lnTo>
                  <a:pt x="0" y="514080"/>
                </a:lnTo>
                <a:lnTo>
                  <a:pt x="0" y="0"/>
                </a:lnTo>
                <a:close/>
              </a:path>
            </a:pathLst>
          </a:custGeom>
          <a:blipFill rotWithShape="1">
            <a:blip r:embed="rId4">
              <a:alphaModFix/>
            </a:blip>
            <a:stretch>
              <a:fillRect t="-266" b="-277"/>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8" name="Google Shape;498;g34746078ff3_0_130"/>
          <p:cNvSpPr/>
          <p:nvPr/>
        </p:nvSpPr>
        <p:spPr>
          <a:xfrm>
            <a:off x="631800" y="396360"/>
            <a:ext cx="1250100" cy="1250100"/>
          </a:xfrm>
          <a:custGeom>
            <a:avLst/>
            <a:gdLst/>
            <a:ahLst/>
            <a:cxnLst/>
            <a:rect l="l" t="t" r="r" b="b"/>
            <a:pathLst>
              <a:path w="1250100" h="1250100" extrusionOk="0">
                <a:moveTo>
                  <a:pt x="0" y="0"/>
                </a:moveTo>
                <a:lnTo>
                  <a:pt x="1250100" y="0"/>
                </a:lnTo>
                <a:lnTo>
                  <a:pt x="1250100" y="1250100"/>
                </a:lnTo>
                <a:lnTo>
                  <a:pt x="0" y="125010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9" name="Google Shape;499;g34746078ff3_0_130"/>
          <p:cNvSpPr txBox="1"/>
          <p:nvPr/>
        </p:nvSpPr>
        <p:spPr>
          <a:xfrm>
            <a:off x="631800" y="2518248"/>
            <a:ext cx="13348500" cy="1041311"/>
          </a:xfrm>
          <a:prstGeom prst="rect">
            <a:avLst/>
          </a:prstGeom>
          <a:noFill/>
          <a:ln>
            <a:noFill/>
          </a:ln>
        </p:spPr>
        <p:txBody>
          <a:bodyPr spcFirstLastPara="1" wrap="square" lIns="0" tIns="0" rIns="0" bIns="0" anchor="t" anchorCtr="0">
            <a:spAutoFit/>
          </a:bodyPr>
          <a:lstStyle/>
          <a:p>
            <a:pPr marL="0" marR="0" lvl="0" indent="0" algn="l" rtl="0">
              <a:lnSpc>
                <a:spcPct val="144009"/>
              </a:lnSpc>
              <a:spcBef>
                <a:spcPts val="0"/>
              </a:spcBef>
              <a:spcAft>
                <a:spcPts val="0"/>
              </a:spcAft>
              <a:buNone/>
            </a:pPr>
            <a:r>
              <a:rPr lang="en-US" sz="4699" b="1" i="0" u="none" strike="noStrike" cap="none">
                <a:solidFill>
                  <a:srgbClr val="926FB1"/>
                </a:solidFill>
                <a:latin typeface="Arial"/>
                <a:ea typeface="Arial"/>
                <a:cs typeface="Arial"/>
                <a:sym typeface="Arial"/>
              </a:rPr>
              <a:t> Как да направите нов проект с ASANA AI?</a:t>
            </a:r>
            <a:endParaRPr sz="1400" b="1" i="0" u="none" strike="noStrike" cap="none">
              <a:solidFill>
                <a:srgbClr val="000000"/>
              </a:solidFill>
              <a:latin typeface="Arial"/>
              <a:ea typeface="Arial"/>
              <a:cs typeface="Arial"/>
              <a:sym typeface="Arial"/>
            </a:endParaRPr>
          </a:p>
        </p:txBody>
      </p:sp>
      <p:sp>
        <p:nvSpPr>
          <p:cNvPr id="500" name="Google Shape;500;g34746078ff3_0_130"/>
          <p:cNvSpPr txBox="1"/>
          <p:nvPr/>
        </p:nvSpPr>
        <p:spPr>
          <a:xfrm>
            <a:off x="1339450" y="4202775"/>
            <a:ext cx="6459600" cy="2393219"/>
          </a:xfrm>
          <a:prstGeom prst="rect">
            <a:avLst/>
          </a:prstGeom>
          <a:noFill/>
          <a:ln>
            <a:noFill/>
          </a:ln>
        </p:spPr>
        <p:txBody>
          <a:bodyPr spcFirstLastPara="1" wrap="square" lIns="0" tIns="0" rIns="0" bIns="0" anchor="t" anchorCtr="0">
            <a:spAutoFit/>
          </a:bodyPr>
          <a:lstStyle/>
          <a:p>
            <a:pPr marL="457200" marR="0" lvl="0" indent="-457200" algn="l" rtl="0">
              <a:lnSpc>
                <a:spcPct val="108002"/>
              </a:lnSpc>
              <a:spcBef>
                <a:spcPts val="0"/>
              </a:spcBef>
              <a:spcAft>
                <a:spcPts val="0"/>
              </a:spcAft>
              <a:buClr>
                <a:srgbClr val="000000"/>
              </a:buClr>
              <a:buSzPts val="3600"/>
              <a:buFont typeface="Arial"/>
              <a:buChar char="●"/>
            </a:pPr>
            <a:r>
              <a:rPr lang="en-US" sz="3600" b="0" i="0" u="none" strike="noStrike" cap="none" dirty="0" err="1">
                <a:solidFill>
                  <a:srgbClr val="000000"/>
                </a:solidFill>
                <a:latin typeface="Arial"/>
                <a:ea typeface="Arial"/>
                <a:cs typeface="Arial"/>
                <a:sym typeface="Arial"/>
              </a:rPr>
              <a:t>Опишете</a:t>
            </a:r>
            <a:r>
              <a:rPr lang="en-US" sz="3600" b="0" i="0" u="none" strike="noStrike" cap="none" dirty="0">
                <a:solidFill>
                  <a:srgbClr val="000000"/>
                </a:solidFill>
                <a:latin typeface="Arial"/>
                <a:ea typeface="Arial"/>
                <a:cs typeface="Arial"/>
                <a:sym typeface="Arial"/>
              </a:rPr>
              <a:t> </a:t>
            </a:r>
            <a:r>
              <a:rPr lang="en-US" sz="3600" b="0" i="0" u="none" strike="noStrike" cap="none" dirty="0" err="1">
                <a:solidFill>
                  <a:srgbClr val="000000"/>
                </a:solidFill>
                <a:latin typeface="Arial"/>
                <a:ea typeface="Arial"/>
                <a:cs typeface="Arial"/>
                <a:sym typeface="Arial"/>
              </a:rPr>
              <a:t>как</a:t>
            </a:r>
            <a:r>
              <a:rPr lang="en-US" sz="3600" b="0" i="0" u="none" strike="noStrike" cap="none" dirty="0">
                <a:solidFill>
                  <a:srgbClr val="000000"/>
                </a:solidFill>
                <a:latin typeface="Arial"/>
                <a:ea typeface="Arial"/>
                <a:cs typeface="Arial"/>
                <a:sym typeface="Arial"/>
              </a:rPr>
              <a:t> </a:t>
            </a:r>
            <a:r>
              <a:rPr lang="en-US" sz="3600" b="0" i="0" u="none" strike="noStrike" cap="none" dirty="0" err="1">
                <a:solidFill>
                  <a:srgbClr val="000000"/>
                </a:solidFill>
                <a:latin typeface="Arial"/>
                <a:ea typeface="Arial"/>
                <a:cs typeface="Arial"/>
                <a:sym typeface="Arial"/>
              </a:rPr>
              <a:t>искате</a:t>
            </a:r>
            <a:r>
              <a:rPr lang="en-US" sz="3600" b="0" i="0" u="none" strike="noStrike" cap="none" dirty="0">
                <a:solidFill>
                  <a:srgbClr val="000000"/>
                </a:solidFill>
                <a:latin typeface="Arial"/>
                <a:ea typeface="Arial"/>
                <a:cs typeface="Arial"/>
                <a:sym typeface="Arial"/>
              </a:rPr>
              <a:t> </a:t>
            </a:r>
            <a:r>
              <a:rPr lang="en-US" sz="3600" b="0" i="0" u="none" strike="noStrike" cap="none" dirty="0" err="1">
                <a:solidFill>
                  <a:srgbClr val="000000"/>
                </a:solidFill>
                <a:latin typeface="Arial"/>
                <a:ea typeface="Arial"/>
                <a:cs typeface="Arial"/>
                <a:sym typeface="Arial"/>
              </a:rPr>
              <a:t>да</a:t>
            </a:r>
            <a:r>
              <a:rPr lang="en-US" sz="3600" b="0" i="0" u="none" strike="noStrike" cap="none" dirty="0">
                <a:solidFill>
                  <a:srgbClr val="000000"/>
                </a:solidFill>
                <a:latin typeface="Arial"/>
                <a:ea typeface="Arial"/>
                <a:cs typeface="Arial"/>
                <a:sym typeface="Arial"/>
              </a:rPr>
              <a:t> </a:t>
            </a:r>
            <a:r>
              <a:rPr lang="en-US" sz="3600" b="0" i="0" u="none" strike="noStrike" cap="none" dirty="0" err="1">
                <a:solidFill>
                  <a:srgbClr val="000000"/>
                </a:solidFill>
                <a:latin typeface="Arial"/>
                <a:ea typeface="Arial"/>
                <a:cs typeface="Arial"/>
                <a:sym typeface="Arial"/>
              </a:rPr>
              <a:t>използвате</a:t>
            </a:r>
            <a:r>
              <a:rPr lang="en-US" sz="3600" b="0" i="0" u="none" strike="noStrike" cap="none" dirty="0">
                <a:solidFill>
                  <a:srgbClr val="000000"/>
                </a:solidFill>
                <a:latin typeface="Arial"/>
                <a:ea typeface="Arial"/>
                <a:cs typeface="Arial"/>
                <a:sym typeface="Arial"/>
              </a:rPr>
              <a:t> </a:t>
            </a:r>
            <a:r>
              <a:rPr lang="en-US" sz="3600" b="0" i="0" u="none" strike="noStrike" cap="none" dirty="0" err="1">
                <a:solidFill>
                  <a:srgbClr val="000000"/>
                </a:solidFill>
                <a:latin typeface="Arial"/>
                <a:ea typeface="Arial"/>
                <a:cs typeface="Arial"/>
                <a:sym typeface="Arial"/>
              </a:rPr>
              <a:t>проекта</a:t>
            </a:r>
            <a:endParaRPr sz="3600" b="0" i="0" u="none" strike="noStrike" cap="none" dirty="0">
              <a:solidFill>
                <a:srgbClr val="000000"/>
              </a:solidFill>
              <a:latin typeface="Arial"/>
              <a:ea typeface="Arial"/>
              <a:cs typeface="Arial"/>
              <a:sym typeface="Arial"/>
            </a:endParaRPr>
          </a:p>
          <a:p>
            <a:pPr marL="0" marR="0" lvl="0" indent="0" algn="l" rtl="0">
              <a:lnSpc>
                <a:spcPct val="108002"/>
              </a:lnSpc>
              <a:spcBef>
                <a:spcPts val="0"/>
              </a:spcBef>
              <a:spcAft>
                <a:spcPts val="0"/>
              </a:spcAft>
              <a:buClr>
                <a:srgbClr val="000000"/>
              </a:buClr>
              <a:buSzPts val="3600"/>
              <a:buFont typeface="Arial"/>
              <a:buNone/>
            </a:pPr>
            <a:endParaRPr sz="3600" b="0" i="0" u="none" strike="noStrike" cap="none" dirty="0">
              <a:solidFill>
                <a:srgbClr val="000000"/>
              </a:solidFill>
              <a:latin typeface="Arial"/>
              <a:ea typeface="Arial"/>
              <a:cs typeface="Arial"/>
              <a:sym typeface="Arial"/>
            </a:endParaRPr>
          </a:p>
          <a:p>
            <a:pPr marL="457200" marR="0" lvl="0" indent="-457200" algn="l" rtl="0">
              <a:lnSpc>
                <a:spcPct val="108002"/>
              </a:lnSpc>
              <a:spcBef>
                <a:spcPts val="0"/>
              </a:spcBef>
              <a:spcAft>
                <a:spcPts val="0"/>
              </a:spcAft>
              <a:buClr>
                <a:srgbClr val="000000"/>
              </a:buClr>
              <a:buSzPts val="3600"/>
              <a:buFont typeface="Arial"/>
              <a:buChar char="●"/>
            </a:pPr>
            <a:r>
              <a:rPr lang="bg-BG" sz="3600" b="0" i="0" u="none" strike="noStrike" cap="none" dirty="0">
                <a:solidFill>
                  <a:srgbClr val="000000"/>
                </a:solidFill>
                <a:latin typeface="Arial"/>
                <a:ea typeface="Arial"/>
                <a:cs typeface="Arial"/>
                <a:sym typeface="Arial"/>
              </a:rPr>
              <a:t>Изберете </a:t>
            </a:r>
            <a:r>
              <a:rPr lang="en-US" sz="3600" b="1" i="0" u="none" strike="noStrike" cap="none" dirty="0">
                <a:solidFill>
                  <a:srgbClr val="000000"/>
                </a:solidFill>
                <a:latin typeface="Arial"/>
                <a:ea typeface="Arial"/>
                <a:cs typeface="Arial"/>
                <a:sym typeface="Arial"/>
              </a:rPr>
              <a:t>Generate preview</a:t>
            </a:r>
            <a:endParaRPr sz="3600" b="1" i="0" u="none" strike="noStrike" cap="none" dirty="0">
              <a:solidFill>
                <a:srgbClr val="000000"/>
              </a:solidFill>
              <a:latin typeface="Arial"/>
              <a:ea typeface="Arial"/>
              <a:cs typeface="Arial"/>
              <a:sym typeface="Arial"/>
            </a:endParaRPr>
          </a:p>
        </p:txBody>
      </p:sp>
      <p:sp>
        <p:nvSpPr>
          <p:cNvPr id="501" name="Google Shape;501;g34746078ff3_0_130"/>
          <p:cNvSpPr txBox="1"/>
          <p:nvPr/>
        </p:nvSpPr>
        <p:spPr>
          <a:xfrm>
            <a:off x="2242850" y="150675"/>
            <a:ext cx="14709836" cy="1661400"/>
          </a:xfrm>
          <a:prstGeom prst="rect">
            <a:avLst/>
          </a:prstGeom>
          <a:noFill/>
          <a:ln>
            <a:noFill/>
          </a:ln>
        </p:spPr>
        <p:txBody>
          <a:bodyPr spcFirstLastPara="1" wrap="square" lIns="137125" tIns="68550" rIns="137125" bIns="68550" anchor="ctr" anchorCtr="0">
            <a:normAutofit/>
          </a:bodyPr>
          <a:lstStyle/>
          <a:p>
            <a:pPr marL="0" marR="0" lvl="0" indent="0" algn="l" rtl="0">
              <a:lnSpc>
                <a:spcPct val="100000"/>
              </a:lnSpc>
              <a:spcBef>
                <a:spcPts val="0"/>
              </a:spcBef>
              <a:spcAft>
                <a:spcPts val="0"/>
              </a:spcAft>
              <a:buNone/>
            </a:pPr>
            <a:r>
              <a:rPr lang="en-US" sz="4000" b="1" i="0" u="none" strike="noStrike" cap="none">
                <a:solidFill>
                  <a:srgbClr val="4EA72E"/>
                </a:solidFill>
                <a:latin typeface="Arial"/>
                <a:ea typeface="Arial"/>
                <a:cs typeface="Arial"/>
                <a:sym typeface="Arial"/>
              </a:rPr>
              <a:t>Дейност #3: Представяне на функциите на инструменти за управление на задачи</a:t>
            </a:r>
            <a:endParaRPr sz="6000" b="0" i="0" u="none" strike="noStrike" cap="none">
              <a:solidFill>
                <a:srgbClr val="4EA72E"/>
              </a:solidFill>
              <a:latin typeface="Arial"/>
              <a:ea typeface="Arial"/>
              <a:cs typeface="Arial"/>
              <a:sym typeface="Arial"/>
            </a:endParaRPr>
          </a:p>
        </p:txBody>
      </p:sp>
      <p:sp>
        <p:nvSpPr>
          <p:cNvPr id="502" name="Google Shape;502;g34746078ff3_0_130"/>
          <p:cNvSpPr/>
          <p:nvPr/>
        </p:nvSpPr>
        <p:spPr>
          <a:xfrm>
            <a:off x="9017225" y="6042150"/>
            <a:ext cx="3253800" cy="9114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cxnSp>
        <p:nvCxnSpPr>
          <p:cNvPr id="503" name="Google Shape;503;g34746078ff3_0_130"/>
          <p:cNvCxnSpPr/>
          <p:nvPr/>
        </p:nvCxnSpPr>
        <p:spPr>
          <a:xfrm rot="10800000">
            <a:off x="11960750" y="7558800"/>
            <a:ext cx="202200" cy="385200"/>
          </a:xfrm>
          <a:prstGeom prst="straightConnector1">
            <a:avLst/>
          </a:prstGeom>
          <a:noFill/>
          <a:ln w="19050" cap="flat" cmpd="sng">
            <a:solidFill>
              <a:srgbClr val="FF0000"/>
            </a:solidFill>
            <a:prstDash val="solid"/>
            <a:round/>
            <a:headEnd type="none" w="sm" len="sm"/>
            <a:tailEnd type="triangle" w="med" len="med"/>
          </a:ln>
        </p:spPr>
      </p:cxnSp>
      <p:sp>
        <p:nvSpPr>
          <p:cNvPr id="504" name="Google Shape;504;g34746078ff3_0_130"/>
          <p:cNvSpPr/>
          <p:nvPr/>
        </p:nvSpPr>
        <p:spPr>
          <a:xfrm>
            <a:off x="16635425" y="396350"/>
            <a:ext cx="1404584" cy="901684"/>
          </a:xfrm>
          <a:custGeom>
            <a:avLst/>
            <a:gdLst/>
            <a:ahLst/>
            <a:cxnLst/>
            <a:rect l="l" t="t" r="r" b="b"/>
            <a:pathLst>
              <a:path w="3601498" h="2357344" extrusionOk="0">
                <a:moveTo>
                  <a:pt x="0" y="0"/>
                </a:moveTo>
                <a:lnTo>
                  <a:pt x="3601498" y="0"/>
                </a:lnTo>
                <a:lnTo>
                  <a:pt x="3601498" y="2357344"/>
                </a:lnTo>
                <a:lnTo>
                  <a:pt x="0" y="2357344"/>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g34746078ff3_0_144"/>
          <p:cNvSpPr/>
          <p:nvPr/>
        </p:nvSpPr>
        <p:spPr>
          <a:xfrm>
            <a:off x="477360" y="9293400"/>
            <a:ext cx="2453760" cy="514080"/>
          </a:xfrm>
          <a:custGeom>
            <a:avLst/>
            <a:gdLst/>
            <a:ahLst/>
            <a:cxnLst/>
            <a:rect l="l" t="t" r="r" b="b"/>
            <a:pathLst>
              <a:path w="2453760" h="514080" extrusionOk="0">
                <a:moveTo>
                  <a:pt x="0" y="0"/>
                </a:moveTo>
                <a:lnTo>
                  <a:pt x="2453760" y="0"/>
                </a:lnTo>
                <a:lnTo>
                  <a:pt x="2453760" y="514080"/>
                </a:lnTo>
                <a:lnTo>
                  <a:pt x="0" y="514080"/>
                </a:lnTo>
                <a:lnTo>
                  <a:pt x="0" y="0"/>
                </a:lnTo>
                <a:close/>
              </a:path>
            </a:pathLst>
          </a:custGeom>
          <a:blipFill rotWithShape="1">
            <a:blip r:embed="rId3">
              <a:alphaModFix/>
            </a:blip>
            <a:stretch>
              <a:fillRect t="-266" b="-277"/>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0" name="Google Shape;510;g34746078ff3_0_144"/>
          <p:cNvSpPr/>
          <p:nvPr/>
        </p:nvSpPr>
        <p:spPr>
          <a:xfrm>
            <a:off x="631800" y="396360"/>
            <a:ext cx="1250100" cy="1250100"/>
          </a:xfrm>
          <a:custGeom>
            <a:avLst/>
            <a:gdLst/>
            <a:ahLst/>
            <a:cxnLst/>
            <a:rect l="l" t="t" r="r" b="b"/>
            <a:pathLst>
              <a:path w="1250100" h="1250100" extrusionOk="0">
                <a:moveTo>
                  <a:pt x="0" y="0"/>
                </a:moveTo>
                <a:lnTo>
                  <a:pt x="1250100" y="0"/>
                </a:lnTo>
                <a:lnTo>
                  <a:pt x="1250100" y="1250100"/>
                </a:lnTo>
                <a:lnTo>
                  <a:pt x="0" y="125010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1" name="Google Shape;511;g34746078ff3_0_144"/>
          <p:cNvSpPr txBox="1"/>
          <p:nvPr/>
        </p:nvSpPr>
        <p:spPr>
          <a:xfrm>
            <a:off x="631800" y="2518248"/>
            <a:ext cx="13348500" cy="1041311"/>
          </a:xfrm>
          <a:prstGeom prst="rect">
            <a:avLst/>
          </a:prstGeom>
          <a:noFill/>
          <a:ln>
            <a:noFill/>
          </a:ln>
        </p:spPr>
        <p:txBody>
          <a:bodyPr spcFirstLastPara="1" wrap="square" lIns="0" tIns="0" rIns="0" bIns="0" anchor="t" anchorCtr="0">
            <a:spAutoFit/>
          </a:bodyPr>
          <a:lstStyle/>
          <a:p>
            <a:pPr marL="0" marR="0" lvl="0" indent="0" algn="l" rtl="0">
              <a:lnSpc>
                <a:spcPct val="144009"/>
              </a:lnSpc>
              <a:spcBef>
                <a:spcPts val="0"/>
              </a:spcBef>
              <a:spcAft>
                <a:spcPts val="0"/>
              </a:spcAft>
              <a:buNone/>
            </a:pPr>
            <a:r>
              <a:rPr lang="en-US" sz="4699" b="1" i="0" u="none" strike="noStrike" cap="none">
                <a:solidFill>
                  <a:srgbClr val="926FB1"/>
                </a:solidFill>
                <a:latin typeface="Arial"/>
                <a:ea typeface="Arial"/>
                <a:cs typeface="Arial"/>
                <a:sym typeface="Arial"/>
              </a:rPr>
              <a:t> Как да направите нов проект с ASANA AI?</a:t>
            </a:r>
            <a:endParaRPr sz="1400" b="1" i="0" u="none" strike="noStrike" cap="none">
              <a:solidFill>
                <a:srgbClr val="000000"/>
              </a:solidFill>
              <a:latin typeface="Arial"/>
              <a:ea typeface="Arial"/>
              <a:cs typeface="Arial"/>
              <a:sym typeface="Arial"/>
            </a:endParaRPr>
          </a:p>
        </p:txBody>
      </p:sp>
      <p:sp>
        <p:nvSpPr>
          <p:cNvPr id="512" name="Google Shape;512;g34746078ff3_0_144"/>
          <p:cNvSpPr txBox="1"/>
          <p:nvPr/>
        </p:nvSpPr>
        <p:spPr>
          <a:xfrm>
            <a:off x="1339450" y="4202775"/>
            <a:ext cx="6459600" cy="4188134"/>
          </a:xfrm>
          <a:prstGeom prst="rect">
            <a:avLst/>
          </a:prstGeom>
          <a:noFill/>
          <a:ln>
            <a:noFill/>
          </a:ln>
        </p:spPr>
        <p:txBody>
          <a:bodyPr spcFirstLastPara="1" wrap="square" lIns="0" tIns="0" rIns="0" bIns="0" anchor="t" anchorCtr="0">
            <a:spAutoFit/>
          </a:bodyPr>
          <a:lstStyle/>
          <a:p>
            <a:pPr marL="457200" marR="0" lvl="0" indent="-457200" algn="l" rtl="0">
              <a:lnSpc>
                <a:spcPct val="108002"/>
              </a:lnSpc>
              <a:spcBef>
                <a:spcPts val="0"/>
              </a:spcBef>
              <a:spcAft>
                <a:spcPts val="0"/>
              </a:spcAft>
              <a:buClr>
                <a:srgbClr val="000000"/>
              </a:buClr>
              <a:buSzPts val="3600"/>
              <a:buFont typeface="Arial"/>
              <a:buChar char="●"/>
            </a:pPr>
            <a:r>
              <a:rPr lang="bg-BG" sz="3600" b="0" i="0" u="none" strike="noStrike" cap="none" dirty="0">
                <a:solidFill>
                  <a:schemeClr val="dk1"/>
                </a:solidFill>
                <a:latin typeface="Arial"/>
                <a:ea typeface="Arial"/>
                <a:cs typeface="Arial"/>
                <a:sym typeface="Arial"/>
              </a:rPr>
              <a:t>Натиснете </a:t>
            </a:r>
            <a:r>
              <a:rPr lang="en-US" sz="3600" b="1" i="0" u="none" strike="noStrike" cap="none" dirty="0">
                <a:solidFill>
                  <a:schemeClr val="dk1"/>
                </a:solidFill>
                <a:latin typeface="Arial"/>
                <a:ea typeface="Arial"/>
                <a:cs typeface="Arial"/>
                <a:sym typeface="Arial"/>
              </a:rPr>
              <a:t>Create project</a:t>
            </a:r>
            <a:endParaRPr sz="3600" b="1" i="0" u="none" strike="noStrike" cap="none" dirty="0">
              <a:solidFill>
                <a:schemeClr val="dk1"/>
              </a:solidFill>
              <a:latin typeface="Arial"/>
              <a:ea typeface="Arial"/>
              <a:cs typeface="Arial"/>
              <a:sym typeface="Arial"/>
            </a:endParaRPr>
          </a:p>
          <a:p>
            <a:pPr marL="457200" marR="0" lvl="0" indent="0" algn="l" rtl="0">
              <a:lnSpc>
                <a:spcPct val="108002"/>
              </a:lnSpc>
              <a:spcBef>
                <a:spcPts val="0"/>
              </a:spcBef>
              <a:spcAft>
                <a:spcPts val="0"/>
              </a:spcAft>
              <a:buClr>
                <a:srgbClr val="000000"/>
              </a:buClr>
              <a:buSzPts val="3600"/>
              <a:buFont typeface="Arial"/>
              <a:buNone/>
            </a:pPr>
            <a:endParaRPr sz="3600" b="1" i="0" u="none" strike="noStrike" cap="none" dirty="0">
              <a:solidFill>
                <a:schemeClr val="dk1"/>
              </a:solidFill>
              <a:latin typeface="Arial"/>
              <a:ea typeface="Arial"/>
              <a:cs typeface="Arial"/>
              <a:sym typeface="Arial"/>
            </a:endParaRPr>
          </a:p>
          <a:p>
            <a:pPr marL="457200" marR="0" lvl="0" indent="-457200" algn="l" rtl="0">
              <a:lnSpc>
                <a:spcPct val="108002"/>
              </a:lnSpc>
              <a:spcBef>
                <a:spcPts val="0"/>
              </a:spcBef>
              <a:spcAft>
                <a:spcPts val="0"/>
              </a:spcAft>
              <a:buClr>
                <a:srgbClr val="000000"/>
              </a:buClr>
              <a:buSzPts val="3600"/>
              <a:buFont typeface="Arial"/>
              <a:buChar char="●"/>
            </a:pPr>
            <a:r>
              <a:rPr lang="en-US" sz="3600" b="0" i="0" u="none" strike="noStrike" cap="none" dirty="0" err="1">
                <a:solidFill>
                  <a:srgbClr val="000000"/>
                </a:solidFill>
                <a:latin typeface="Arial"/>
                <a:ea typeface="Arial"/>
                <a:cs typeface="Arial"/>
                <a:sym typeface="Arial"/>
              </a:rPr>
              <a:t>Използвайте</a:t>
            </a:r>
            <a:r>
              <a:rPr lang="en-US" sz="3600" b="0" i="0" u="none" strike="noStrike" cap="none" dirty="0">
                <a:solidFill>
                  <a:srgbClr val="000000"/>
                </a:solidFill>
                <a:latin typeface="Arial"/>
                <a:ea typeface="Arial"/>
                <a:cs typeface="Arial"/>
                <a:sym typeface="Arial"/>
              </a:rPr>
              <a:t> </a:t>
            </a:r>
            <a:r>
              <a:rPr lang="en-US" sz="3600" b="0" i="0" u="none" strike="noStrike" cap="none" dirty="0" err="1">
                <a:solidFill>
                  <a:srgbClr val="000000"/>
                </a:solidFill>
                <a:latin typeface="Arial"/>
                <a:ea typeface="Arial"/>
                <a:cs typeface="Arial"/>
                <a:sym typeface="Arial"/>
              </a:rPr>
              <a:t>създадения</a:t>
            </a:r>
            <a:r>
              <a:rPr lang="en-US" sz="3600" b="0" i="0" u="none" strike="noStrike" cap="none" dirty="0">
                <a:solidFill>
                  <a:srgbClr val="000000"/>
                </a:solidFill>
                <a:latin typeface="Arial"/>
                <a:ea typeface="Arial"/>
                <a:cs typeface="Arial"/>
                <a:sym typeface="Arial"/>
              </a:rPr>
              <a:t> </a:t>
            </a:r>
            <a:r>
              <a:rPr lang="en-US" sz="3600" b="0" i="0" u="none" strike="noStrike" cap="none" dirty="0" err="1">
                <a:solidFill>
                  <a:srgbClr val="000000"/>
                </a:solidFill>
                <a:latin typeface="Arial"/>
                <a:ea typeface="Arial"/>
                <a:cs typeface="Arial"/>
                <a:sym typeface="Arial"/>
              </a:rPr>
              <a:t>образец</a:t>
            </a:r>
            <a:r>
              <a:rPr lang="en-US" sz="3600" b="0" i="0" u="none" strike="noStrike" cap="none" dirty="0">
                <a:solidFill>
                  <a:srgbClr val="000000"/>
                </a:solidFill>
                <a:latin typeface="Arial"/>
                <a:ea typeface="Arial"/>
                <a:cs typeface="Arial"/>
                <a:sym typeface="Arial"/>
              </a:rPr>
              <a:t> </a:t>
            </a:r>
            <a:r>
              <a:rPr lang="en-US" sz="3600" b="0" i="0" u="none" strike="noStrike" cap="none" dirty="0" err="1">
                <a:solidFill>
                  <a:srgbClr val="000000"/>
                </a:solidFill>
                <a:latin typeface="Arial"/>
                <a:ea typeface="Arial"/>
                <a:cs typeface="Arial"/>
                <a:sym typeface="Arial"/>
              </a:rPr>
              <a:t>на</a:t>
            </a:r>
            <a:r>
              <a:rPr lang="en-US" sz="3600" b="0" i="0" u="none" strike="noStrike" cap="none" dirty="0">
                <a:solidFill>
                  <a:srgbClr val="000000"/>
                </a:solidFill>
                <a:latin typeface="Arial"/>
                <a:ea typeface="Arial"/>
                <a:cs typeface="Arial"/>
                <a:sym typeface="Arial"/>
              </a:rPr>
              <a:t> </a:t>
            </a:r>
            <a:r>
              <a:rPr lang="en-US" sz="3600" b="0" i="0" u="none" strike="noStrike" cap="none" dirty="0" err="1">
                <a:solidFill>
                  <a:srgbClr val="000000"/>
                </a:solidFill>
                <a:latin typeface="Arial"/>
                <a:ea typeface="Arial"/>
                <a:cs typeface="Arial"/>
                <a:sym typeface="Arial"/>
              </a:rPr>
              <a:t>проект</a:t>
            </a:r>
            <a:endParaRPr sz="3600" b="1" i="0" u="none" strike="noStrike" cap="none" dirty="0">
              <a:solidFill>
                <a:srgbClr val="000000"/>
              </a:solidFill>
              <a:latin typeface="Arial"/>
              <a:ea typeface="Arial"/>
              <a:cs typeface="Arial"/>
              <a:sym typeface="Arial"/>
            </a:endParaRPr>
          </a:p>
          <a:p>
            <a:pPr marL="457200" marR="0" lvl="0" indent="0" algn="l" rtl="0">
              <a:lnSpc>
                <a:spcPct val="108002"/>
              </a:lnSpc>
              <a:spcBef>
                <a:spcPts val="0"/>
              </a:spcBef>
              <a:spcAft>
                <a:spcPts val="0"/>
              </a:spcAft>
              <a:buClr>
                <a:srgbClr val="000000"/>
              </a:buClr>
              <a:buSzPts val="3600"/>
              <a:buFont typeface="Arial"/>
              <a:buNone/>
            </a:pPr>
            <a:endParaRPr sz="3600" b="1" i="0" u="none" strike="noStrike" cap="none" dirty="0">
              <a:solidFill>
                <a:srgbClr val="000000"/>
              </a:solidFill>
              <a:latin typeface="Arial"/>
              <a:ea typeface="Arial"/>
              <a:cs typeface="Arial"/>
              <a:sym typeface="Arial"/>
            </a:endParaRPr>
          </a:p>
          <a:p>
            <a:pPr marL="457200" marR="0" lvl="0" indent="-457200" algn="l" rtl="0">
              <a:lnSpc>
                <a:spcPct val="108002"/>
              </a:lnSpc>
              <a:spcBef>
                <a:spcPts val="0"/>
              </a:spcBef>
              <a:spcAft>
                <a:spcPts val="0"/>
              </a:spcAft>
              <a:buClr>
                <a:srgbClr val="000000"/>
              </a:buClr>
              <a:buSzPts val="3600"/>
              <a:buFont typeface="Arial"/>
              <a:buChar char="●"/>
            </a:pPr>
            <a:r>
              <a:rPr lang="en-US" sz="3600" b="0" i="0" u="none" strike="noStrike" cap="none" dirty="0" err="1">
                <a:solidFill>
                  <a:srgbClr val="000000"/>
                </a:solidFill>
                <a:latin typeface="Arial"/>
                <a:ea typeface="Arial"/>
                <a:cs typeface="Arial"/>
                <a:sym typeface="Arial"/>
              </a:rPr>
              <a:t>Образецът</a:t>
            </a:r>
            <a:r>
              <a:rPr lang="en-US" sz="3600" b="0" i="0" u="none" strike="noStrike" cap="none" dirty="0">
                <a:solidFill>
                  <a:srgbClr val="000000"/>
                </a:solidFill>
                <a:latin typeface="Arial"/>
                <a:ea typeface="Arial"/>
                <a:cs typeface="Arial"/>
                <a:sym typeface="Arial"/>
              </a:rPr>
              <a:t> </a:t>
            </a:r>
            <a:r>
              <a:rPr lang="en-US" sz="3600" b="0" i="0" u="none" strike="noStrike" cap="none" dirty="0" err="1">
                <a:solidFill>
                  <a:srgbClr val="000000"/>
                </a:solidFill>
                <a:latin typeface="Arial"/>
                <a:ea typeface="Arial"/>
                <a:cs typeface="Arial"/>
                <a:sym typeface="Arial"/>
              </a:rPr>
              <a:t>може</a:t>
            </a:r>
            <a:r>
              <a:rPr lang="en-US" sz="3600" b="0" i="0" u="none" strike="noStrike" cap="none" dirty="0">
                <a:solidFill>
                  <a:srgbClr val="000000"/>
                </a:solidFill>
                <a:latin typeface="Arial"/>
                <a:ea typeface="Arial"/>
                <a:cs typeface="Arial"/>
                <a:sym typeface="Arial"/>
              </a:rPr>
              <a:t> </a:t>
            </a:r>
            <a:r>
              <a:rPr lang="en-US" sz="3600" b="0" i="0" u="none" strike="noStrike" cap="none" dirty="0" err="1">
                <a:solidFill>
                  <a:srgbClr val="000000"/>
                </a:solidFill>
                <a:latin typeface="Arial"/>
                <a:ea typeface="Arial"/>
                <a:cs typeface="Arial"/>
                <a:sym typeface="Arial"/>
              </a:rPr>
              <a:t>да</a:t>
            </a:r>
            <a:r>
              <a:rPr lang="en-US" sz="3600" b="0" i="0" u="none" strike="noStrike" cap="none" dirty="0">
                <a:solidFill>
                  <a:srgbClr val="000000"/>
                </a:solidFill>
                <a:latin typeface="Arial"/>
                <a:ea typeface="Arial"/>
                <a:cs typeface="Arial"/>
                <a:sym typeface="Arial"/>
              </a:rPr>
              <a:t> </a:t>
            </a:r>
            <a:r>
              <a:rPr lang="en-US" sz="3600" b="0" i="0" u="none" strike="noStrike" cap="none" dirty="0" err="1">
                <a:solidFill>
                  <a:srgbClr val="000000"/>
                </a:solidFill>
                <a:latin typeface="Arial"/>
                <a:ea typeface="Arial"/>
                <a:cs typeface="Arial"/>
                <a:sym typeface="Arial"/>
              </a:rPr>
              <a:t>се</a:t>
            </a:r>
            <a:r>
              <a:rPr lang="en-US" sz="3600" b="0" i="0" u="none" strike="noStrike" cap="none" dirty="0">
                <a:solidFill>
                  <a:srgbClr val="000000"/>
                </a:solidFill>
                <a:latin typeface="Arial"/>
                <a:ea typeface="Arial"/>
                <a:cs typeface="Arial"/>
                <a:sym typeface="Arial"/>
              </a:rPr>
              <a:t> </a:t>
            </a:r>
            <a:r>
              <a:rPr lang="en-US" sz="3600" b="0" i="0" u="none" strike="noStrike" cap="none" dirty="0" err="1">
                <a:solidFill>
                  <a:srgbClr val="000000"/>
                </a:solidFill>
                <a:latin typeface="Arial"/>
                <a:ea typeface="Arial"/>
                <a:cs typeface="Arial"/>
                <a:sym typeface="Arial"/>
              </a:rPr>
              <a:t>редактира</a:t>
            </a:r>
            <a:r>
              <a:rPr lang="en-US" sz="3600" b="0" i="0" u="none" strike="noStrike" cap="none" dirty="0">
                <a:solidFill>
                  <a:srgbClr val="000000"/>
                </a:solidFill>
                <a:latin typeface="Arial"/>
                <a:ea typeface="Arial"/>
                <a:cs typeface="Arial"/>
                <a:sym typeface="Arial"/>
              </a:rPr>
              <a:t> </a:t>
            </a:r>
            <a:r>
              <a:rPr lang="en-US" sz="3600" b="0" i="0" u="none" strike="noStrike" cap="none" dirty="0" err="1">
                <a:solidFill>
                  <a:srgbClr val="000000"/>
                </a:solidFill>
                <a:latin typeface="Arial"/>
                <a:ea typeface="Arial"/>
                <a:cs typeface="Arial"/>
                <a:sym typeface="Arial"/>
              </a:rPr>
              <a:t>при</a:t>
            </a:r>
            <a:r>
              <a:rPr lang="en-US" sz="3600" b="0" i="0" u="none" strike="noStrike" cap="none" dirty="0">
                <a:solidFill>
                  <a:srgbClr val="000000"/>
                </a:solidFill>
                <a:latin typeface="Arial"/>
                <a:ea typeface="Arial"/>
                <a:cs typeface="Arial"/>
                <a:sym typeface="Arial"/>
              </a:rPr>
              <a:t> </a:t>
            </a:r>
            <a:r>
              <a:rPr lang="en-US" sz="3600" b="0" i="0" u="none" strike="noStrike" cap="none" dirty="0" err="1">
                <a:solidFill>
                  <a:srgbClr val="000000"/>
                </a:solidFill>
                <a:latin typeface="Arial"/>
                <a:ea typeface="Arial"/>
                <a:cs typeface="Arial"/>
                <a:sym typeface="Arial"/>
              </a:rPr>
              <a:t>нужда</a:t>
            </a:r>
            <a:endParaRPr sz="3600" b="0" i="0" u="none" strike="noStrike" cap="none" dirty="0">
              <a:solidFill>
                <a:srgbClr val="000000"/>
              </a:solidFill>
              <a:latin typeface="Arial"/>
              <a:ea typeface="Arial"/>
              <a:cs typeface="Arial"/>
              <a:sym typeface="Arial"/>
            </a:endParaRPr>
          </a:p>
        </p:txBody>
      </p:sp>
      <p:sp>
        <p:nvSpPr>
          <p:cNvPr id="513" name="Google Shape;513;g34746078ff3_0_144"/>
          <p:cNvSpPr txBox="1"/>
          <p:nvPr/>
        </p:nvSpPr>
        <p:spPr>
          <a:xfrm>
            <a:off x="2242849" y="150675"/>
            <a:ext cx="14550179" cy="1661400"/>
          </a:xfrm>
          <a:prstGeom prst="rect">
            <a:avLst/>
          </a:prstGeom>
          <a:noFill/>
          <a:ln>
            <a:noFill/>
          </a:ln>
        </p:spPr>
        <p:txBody>
          <a:bodyPr spcFirstLastPara="1" wrap="square" lIns="137125" tIns="68550" rIns="137125" bIns="68550" anchor="ctr" anchorCtr="0">
            <a:normAutofit/>
          </a:bodyPr>
          <a:lstStyle/>
          <a:p>
            <a:pPr marL="0" marR="0" lvl="0" indent="0" algn="l" rtl="0">
              <a:lnSpc>
                <a:spcPct val="100000"/>
              </a:lnSpc>
              <a:spcBef>
                <a:spcPts val="0"/>
              </a:spcBef>
              <a:spcAft>
                <a:spcPts val="0"/>
              </a:spcAft>
              <a:buNone/>
            </a:pPr>
            <a:r>
              <a:rPr lang="en-US" sz="4000" b="1" i="0" u="none" strike="noStrike" cap="none">
                <a:solidFill>
                  <a:srgbClr val="4EA72E"/>
                </a:solidFill>
                <a:latin typeface="Arial"/>
                <a:ea typeface="Arial"/>
                <a:cs typeface="Arial"/>
                <a:sym typeface="Arial"/>
              </a:rPr>
              <a:t>Дейност #3: Представяне на функциите на инструменти за управление на задачи</a:t>
            </a:r>
            <a:endParaRPr sz="6000" b="0" i="0" u="none" strike="noStrike" cap="none">
              <a:solidFill>
                <a:srgbClr val="4EA72E"/>
              </a:solidFill>
              <a:latin typeface="Arial"/>
              <a:ea typeface="Arial"/>
              <a:cs typeface="Arial"/>
              <a:sym typeface="Arial"/>
            </a:endParaRPr>
          </a:p>
        </p:txBody>
      </p:sp>
      <p:pic>
        <p:nvPicPr>
          <p:cNvPr id="514" name="Google Shape;514;g34746078ff3_0_144"/>
          <p:cNvPicPr preferRelativeResize="0"/>
          <p:nvPr/>
        </p:nvPicPr>
        <p:blipFill rotWithShape="1">
          <a:blip r:embed="rId5">
            <a:alphaModFix/>
          </a:blip>
          <a:srcRect/>
          <a:stretch/>
        </p:blipFill>
        <p:spPr>
          <a:xfrm>
            <a:off x="8744102" y="4202775"/>
            <a:ext cx="8378223" cy="3947108"/>
          </a:xfrm>
          <a:prstGeom prst="rect">
            <a:avLst/>
          </a:prstGeom>
          <a:noFill/>
          <a:ln w="76200" cap="flat" cmpd="sng">
            <a:solidFill>
              <a:srgbClr val="9D76B4"/>
            </a:solidFill>
            <a:prstDash val="solid"/>
            <a:round/>
            <a:headEnd type="none" w="sm" len="sm"/>
            <a:tailEnd type="none" w="sm" len="sm"/>
          </a:ln>
        </p:spPr>
      </p:pic>
      <p:cxnSp>
        <p:nvCxnSpPr>
          <p:cNvPr id="515" name="Google Shape;515;g34746078ff3_0_144"/>
          <p:cNvCxnSpPr/>
          <p:nvPr/>
        </p:nvCxnSpPr>
        <p:spPr>
          <a:xfrm rot="10800000">
            <a:off x="10770125" y="7558800"/>
            <a:ext cx="202200" cy="385200"/>
          </a:xfrm>
          <a:prstGeom prst="straightConnector1">
            <a:avLst/>
          </a:prstGeom>
          <a:noFill/>
          <a:ln w="19050" cap="flat" cmpd="sng">
            <a:solidFill>
              <a:srgbClr val="FF0000"/>
            </a:solidFill>
            <a:prstDash val="solid"/>
            <a:round/>
            <a:headEnd type="none" w="sm" len="sm"/>
            <a:tailEnd type="triangle" w="med" len="med"/>
          </a:ln>
        </p:spPr>
      </p:cxnSp>
      <p:cxnSp>
        <p:nvCxnSpPr>
          <p:cNvPr id="516" name="Google Shape;516;g34746078ff3_0_144"/>
          <p:cNvCxnSpPr/>
          <p:nvPr/>
        </p:nvCxnSpPr>
        <p:spPr>
          <a:xfrm flipH="1">
            <a:off x="15602375" y="4576975"/>
            <a:ext cx="468900" cy="402600"/>
          </a:xfrm>
          <a:prstGeom prst="straightConnector1">
            <a:avLst/>
          </a:prstGeom>
          <a:noFill/>
          <a:ln w="28575" cap="flat" cmpd="sng">
            <a:solidFill>
              <a:srgbClr val="FF0000"/>
            </a:solidFill>
            <a:prstDash val="solid"/>
            <a:round/>
            <a:headEnd type="none" w="sm" len="sm"/>
            <a:tailEnd type="triangle" w="med" len="med"/>
          </a:ln>
        </p:spPr>
      </p:cxnSp>
      <p:sp>
        <p:nvSpPr>
          <p:cNvPr id="517" name="Google Shape;517;g34746078ff3_0_144"/>
          <p:cNvSpPr/>
          <p:nvPr/>
        </p:nvSpPr>
        <p:spPr>
          <a:xfrm>
            <a:off x="16635425" y="396350"/>
            <a:ext cx="1404584" cy="901684"/>
          </a:xfrm>
          <a:custGeom>
            <a:avLst/>
            <a:gdLst/>
            <a:ahLst/>
            <a:cxnLst/>
            <a:rect l="l" t="t" r="r" b="b"/>
            <a:pathLst>
              <a:path w="3601498" h="2357344" extrusionOk="0">
                <a:moveTo>
                  <a:pt x="0" y="0"/>
                </a:moveTo>
                <a:lnTo>
                  <a:pt x="3601498" y="0"/>
                </a:lnTo>
                <a:lnTo>
                  <a:pt x="3601498" y="2357344"/>
                </a:lnTo>
                <a:lnTo>
                  <a:pt x="0" y="2357344"/>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522" name="Google Shape;522;g34746078ff3_0_167"/>
          <p:cNvSpPr/>
          <p:nvPr/>
        </p:nvSpPr>
        <p:spPr>
          <a:xfrm>
            <a:off x="477360" y="9293400"/>
            <a:ext cx="2453760" cy="514080"/>
          </a:xfrm>
          <a:custGeom>
            <a:avLst/>
            <a:gdLst/>
            <a:ahLst/>
            <a:cxnLst/>
            <a:rect l="l" t="t" r="r" b="b"/>
            <a:pathLst>
              <a:path w="2453760" h="514080" extrusionOk="0">
                <a:moveTo>
                  <a:pt x="0" y="0"/>
                </a:moveTo>
                <a:lnTo>
                  <a:pt x="2453760" y="0"/>
                </a:lnTo>
                <a:lnTo>
                  <a:pt x="2453760" y="514080"/>
                </a:lnTo>
                <a:lnTo>
                  <a:pt x="0" y="514080"/>
                </a:lnTo>
                <a:lnTo>
                  <a:pt x="0" y="0"/>
                </a:lnTo>
                <a:close/>
              </a:path>
            </a:pathLst>
          </a:custGeom>
          <a:blipFill rotWithShape="1">
            <a:blip r:embed="rId3">
              <a:alphaModFix/>
            </a:blip>
            <a:stretch>
              <a:fillRect t="-266" b="-277"/>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3" name="Google Shape;523;g34746078ff3_0_167"/>
          <p:cNvSpPr/>
          <p:nvPr/>
        </p:nvSpPr>
        <p:spPr>
          <a:xfrm>
            <a:off x="631800" y="396360"/>
            <a:ext cx="1250100" cy="1250100"/>
          </a:xfrm>
          <a:custGeom>
            <a:avLst/>
            <a:gdLst/>
            <a:ahLst/>
            <a:cxnLst/>
            <a:rect l="l" t="t" r="r" b="b"/>
            <a:pathLst>
              <a:path w="1250100" h="1250100" extrusionOk="0">
                <a:moveTo>
                  <a:pt x="0" y="0"/>
                </a:moveTo>
                <a:lnTo>
                  <a:pt x="1250100" y="0"/>
                </a:lnTo>
                <a:lnTo>
                  <a:pt x="1250100" y="1250100"/>
                </a:lnTo>
                <a:lnTo>
                  <a:pt x="0" y="125010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4" name="Google Shape;524;g34746078ff3_0_167"/>
          <p:cNvSpPr txBox="1"/>
          <p:nvPr/>
        </p:nvSpPr>
        <p:spPr>
          <a:xfrm>
            <a:off x="631800" y="2518248"/>
            <a:ext cx="13348500" cy="1041311"/>
          </a:xfrm>
          <a:prstGeom prst="rect">
            <a:avLst/>
          </a:prstGeom>
          <a:noFill/>
          <a:ln>
            <a:noFill/>
          </a:ln>
        </p:spPr>
        <p:txBody>
          <a:bodyPr spcFirstLastPara="1" wrap="square" lIns="0" tIns="0" rIns="0" bIns="0" anchor="t" anchorCtr="0">
            <a:spAutoFit/>
          </a:bodyPr>
          <a:lstStyle/>
          <a:p>
            <a:pPr marL="0" marR="0" lvl="0" indent="0" algn="l" rtl="0">
              <a:lnSpc>
                <a:spcPct val="144009"/>
              </a:lnSpc>
              <a:spcBef>
                <a:spcPts val="0"/>
              </a:spcBef>
              <a:spcAft>
                <a:spcPts val="0"/>
              </a:spcAft>
              <a:buClr>
                <a:srgbClr val="000000"/>
              </a:buClr>
              <a:buSzPts val="4699"/>
              <a:buFont typeface="Arial"/>
              <a:buNone/>
            </a:pPr>
            <a:r>
              <a:rPr lang="en-US" sz="4699" b="1" i="0" u="none" strike="noStrike" cap="none">
                <a:solidFill>
                  <a:srgbClr val="926FB1"/>
                </a:solidFill>
                <a:latin typeface="Arial"/>
                <a:ea typeface="Arial"/>
                <a:cs typeface="Arial"/>
                <a:sym typeface="Arial"/>
              </a:rPr>
              <a:t>  Образец, създаден от ASANA AI</a:t>
            </a:r>
            <a:endParaRPr sz="1400" b="1" i="0" u="none" strike="noStrike" cap="none">
              <a:solidFill>
                <a:srgbClr val="000000"/>
              </a:solidFill>
              <a:latin typeface="Arial"/>
              <a:ea typeface="Arial"/>
              <a:cs typeface="Arial"/>
              <a:sym typeface="Arial"/>
            </a:endParaRPr>
          </a:p>
        </p:txBody>
      </p:sp>
      <p:sp>
        <p:nvSpPr>
          <p:cNvPr id="525" name="Google Shape;525;g34746078ff3_0_167"/>
          <p:cNvSpPr txBox="1"/>
          <p:nvPr/>
        </p:nvSpPr>
        <p:spPr>
          <a:xfrm>
            <a:off x="1339450" y="4202775"/>
            <a:ext cx="6459600" cy="554100"/>
          </a:xfrm>
          <a:prstGeom prst="rect">
            <a:avLst/>
          </a:prstGeom>
          <a:noFill/>
          <a:ln>
            <a:noFill/>
          </a:ln>
        </p:spPr>
        <p:txBody>
          <a:bodyPr spcFirstLastPara="1" wrap="square" lIns="0" tIns="0" rIns="0" bIns="0" anchor="t" anchorCtr="0">
            <a:spAutoFit/>
          </a:bodyPr>
          <a:lstStyle/>
          <a:p>
            <a:pPr marL="0" marR="0" lvl="0" indent="0" algn="l" rtl="0">
              <a:lnSpc>
                <a:spcPct val="108002"/>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p:txBody>
      </p:sp>
      <p:sp>
        <p:nvSpPr>
          <p:cNvPr id="526" name="Google Shape;526;g34746078ff3_0_167"/>
          <p:cNvSpPr txBox="1"/>
          <p:nvPr/>
        </p:nvSpPr>
        <p:spPr>
          <a:xfrm>
            <a:off x="2242849" y="150675"/>
            <a:ext cx="14593721" cy="1661400"/>
          </a:xfrm>
          <a:prstGeom prst="rect">
            <a:avLst/>
          </a:prstGeom>
          <a:noFill/>
          <a:ln>
            <a:noFill/>
          </a:ln>
        </p:spPr>
        <p:txBody>
          <a:bodyPr spcFirstLastPara="1" wrap="square" lIns="137125" tIns="68550" rIns="137125" bIns="68550" anchor="ctr" anchorCtr="0">
            <a:normAutofit/>
          </a:bodyPr>
          <a:lstStyle/>
          <a:p>
            <a:pPr marL="0" marR="0" lvl="0" indent="0" algn="l" rtl="0">
              <a:lnSpc>
                <a:spcPct val="100000"/>
              </a:lnSpc>
              <a:spcBef>
                <a:spcPts val="0"/>
              </a:spcBef>
              <a:spcAft>
                <a:spcPts val="0"/>
              </a:spcAft>
              <a:buNone/>
            </a:pPr>
            <a:r>
              <a:rPr lang="en-US" sz="4000" b="1" i="0" u="none" strike="noStrike" cap="none">
                <a:solidFill>
                  <a:srgbClr val="4EA72E"/>
                </a:solidFill>
                <a:latin typeface="Arial"/>
                <a:ea typeface="Arial"/>
                <a:cs typeface="Arial"/>
                <a:sym typeface="Arial"/>
              </a:rPr>
              <a:t>Дейност #3: Представяне на функциите на инструменти за управление на задачи</a:t>
            </a:r>
            <a:endParaRPr sz="6000" b="0" i="0" u="none" strike="noStrike" cap="none">
              <a:solidFill>
                <a:srgbClr val="4EA72E"/>
              </a:solidFill>
              <a:latin typeface="Arial"/>
              <a:ea typeface="Arial"/>
              <a:cs typeface="Arial"/>
              <a:sym typeface="Arial"/>
            </a:endParaRPr>
          </a:p>
        </p:txBody>
      </p:sp>
      <p:sp>
        <p:nvSpPr>
          <p:cNvPr id="527" name="Google Shape;527;g34746078ff3_0_167"/>
          <p:cNvSpPr/>
          <p:nvPr/>
        </p:nvSpPr>
        <p:spPr>
          <a:xfrm>
            <a:off x="16635425" y="396350"/>
            <a:ext cx="1404584" cy="901684"/>
          </a:xfrm>
          <a:custGeom>
            <a:avLst/>
            <a:gdLst/>
            <a:ahLst/>
            <a:cxnLst/>
            <a:rect l="l" t="t" r="r" b="b"/>
            <a:pathLst>
              <a:path w="3601498" h="2357344" extrusionOk="0">
                <a:moveTo>
                  <a:pt x="0" y="0"/>
                </a:moveTo>
                <a:lnTo>
                  <a:pt x="3601498" y="0"/>
                </a:lnTo>
                <a:lnTo>
                  <a:pt x="3601498" y="2357344"/>
                </a:lnTo>
                <a:lnTo>
                  <a:pt x="0" y="2357344"/>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28" name="Google Shape;528;g34746078ff3_0_167"/>
          <p:cNvPicPr preferRelativeResize="0"/>
          <p:nvPr/>
        </p:nvPicPr>
        <p:blipFill rotWithShape="1">
          <a:blip r:embed="rId6">
            <a:alphaModFix/>
          </a:blip>
          <a:srcRect/>
          <a:stretch/>
        </p:blipFill>
        <p:spPr>
          <a:xfrm>
            <a:off x="3223514" y="3655975"/>
            <a:ext cx="12433575" cy="5637424"/>
          </a:xfrm>
          <a:prstGeom prst="rect">
            <a:avLst/>
          </a:prstGeom>
          <a:noFill/>
          <a:ln w="28575" cap="flat" cmpd="sng">
            <a:solidFill>
              <a:srgbClr val="9D76B4"/>
            </a:solidFill>
            <a:prstDash val="solid"/>
            <a:round/>
            <a:headEnd type="none" w="sm" len="sm"/>
            <a:tailEnd type="none" w="sm" len="sm"/>
          </a:ln>
        </p:spPr>
      </p:pic>
    </p:spTree>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Google Shape;534;p60"/>
          <p:cNvSpPr txBox="1"/>
          <p:nvPr/>
        </p:nvSpPr>
        <p:spPr>
          <a:xfrm>
            <a:off x="6183087" y="4288238"/>
            <a:ext cx="11647713" cy="2400296"/>
          </a:xfrm>
          <a:prstGeom prst="rect">
            <a:avLst/>
          </a:prstGeom>
          <a:noFill/>
          <a:ln>
            <a:noFill/>
          </a:ln>
        </p:spPr>
        <p:txBody>
          <a:bodyPr spcFirstLastPara="1" wrap="square" lIns="137125" tIns="68550" rIns="137125" bIns="68550" anchor="t" anchorCtr="0">
            <a:noAutofit/>
          </a:bodyPr>
          <a:lstStyle/>
          <a:p>
            <a:pPr marL="0" marR="0" lvl="0" indent="0" algn="l" rtl="0">
              <a:lnSpc>
                <a:spcPct val="150000"/>
              </a:lnSpc>
              <a:spcBef>
                <a:spcPts val="0"/>
              </a:spcBef>
              <a:spcAft>
                <a:spcPts val="0"/>
              </a:spcAft>
              <a:buClr>
                <a:srgbClr val="000000"/>
              </a:buClr>
              <a:buSzPts val="1800"/>
              <a:buFont typeface="Arial"/>
              <a:buNone/>
            </a:pPr>
            <a:r>
              <a:rPr lang="en-US" sz="5400" b="1" i="0" u="none" strike="noStrike" cap="none">
                <a:solidFill>
                  <a:schemeClr val="accent5"/>
                </a:solidFill>
                <a:latin typeface="Arial"/>
                <a:ea typeface="Arial"/>
                <a:cs typeface="Arial"/>
                <a:sym typeface="Arial"/>
              </a:rPr>
              <a:t>Тема 3</a:t>
            </a:r>
            <a:endParaRPr sz="5400" b="0" i="0" u="none" strike="noStrike" cap="none">
              <a:solidFill>
                <a:schemeClr val="accent5"/>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5400" b="0" i="0" u="none" strike="noStrike" cap="none">
                <a:solidFill>
                  <a:schemeClr val="accent5"/>
                </a:solidFill>
                <a:latin typeface="Arial"/>
                <a:ea typeface="Arial"/>
                <a:cs typeface="Arial"/>
                <a:sym typeface="Arial"/>
              </a:rPr>
              <a:t>Балансиране на използването на технологии и избягване на бърнаута</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rgbClr val="000000"/>
              </a:buClr>
              <a:buSzPts val="2100"/>
              <a:buFont typeface="Arial"/>
              <a:buNone/>
            </a:pPr>
            <a:endParaRPr sz="2100" b="0" i="0" u="none" strike="noStrike" cap="none">
              <a:solidFill>
                <a:srgbClr val="000000"/>
              </a:solidFill>
              <a:latin typeface="Arial"/>
              <a:ea typeface="Arial"/>
              <a:cs typeface="Arial"/>
              <a:sym typeface="Arial"/>
            </a:endParaRPr>
          </a:p>
        </p:txBody>
      </p:sp>
      <p:pic>
        <p:nvPicPr>
          <p:cNvPr id="535" name="Google Shape;535;p60" descr="A logo with a black background&#10;&#10;Description automatically generated"/>
          <p:cNvPicPr preferRelativeResize="0"/>
          <p:nvPr/>
        </p:nvPicPr>
        <p:blipFill rotWithShape="1">
          <a:blip r:embed="rId3">
            <a:alphaModFix/>
          </a:blip>
          <a:srcRect/>
          <a:stretch/>
        </p:blipFill>
        <p:spPr>
          <a:xfrm>
            <a:off x="861147" y="2904425"/>
            <a:ext cx="5072718" cy="4478151"/>
          </a:xfrm>
          <a:prstGeom prst="rect">
            <a:avLst/>
          </a:prstGeom>
          <a:noFill/>
          <a:ln>
            <a:noFill/>
          </a:ln>
        </p:spPr>
      </p:pic>
      <p:sp>
        <p:nvSpPr>
          <p:cNvPr id="536" name="Google Shape;536;p60"/>
          <p:cNvSpPr/>
          <p:nvPr/>
        </p:nvSpPr>
        <p:spPr>
          <a:xfrm>
            <a:off x="477360" y="9293400"/>
            <a:ext cx="2453760" cy="514080"/>
          </a:xfrm>
          <a:custGeom>
            <a:avLst/>
            <a:gdLst/>
            <a:ahLst/>
            <a:cxnLst/>
            <a:rect l="l" t="t" r="r" b="b"/>
            <a:pathLst>
              <a:path w="2453760" h="514080" extrusionOk="0">
                <a:moveTo>
                  <a:pt x="0" y="0"/>
                </a:moveTo>
                <a:lnTo>
                  <a:pt x="2453760" y="0"/>
                </a:lnTo>
                <a:lnTo>
                  <a:pt x="2453760" y="514080"/>
                </a:lnTo>
                <a:lnTo>
                  <a:pt x="0" y="514080"/>
                </a:lnTo>
                <a:lnTo>
                  <a:pt x="0" y="0"/>
                </a:lnTo>
                <a:close/>
              </a:path>
            </a:pathLst>
          </a:custGeom>
          <a:blipFill rotWithShape="1">
            <a:blip r:embed="rId4">
              <a:alphaModFix/>
            </a:blip>
            <a:stretch>
              <a:fillRect t="-270" b="-267"/>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sp>
        <p:nvSpPr>
          <p:cNvPr id="541" name="Google Shape;541;p33"/>
          <p:cNvSpPr/>
          <p:nvPr/>
        </p:nvSpPr>
        <p:spPr>
          <a:xfrm>
            <a:off x="477360" y="9588929"/>
            <a:ext cx="2453760" cy="514080"/>
          </a:xfrm>
          <a:custGeom>
            <a:avLst/>
            <a:gdLst/>
            <a:ahLst/>
            <a:cxnLst/>
            <a:rect l="l" t="t" r="r" b="b"/>
            <a:pathLst>
              <a:path w="2453760" h="514080" extrusionOk="0">
                <a:moveTo>
                  <a:pt x="0" y="0"/>
                </a:moveTo>
                <a:lnTo>
                  <a:pt x="2453760" y="0"/>
                </a:lnTo>
                <a:lnTo>
                  <a:pt x="2453760" y="514080"/>
                </a:lnTo>
                <a:lnTo>
                  <a:pt x="0" y="514080"/>
                </a:lnTo>
                <a:lnTo>
                  <a:pt x="0" y="0"/>
                </a:lnTo>
                <a:close/>
              </a:path>
            </a:pathLst>
          </a:custGeom>
          <a:blipFill rotWithShape="1">
            <a:blip r:embed="rId3">
              <a:alphaModFix/>
            </a:blip>
            <a:stretch>
              <a:fillRect t="-270" b="-267"/>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2" name="Google Shape;542;p33"/>
          <p:cNvSpPr/>
          <p:nvPr/>
        </p:nvSpPr>
        <p:spPr>
          <a:xfrm>
            <a:off x="631800" y="396360"/>
            <a:ext cx="1250100" cy="1250100"/>
          </a:xfrm>
          <a:custGeom>
            <a:avLst/>
            <a:gdLst/>
            <a:ahLst/>
            <a:cxnLst/>
            <a:rect l="l" t="t" r="r" b="b"/>
            <a:pathLst>
              <a:path w="1250100" h="1250100" extrusionOk="0">
                <a:moveTo>
                  <a:pt x="0" y="0"/>
                </a:moveTo>
                <a:lnTo>
                  <a:pt x="1250100" y="0"/>
                </a:lnTo>
                <a:lnTo>
                  <a:pt x="1250100" y="1250100"/>
                </a:lnTo>
                <a:lnTo>
                  <a:pt x="0" y="125010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3" name="Google Shape;543;p33"/>
          <p:cNvSpPr/>
          <p:nvPr/>
        </p:nvSpPr>
        <p:spPr>
          <a:xfrm>
            <a:off x="10886940" y="2063340"/>
            <a:ext cx="6465951" cy="2674620"/>
          </a:xfrm>
          <a:custGeom>
            <a:avLst/>
            <a:gdLst/>
            <a:ahLst/>
            <a:cxnLst/>
            <a:rect l="l" t="t" r="r" b="b"/>
            <a:pathLst>
              <a:path w="8621268" h="3566160" extrusionOk="0">
                <a:moveTo>
                  <a:pt x="0" y="594360"/>
                </a:moveTo>
                <a:cubicBezTo>
                  <a:pt x="0" y="266065"/>
                  <a:pt x="266065" y="0"/>
                  <a:pt x="594360" y="0"/>
                </a:cubicBezTo>
                <a:lnTo>
                  <a:pt x="8026908" y="0"/>
                </a:lnTo>
                <a:cubicBezTo>
                  <a:pt x="8355202" y="0"/>
                  <a:pt x="8621268" y="266065"/>
                  <a:pt x="8621268" y="594360"/>
                </a:cubicBezTo>
                <a:lnTo>
                  <a:pt x="8621268" y="2971800"/>
                </a:lnTo>
                <a:cubicBezTo>
                  <a:pt x="8621268" y="3300095"/>
                  <a:pt x="8355202" y="3566160"/>
                  <a:pt x="8026908" y="3566160"/>
                </a:cubicBezTo>
                <a:lnTo>
                  <a:pt x="594360" y="3566160"/>
                </a:lnTo>
                <a:cubicBezTo>
                  <a:pt x="266065" y="3566160"/>
                  <a:pt x="0" y="3300095"/>
                  <a:pt x="0" y="297180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4" name="Google Shape;544;p33"/>
          <p:cNvSpPr/>
          <p:nvPr/>
        </p:nvSpPr>
        <p:spPr>
          <a:xfrm>
            <a:off x="10886940" y="5469120"/>
            <a:ext cx="6465951" cy="4155281"/>
          </a:xfrm>
          <a:custGeom>
            <a:avLst/>
            <a:gdLst/>
            <a:ahLst/>
            <a:cxnLst/>
            <a:rect l="l" t="t" r="r" b="b"/>
            <a:pathLst>
              <a:path w="8621268" h="5540375" extrusionOk="0">
                <a:moveTo>
                  <a:pt x="0" y="923417"/>
                </a:moveTo>
                <a:cubicBezTo>
                  <a:pt x="0" y="413385"/>
                  <a:pt x="413385" y="0"/>
                  <a:pt x="923417" y="0"/>
                </a:cubicBezTo>
                <a:lnTo>
                  <a:pt x="7697851" y="0"/>
                </a:lnTo>
                <a:cubicBezTo>
                  <a:pt x="8207883" y="0"/>
                  <a:pt x="8621268" y="413385"/>
                  <a:pt x="8621268" y="923417"/>
                </a:cubicBezTo>
                <a:lnTo>
                  <a:pt x="8621268" y="4616958"/>
                </a:lnTo>
                <a:cubicBezTo>
                  <a:pt x="8621268" y="5126990"/>
                  <a:pt x="8207883" y="5540375"/>
                  <a:pt x="7697851" y="5540375"/>
                </a:cubicBezTo>
                <a:lnTo>
                  <a:pt x="923417" y="5540375"/>
                </a:lnTo>
                <a:cubicBezTo>
                  <a:pt x="413385" y="5540375"/>
                  <a:pt x="0" y="5126990"/>
                  <a:pt x="0" y="4616958"/>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5" name="Google Shape;545;p33"/>
          <p:cNvSpPr txBox="1"/>
          <p:nvPr/>
        </p:nvSpPr>
        <p:spPr>
          <a:xfrm>
            <a:off x="631800" y="2668558"/>
            <a:ext cx="13301914" cy="1068562"/>
          </a:xfrm>
          <a:prstGeom prst="rect">
            <a:avLst/>
          </a:prstGeom>
          <a:noFill/>
          <a:ln>
            <a:noFill/>
          </a:ln>
        </p:spPr>
        <p:txBody>
          <a:bodyPr spcFirstLastPara="1" wrap="square" lIns="0" tIns="0" rIns="0" bIns="0" anchor="t" anchorCtr="0">
            <a:spAutoFit/>
          </a:bodyPr>
          <a:lstStyle/>
          <a:p>
            <a:pPr marL="0" marR="0" lvl="0" indent="0" algn="ctr" rtl="0">
              <a:lnSpc>
                <a:spcPct val="144006"/>
              </a:lnSpc>
              <a:spcBef>
                <a:spcPts val="0"/>
              </a:spcBef>
              <a:spcAft>
                <a:spcPts val="0"/>
              </a:spcAft>
              <a:buClr>
                <a:srgbClr val="000000"/>
              </a:buClr>
              <a:buSzPts val="4822"/>
              <a:buFont typeface="Arial"/>
              <a:buNone/>
            </a:pPr>
            <a:r>
              <a:rPr lang="en-US" sz="4822" b="1" i="0" u="none" strike="noStrike" cap="none">
                <a:solidFill>
                  <a:srgbClr val="926FB1"/>
                </a:solidFill>
                <a:latin typeface="Arial"/>
                <a:ea typeface="Arial"/>
                <a:cs typeface="Arial"/>
                <a:sym typeface="Arial"/>
              </a:rPr>
              <a:t>Значение на балансирането на технологии</a:t>
            </a:r>
            <a:endParaRPr sz="1400" b="0" i="0" u="none" strike="noStrike" cap="none">
              <a:solidFill>
                <a:srgbClr val="000000"/>
              </a:solidFill>
              <a:latin typeface="Arial"/>
              <a:ea typeface="Arial"/>
              <a:cs typeface="Arial"/>
              <a:sym typeface="Arial"/>
            </a:endParaRPr>
          </a:p>
        </p:txBody>
      </p:sp>
      <p:sp>
        <p:nvSpPr>
          <p:cNvPr id="546" name="Google Shape;546;p33"/>
          <p:cNvSpPr txBox="1"/>
          <p:nvPr/>
        </p:nvSpPr>
        <p:spPr>
          <a:xfrm>
            <a:off x="148605" y="3960830"/>
            <a:ext cx="12027354" cy="5983176"/>
          </a:xfrm>
          <a:prstGeom prst="rect">
            <a:avLst/>
          </a:prstGeom>
          <a:noFill/>
          <a:ln>
            <a:noFill/>
          </a:ln>
        </p:spPr>
        <p:txBody>
          <a:bodyPr spcFirstLastPara="1" wrap="square" lIns="0" tIns="0" rIns="0" bIns="0" anchor="t" anchorCtr="0">
            <a:spAutoFit/>
          </a:bodyPr>
          <a:lstStyle/>
          <a:p>
            <a:pPr marL="894290" marR="0" lvl="1" indent="-447145" algn="l" rtl="0">
              <a:lnSpc>
                <a:spcPct val="107991"/>
              </a:lnSpc>
              <a:spcBef>
                <a:spcPts val="0"/>
              </a:spcBef>
              <a:spcAft>
                <a:spcPts val="0"/>
              </a:spcAft>
              <a:buClr>
                <a:srgbClr val="000000"/>
              </a:buClr>
              <a:buSzPts val="4142"/>
              <a:buFont typeface="Arial"/>
              <a:buChar char="•"/>
            </a:pPr>
            <a:r>
              <a:rPr lang="en-US" sz="4000" b="0" i="0" u="none" strike="noStrike" cap="none">
                <a:solidFill>
                  <a:srgbClr val="000000"/>
                </a:solidFill>
                <a:latin typeface="Arial"/>
                <a:ea typeface="Arial"/>
                <a:cs typeface="Arial"/>
                <a:sym typeface="Arial"/>
              </a:rPr>
              <a:t>Това е полезен инструмент за извършване на всякакъв вид работа.</a:t>
            </a:r>
            <a:endParaRPr/>
          </a:p>
          <a:p>
            <a:pPr marL="894290" marR="0" lvl="1" indent="-447145" algn="l" rtl="0">
              <a:lnSpc>
                <a:spcPct val="107991"/>
              </a:lnSpc>
              <a:spcBef>
                <a:spcPts val="0"/>
              </a:spcBef>
              <a:spcAft>
                <a:spcPts val="0"/>
              </a:spcAft>
              <a:buClr>
                <a:srgbClr val="000000"/>
              </a:buClr>
              <a:buSzPts val="4142"/>
              <a:buFont typeface="Arial"/>
              <a:buChar char="•"/>
            </a:pPr>
            <a:r>
              <a:rPr lang="en-US" sz="4000" b="0" i="0" u="none" strike="noStrike" cap="none">
                <a:solidFill>
                  <a:srgbClr val="000000"/>
                </a:solidFill>
                <a:latin typeface="Arial"/>
                <a:ea typeface="Arial"/>
                <a:cs typeface="Arial"/>
                <a:sym typeface="Arial"/>
              </a:rPr>
              <a:t>От съществено значение е да се използва отговорно.</a:t>
            </a:r>
            <a:endParaRPr/>
          </a:p>
          <a:p>
            <a:pPr marL="894290" marR="0" lvl="1" indent="-447145" algn="l" rtl="0">
              <a:lnSpc>
                <a:spcPct val="107991"/>
              </a:lnSpc>
              <a:spcBef>
                <a:spcPts val="0"/>
              </a:spcBef>
              <a:spcAft>
                <a:spcPts val="0"/>
              </a:spcAft>
              <a:buClr>
                <a:srgbClr val="000000"/>
              </a:buClr>
              <a:buSzPts val="4142"/>
              <a:buFont typeface="Arial"/>
              <a:buChar char="•"/>
            </a:pPr>
            <a:r>
              <a:rPr lang="en-US" sz="4000" b="0" i="0" u="none" strike="noStrike" cap="none">
                <a:solidFill>
                  <a:srgbClr val="000000"/>
                </a:solidFill>
                <a:latin typeface="Arial"/>
                <a:ea typeface="Arial"/>
                <a:cs typeface="Arial"/>
                <a:sym typeface="Arial"/>
              </a:rPr>
              <a:t>Когато се използва неправилно, влияе негативно на компанията.</a:t>
            </a:r>
            <a:endParaRPr/>
          </a:p>
          <a:p>
            <a:pPr marL="894290" marR="0" lvl="1" indent="-447145" algn="l" rtl="0">
              <a:lnSpc>
                <a:spcPct val="107991"/>
              </a:lnSpc>
              <a:spcBef>
                <a:spcPts val="0"/>
              </a:spcBef>
              <a:spcAft>
                <a:spcPts val="0"/>
              </a:spcAft>
              <a:buClr>
                <a:srgbClr val="000000"/>
              </a:buClr>
              <a:buSzPts val="4142"/>
              <a:buFont typeface="Arial"/>
              <a:buChar char="•"/>
            </a:pPr>
            <a:r>
              <a:rPr lang="en-US" sz="4000" b="0" i="0" u="none" strike="noStrike" cap="none">
                <a:solidFill>
                  <a:srgbClr val="000000"/>
                </a:solidFill>
                <a:latin typeface="Arial"/>
                <a:ea typeface="Arial"/>
                <a:cs typeface="Arial"/>
                <a:sym typeface="Arial"/>
              </a:rPr>
              <a:t>Може да увеличи производителността и представянето на служителите.</a:t>
            </a:r>
            <a:endParaRPr sz="1200" b="0" i="0" u="none" strike="noStrike" cap="none">
              <a:solidFill>
                <a:srgbClr val="000000"/>
              </a:solidFill>
              <a:latin typeface="Arial"/>
              <a:ea typeface="Arial"/>
              <a:cs typeface="Arial"/>
              <a:sym typeface="Arial"/>
            </a:endParaRPr>
          </a:p>
          <a:p>
            <a:pPr marL="0" marR="0" lvl="0" indent="0" algn="l" rtl="0">
              <a:lnSpc>
                <a:spcPct val="107991"/>
              </a:lnSpc>
              <a:spcBef>
                <a:spcPts val="0"/>
              </a:spcBef>
              <a:spcAft>
                <a:spcPts val="0"/>
              </a:spcAft>
              <a:buClr>
                <a:srgbClr val="000000"/>
              </a:buClr>
              <a:buSzPts val="4000"/>
              <a:buFont typeface="Arial"/>
              <a:buNone/>
            </a:pPr>
            <a:endParaRPr sz="4000" b="0" i="0" u="none" strike="noStrike" cap="none">
              <a:solidFill>
                <a:srgbClr val="000000"/>
              </a:solidFill>
              <a:latin typeface="Arial"/>
              <a:ea typeface="Arial"/>
              <a:cs typeface="Arial"/>
              <a:sym typeface="Arial"/>
            </a:endParaRPr>
          </a:p>
        </p:txBody>
      </p:sp>
      <p:sp>
        <p:nvSpPr>
          <p:cNvPr id="547" name="Google Shape;547;p33"/>
          <p:cNvSpPr/>
          <p:nvPr/>
        </p:nvSpPr>
        <p:spPr>
          <a:xfrm>
            <a:off x="12952633" y="3964078"/>
            <a:ext cx="4400258" cy="4400258"/>
          </a:xfrm>
          <a:custGeom>
            <a:avLst/>
            <a:gdLst/>
            <a:ahLst/>
            <a:cxnLst/>
            <a:rect l="l" t="t" r="r" b="b"/>
            <a:pathLst>
              <a:path w="812800" h="812800" extrusionOk="0">
                <a:moveTo>
                  <a:pt x="40467" y="0"/>
                </a:moveTo>
                <a:lnTo>
                  <a:pt x="772333" y="0"/>
                </a:lnTo>
                <a:cubicBezTo>
                  <a:pt x="783066" y="0"/>
                  <a:pt x="793359" y="4263"/>
                  <a:pt x="800948" y="11852"/>
                </a:cubicBezTo>
                <a:cubicBezTo>
                  <a:pt x="808537" y="19441"/>
                  <a:pt x="812800" y="29734"/>
                  <a:pt x="812800" y="40467"/>
                </a:cubicBezTo>
                <a:lnTo>
                  <a:pt x="812800" y="772333"/>
                </a:lnTo>
                <a:cubicBezTo>
                  <a:pt x="812800" y="783066"/>
                  <a:pt x="808537" y="793359"/>
                  <a:pt x="800948" y="800948"/>
                </a:cubicBezTo>
                <a:cubicBezTo>
                  <a:pt x="793359" y="808537"/>
                  <a:pt x="783066" y="812800"/>
                  <a:pt x="772333" y="812800"/>
                </a:cubicBezTo>
                <a:lnTo>
                  <a:pt x="40467" y="812800"/>
                </a:lnTo>
                <a:cubicBezTo>
                  <a:pt x="29734" y="812800"/>
                  <a:pt x="19441" y="808537"/>
                  <a:pt x="11852" y="800948"/>
                </a:cubicBezTo>
                <a:cubicBezTo>
                  <a:pt x="4263" y="793359"/>
                  <a:pt x="0" y="783066"/>
                  <a:pt x="0" y="772333"/>
                </a:cubicBezTo>
                <a:lnTo>
                  <a:pt x="0" y="40467"/>
                </a:lnTo>
                <a:cubicBezTo>
                  <a:pt x="0" y="29734"/>
                  <a:pt x="4263" y="19441"/>
                  <a:pt x="11852" y="11852"/>
                </a:cubicBezTo>
                <a:cubicBezTo>
                  <a:pt x="19441" y="4263"/>
                  <a:pt x="29734" y="0"/>
                  <a:pt x="40467" y="0"/>
                </a:cubicBezTo>
                <a:close/>
              </a:path>
            </a:pathLst>
          </a:custGeom>
          <a:blipFill rotWithShape="1">
            <a:blip r:embed="rId5">
              <a:alphaModFix/>
            </a:blip>
            <a:stretch>
              <a:fillRect l="-24895" r="-24895"/>
            </a:stretch>
          </a:blipFill>
          <a:ln w="114300" cap="rnd" cmpd="sng">
            <a:solidFill>
              <a:srgbClr val="926FB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8" name="Google Shape;548;p33"/>
          <p:cNvSpPr txBox="1"/>
          <p:nvPr/>
        </p:nvSpPr>
        <p:spPr>
          <a:xfrm>
            <a:off x="2613169" y="662599"/>
            <a:ext cx="14375420" cy="1107996"/>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000000"/>
              </a:buClr>
              <a:buSzPts val="4000"/>
              <a:buFont typeface="Arial"/>
              <a:buNone/>
            </a:pPr>
            <a:r>
              <a:rPr lang="en-US" sz="4000" b="0" i="0" u="none" strike="noStrike" cap="none">
                <a:solidFill>
                  <a:srgbClr val="4EA72E"/>
                </a:solidFill>
                <a:latin typeface="Arial"/>
                <a:ea typeface="Arial"/>
                <a:cs typeface="Arial"/>
                <a:sym typeface="Arial"/>
              </a:rPr>
              <a:t>Тема 3: </a:t>
            </a:r>
            <a:r>
              <a:rPr lang="en-US" sz="4000" b="1" i="0" u="none" strike="noStrike" cap="none">
                <a:solidFill>
                  <a:srgbClr val="4EA72E"/>
                </a:solidFill>
                <a:latin typeface="Arial"/>
                <a:ea typeface="Arial"/>
                <a:cs typeface="Arial"/>
                <a:sym typeface="Arial"/>
              </a:rPr>
              <a:t>Балансиране на използването на технологии и избягване на бърнаута</a:t>
            </a:r>
            <a:endParaRPr sz="1400" b="0" i="0" u="none" strike="noStrike" cap="none">
              <a:solidFill>
                <a:srgbClr val="000000"/>
              </a:solidFill>
              <a:latin typeface="Arial"/>
              <a:ea typeface="Arial"/>
              <a:cs typeface="Arial"/>
              <a:sym typeface="Arial"/>
            </a:endParaRPr>
          </a:p>
        </p:txBody>
      </p:sp>
    </p:spTree>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3" name="Google Shape;553;g34bf68f3037_0_377"/>
          <p:cNvSpPr/>
          <p:nvPr/>
        </p:nvSpPr>
        <p:spPr>
          <a:xfrm>
            <a:off x="477360" y="9588929"/>
            <a:ext cx="2453760" cy="514080"/>
          </a:xfrm>
          <a:custGeom>
            <a:avLst/>
            <a:gdLst/>
            <a:ahLst/>
            <a:cxnLst/>
            <a:rect l="l" t="t" r="r" b="b"/>
            <a:pathLst>
              <a:path w="2453760" h="514080" extrusionOk="0">
                <a:moveTo>
                  <a:pt x="0" y="0"/>
                </a:moveTo>
                <a:lnTo>
                  <a:pt x="2453760" y="0"/>
                </a:lnTo>
                <a:lnTo>
                  <a:pt x="2453760" y="514080"/>
                </a:lnTo>
                <a:lnTo>
                  <a:pt x="0" y="514080"/>
                </a:lnTo>
                <a:lnTo>
                  <a:pt x="0" y="0"/>
                </a:lnTo>
                <a:close/>
              </a:path>
            </a:pathLst>
          </a:custGeom>
          <a:blipFill rotWithShape="1">
            <a:blip r:embed="rId3">
              <a:alphaModFix/>
            </a:blip>
            <a:stretch>
              <a:fillRect t="-267" b="-265"/>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4" name="Google Shape;554;g34bf68f3037_0_377"/>
          <p:cNvSpPr/>
          <p:nvPr/>
        </p:nvSpPr>
        <p:spPr>
          <a:xfrm>
            <a:off x="631800" y="396360"/>
            <a:ext cx="1250100" cy="1250100"/>
          </a:xfrm>
          <a:custGeom>
            <a:avLst/>
            <a:gdLst/>
            <a:ahLst/>
            <a:cxnLst/>
            <a:rect l="l" t="t" r="r" b="b"/>
            <a:pathLst>
              <a:path w="1250100" h="1250100" extrusionOk="0">
                <a:moveTo>
                  <a:pt x="0" y="0"/>
                </a:moveTo>
                <a:lnTo>
                  <a:pt x="1250100" y="0"/>
                </a:lnTo>
                <a:lnTo>
                  <a:pt x="1250100" y="1250100"/>
                </a:lnTo>
                <a:lnTo>
                  <a:pt x="0" y="125010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5" name="Google Shape;555;g34bf68f3037_0_377"/>
          <p:cNvSpPr/>
          <p:nvPr/>
        </p:nvSpPr>
        <p:spPr>
          <a:xfrm>
            <a:off x="10886940" y="2063340"/>
            <a:ext cx="6465951" cy="2674620"/>
          </a:xfrm>
          <a:custGeom>
            <a:avLst/>
            <a:gdLst/>
            <a:ahLst/>
            <a:cxnLst/>
            <a:rect l="l" t="t" r="r" b="b"/>
            <a:pathLst>
              <a:path w="8621268" h="3566160" extrusionOk="0">
                <a:moveTo>
                  <a:pt x="0" y="594360"/>
                </a:moveTo>
                <a:cubicBezTo>
                  <a:pt x="0" y="266065"/>
                  <a:pt x="266065" y="0"/>
                  <a:pt x="594360" y="0"/>
                </a:cubicBezTo>
                <a:lnTo>
                  <a:pt x="8026908" y="0"/>
                </a:lnTo>
                <a:cubicBezTo>
                  <a:pt x="8355202" y="0"/>
                  <a:pt x="8621268" y="266065"/>
                  <a:pt x="8621268" y="594360"/>
                </a:cubicBezTo>
                <a:lnTo>
                  <a:pt x="8621268" y="2971800"/>
                </a:lnTo>
                <a:cubicBezTo>
                  <a:pt x="8621268" y="3300095"/>
                  <a:pt x="8355202" y="3566160"/>
                  <a:pt x="8026908" y="3566160"/>
                </a:cubicBezTo>
                <a:lnTo>
                  <a:pt x="594360" y="3566160"/>
                </a:lnTo>
                <a:cubicBezTo>
                  <a:pt x="266065" y="3566160"/>
                  <a:pt x="0" y="3300095"/>
                  <a:pt x="0" y="297180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6" name="Google Shape;556;g34bf68f3037_0_377"/>
          <p:cNvSpPr/>
          <p:nvPr/>
        </p:nvSpPr>
        <p:spPr>
          <a:xfrm>
            <a:off x="10886940" y="5469120"/>
            <a:ext cx="6465951" cy="4155281"/>
          </a:xfrm>
          <a:custGeom>
            <a:avLst/>
            <a:gdLst/>
            <a:ahLst/>
            <a:cxnLst/>
            <a:rect l="l" t="t" r="r" b="b"/>
            <a:pathLst>
              <a:path w="8621268" h="5540375" extrusionOk="0">
                <a:moveTo>
                  <a:pt x="0" y="923417"/>
                </a:moveTo>
                <a:cubicBezTo>
                  <a:pt x="0" y="413385"/>
                  <a:pt x="413385" y="0"/>
                  <a:pt x="923417" y="0"/>
                </a:cubicBezTo>
                <a:lnTo>
                  <a:pt x="7697851" y="0"/>
                </a:lnTo>
                <a:cubicBezTo>
                  <a:pt x="8207883" y="0"/>
                  <a:pt x="8621268" y="413385"/>
                  <a:pt x="8621268" y="923417"/>
                </a:cubicBezTo>
                <a:lnTo>
                  <a:pt x="8621268" y="4616958"/>
                </a:lnTo>
                <a:cubicBezTo>
                  <a:pt x="8621268" y="5126990"/>
                  <a:pt x="8207883" y="5540375"/>
                  <a:pt x="7697851" y="5540375"/>
                </a:cubicBezTo>
                <a:lnTo>
                  <a:pt x="923417" y="5540375"/>
                </a:lnTo>
                <a:cubicBezTo>
                  <a:pt x="413385" y="5540375"/>
                  <a:pt x="0" y="5126990"/>
                  <a:pt x="0" y="4616958"/>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7" name="Google Shape;557;g34bf68f3037_0_377"/>
          <p:cNvSpPr txBox="1"/>
          <p:nvPr/>
        </p:nvSpPr>
        <p:spPr>
          <a:xfrm>
            <a:off x="631800" y="2668558"/>
            <a:ext cx="13505114" cy="1068562"/>
          </a:xfrm>
          <a:prstGeom prst="rect">
            <a:avLst/>
          </a:prstGeom>
          <a:noFill/>
          <a:ln>
            <a:noFill/>
          </a:ln>
        </p:spPr>
        <p:txBody>
          <a:bodyPr spcFirstLastPara="1" wrap="square" lIns="0" tIns="0" rIns="0" bIns="0" anchor="t" anchorCtr="0">
            <a:spAutoFit/>
          </a:bodyPr>
          <a:lstStyle/>
          <a:p>
            <a:pPr marL="0" marR="0" lvl="0" indent="0" algn="ctr" rtl="0">
              <a:lnSpc>
                <a:spcPct val="144006"/>
              </a:lnSpc>
              <a:spcBef>
                <a:spcPts val="0"/>
              </a:spcBef>
              <a:spcAft>
                <a:spcPts val="0"/>
              </a:spcAft>
              <a:buClr>
                <a:srgbClr val="000000"/>
              </a:buClr>
              <a:buSzPts val="4822"/>
              <a:buFont typeface="Arial"/>
              <a:buNone/>
            </a:pPr>
            <a:r>
              <a:rPr lang="en-US" sz="4822" b="1" i="0" u="none" strike="noStrike" cap="none">
                <a:solidFill>
                  <a:srgbClr val="926FB1"/>
                </a:solidFill>
                <a:latin typeface="Arial"/>
                <a:ea typeface="Arial"/>
                <a:cs typeface="Arial"/>
                <a:sym typeface="Arial"/>
              </a:rPr>
              <a:t>Бърнаут при хибридна и дигитална работа</a:t>
            </a:r>
            <a:endParaRPr sz="1400" b="0" i="0" u="none" strike="noStrike" cap="none">
              <a:solidFill>
                <a:srgbClr val="000000"/>
              </a:solidFill>
              <a:latin typeface="Arial"/>
              <a:ea typeface="Arial"/>
              <a:cs typeface="Arial"/>
              <a:sym typeface="Arial"/>
            </a:endParaRPr>
          </a:p>
        </p:txBody>
      </p:sp>
      <p:sp>
        <p:nvSpPr>
          <p:cNvPr id="558" name="Google Shape;558;g34bf68f3037_0_377"/>
          <p:cNvSpPr txBox="1"/>
          <p:nvPr/>
        </p:nvSpPr>
        <p:spPr>
          <a:xfrm>
            <a:off x="148605" y="3960830"/>
            <a:ext cx="12027300" cy="6182590"/>
          </a:xfrm>
          <a:prstGeom prst="rect">
            <a:avLst/>
          </a:prstGeom>
          <a:noFill/>
          <a:ln>
            <a:noFill/>
          </a:ln>
        </p:spPr>
        <p:txBody>
          <a:bodyPr spcFirstLastPara="1" wrap="square" lIns="0" tIns="0" rIns="0" bIns="0" anchor="t" anchorCtr="0">
            <a:spAutoFit/>
          </a:bodyPr>
          <a:lstStyle/>
          <a:p>
            <a:pPr marL="894289" marR="0" lvl="1" indent="-447144" algn="l" rtl="0">
              <a:lnSpc>
                <a:spcPct val="107991"/>
              </a:lnSpc>
              <a:spcBef>
                <a:spcPts val="0"/>
              </a:spcBef>
              <a:spcAft>
                <a:spcPts val="0"/>
              </a:spcAft>
              <a:buClr>
                <a:srgbClr val="000000"/>
              </a:buClr>
              <a:buSzPts val="4142"/>
              <a:buFont typeface="Arial"/>
              <a:buChar char="•"/>
            </a:pPr>
            <a:r>
              <a:rPr lang="en-US" sz="4000" b="0" i="0" u="none" strike="noStrike" cap="none">
                <a:solidFill>
                  <a:srgbClr val="000000"/>
                </a:solidFill>
                <a:latin typeface="Arial"/>
                <a:ea typeface="Arial"/>
                <a:cs typeface="Arial"/>
                <a:sym typeface="Arial"/>
              </a:rPr>
              <a:t>Размити граници между личния и професионалния живот</a:t>
            </a:r>
            <a:endParaRPr/>
          </a:p>
          <a:p>
            <a:pPr marL="894289" marR="0" lvl="1" indent="-447144" algn="l" rtl="0">
              <a:lnSpc>
                <a:spcPct val="107991"/>
              </a:lnSpc>
              <a:spcBef>
                <a:spcPts val="0"/>
              </a:spcBef>
              <a:spcAft>
                <a:spcPts val="0"/>
              </a:spcAft>
              <a:buClr>
                <a:srgbClr val="000000"/>
              </a:buClr>
              <a:buSzPts val="4142"/>
              <a:buFont typeface="Arial"/>
              <a:buChar char="•"/>
            </a:pPr>
            <a:r>
              <a:rPr lang="en-US" sz="4000" b="0" i="0" u="none" strike="noStrike" cap="none">
                <a:solidFill>
                  <a:srgbClr val="000000"/>
                </a:solidFill>
                <a:latin typeface="Arial"/>
                <a:ea typeface="Arial"/>
                <a:cs typeface="Arial"/>
                <a:sym typeface="Arial"/>
              </a:rPr>
              <a:t>Постоянна свързаност и натиск да бъдеш „винаги на разположение“</a:t>
            </a:r>
            <a:endParaRPr/>
          </a:p>
          <a:p>
            <a:pPr marL="894289" marR="0" lvl="1" indent="-447144" algn="l" rtl="0">
              <a:lnSpc>
                <a:spcPct val="107991"/>
              </a:lnSpc>
              <a:spcBef>
                <a:spcPts val="0"/>
              </a:spcBef>
              <a:spcAft>
                <a:spcPts val="0"/>
              </a:spcAft>
              <a:buClr>
                <a:srgbClr val="000000"/>
              </a:buClr>
              <a:buSzPts val="4142"/>
              <a:buFont typeface="Arial"/>
              <a:buChar char="•"/>
            </a:pPr>
            <a:r>
              <a:rPr lang="en-US" sz="4000" b="0" i="0" u="none" strike="noStrike" cap="none">
                <a:solidFill>
                  <a:srgbClr val="000000"/>
                </a:solidFill>
                <a:latin typeface="Arial"/>
                <a:ea typeface="Arial"/>
                <a:cs typeface="Arial"/>
                <a:sym typeface="Arial"/>
              </a:rPr>
              <a:t>Високо натоварване без достатъчна подкрепа или почивка</a:t>
            </a:r>
            <a:endParaRPr/>
          </a:p>
          <a:p>
            <a:pPr marL="894289" marR="0" lvl="1" indent="-447144" algn="l" rtl="0">
              <a:lnSpc>
                <a:spcPct val="107991"/>
              </a:lnSpc>
              <a:spcBef>
                <a:spcPts val="0"/>
              </a:spcBef>
              <a:spcAft>
                <a:spcPts val="0"/>
              </a:spcAft>
              <a:buClr>
                <a:srgbClr val="000000"/>
              </a:buClr>
              <a:buSzPts val="4142"/>
              <a:buFont typeface="Arial"/>
              <a:buChar char="•"/>
            </a:pPr>
            <a:r>
              <a:rPr lang="en-US" sz="4000" b="0" i="0" u="none" strike="noStrike" cap="none">
                <a:solidFill>
                  <a:srgbClr val="000000"/>
                </a:solidFill>
                <a:latin typeface="Arial"/>
                <a:ea typeface="Arial"/>
                <a:cs typeface="Arial"/>
                <a:sym typeface="Arial"/>
              </a:rPr>
              <a:t>Липса на контрол или яснота относно задачите и очакванията</a:t>
            </a:r>
            <a:endParaRPr sz="4000" b="0" i="0" u="none" strike="noStrike" cap="none">
              <a:solidFill>
                <a:srgbClr val="000000"/>
              </a:solidFill>
              <a:latin typeface="Arial"/>
              <a:ea typeface="Arial"/>
              <a:cs typeface="Arial"/>
              <a:sym typeface="Arial"/>
            </a:endParaRPr>
          </a:p>
          <a:p>
            <a:pPr marL="0" marR="0" lvl="0" indent="0" algn="l" rtl="0">
              <a:lnSpc>
                <a:spcPct val="107991"/>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a:p>
            <a:pPr marL="0" marR="0" lvl="0" indent="0" algn="l" rtl="0">
              <a:lnSpc>
                <a:spcPct val="107991"/>
              </a:lnSpc>
              <a:spcBef>
                <a:spcPts val="0"/>
              </a:spcBef>
              <a:spcAft>
                <a:spcPts val="0"/>
              </a:spcAft>
              <a:buClr>
                <a:srgbClr val="000000"/>
              </a:buClr>
              <a:buSzPts val="4000"/>
              <a:buFont typeface="Arial"/>
              <a:buNone/>
            </a:pPr>
            <a:endParaRPr sz="4000" b="0" i="0" u="none" strike="noStrike" cap="none">
              <a:solidFill>
                <a:srgbClr val="000000"/>
              </a:solidFill>
              <a:latin typeface="Arial"/>
              <a:ea typeface="Arial"/>
              <a:cs typeface="Arial"/>
              <a:sym typeface="Arial"/>
            </a:endParaRPr>
          </a:p>
        </p:txBody>
      </p:sp>
      <p:sp>
        <p:nvSpPr>
          <p:cNvPr id="559" name="Google Shape;559;g34bf68f3037_0_377"/>
          <p:cNvSpPr/>
          <p:nvPr/>
        </p:nvSpPr>
        <p:spPr>
          <a:xfrm>
            <a:off x="12952633" y="3949564"/>
            <a:ext cx="4399280" cy="4399280"/>
          </a:xfrm>
          <a:custGeom>
            <a:avLst/>
            <a:gdLst/>
            <a:ahLst/>
            <a:cxnLst/>
            <a:rect l="l" t="t" r="r" b="b"/>
            <a:pathLst>
              <a:path w="812800" h="812800" extrusionOk="0">
                <a:moveTo>
                  <a:pt x="40467" y="0"/>
                </a:moveTo>
                <a:lnTo>
                  <a:pt x="772333" y="0"/>
                </a:lnTo>
                <a:cubicBezTo>
                  <a:pt x="783066" y="0"/>
                  <a:pt x="793359" y="4263"/>
                  <a:pt x="800948" y="11852"/>
                </a:cubicBezTo>
                <a:cubicBezTo>
                  <a:pt x="808537" y="19441"/>
                  <a:pt x="812800" y="29734"/>
                  <a:pt x="812800" y="40467"/>
                </a:cubicBezTo>
                <a:lnTo>
                  <a:pt x="812800" y="772333"/>
                </a:lnTo>
                <a:cubicBezTo>
                  <a:pt x="812800" y="783066"/>
                  <a:pt x="808537" y="793359"/>
                  <a:pt x="800948" y="800948"/>
                </a:cubicBezTo>
                <a:cubicBezTo>
                  <a:pt x="793359" y="808537"/>
                  <a:pt x="783066" y="812800"/>
                  <a:pt x="772333" y="812800"/>
                </a:cubicBezTo>
                <a:lnTo>
                  <a:pt x="40467" y="812800"/>
                </a:lnTo>
                <a:cubicBezTo>
                  <a:pt x="29734" y="812800"/>
                  <a:pt x="19441" y="808537"/>
                  <a:pt x="11852" y="800948"/>
                </a:cubicBezTo>
                <a:cubicBezTo>
                  <a:pt x="4263" y="793359"/>
                  <a:pt x="0" y="783066"/>
                  <a:pt x="0" y="772333"/>
                </a:cubicBezTo>
                <a:lnTo>
                  <a:pt x="0" y="40467"/>
                </a:lnTo>
                <a:cubicBezTo>
                  <a:pt x="0" y="29734"/>
                  <a:pt x="4263" y="19441"/>
                  <a:pt x="11852" y="11852"/>
                </a:cubicBezTo>
                <a:cubicBezTo>
                  <a:pt x="19441" y="4263"/>
                  <a:pt x="29734" y="0"/>
                  <a:pt x="40467" y="0"/>
                </a:cubicBezTo>
                <a:close/>
              </a:path>
            </a:pathLst>
          </a:custGeom>
          <a:blipFill rotWithShape="1">
            <a:blip r:embed="rId5">
              <a:alphaModFix/>
            </a:blip>
            <a:stretch>
              <a:fillRect l="-24896" r="-24884"/>
            </a:stretch>
          </a:blipFill>
          <a:ln w="114300" cap="rnd" cmpd="sng">
            <a:solidFill>
              <a:srgbClr val="926FB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0" name="Google Shape;560;g34bf68f3037_0_377"/>
          <p:cNvSpPr txBox="1"/>
          <p:nvPr/>
        </p:nvSpPr>
        <p:spPr>
          <a:xfrm>
            <a:off x="2613169" y="662599"/>
            <a:ext cx="14375400" cy="1107996"/>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None/>
            </a:pPr>
            <a:r>
              <a:rPr lang="en-US" sz="4000" b="0" i="0" u="none" strike="noStrike" cap="none">
                <a:solidFill>
                  <a:srgbClr val="4EA72E"/>
                </a:solidFill>
                <a:latin typeface="Arial"/>
                <a:ea typeface="Arial"/>
                <a:cs typeface="Arial"/>
                <a:sym typeface="Arial"/>
              </a:rPr>
              <a:t>Тема 3: </a:t>
            </a:r>
            <a:r>
              <a:rPr lang="en-US" sz="4000" b="1" i="0" u="none" strike="noStrike" cap="none">
                <a:solidFill>
                  <a:srgbClr val="4EA72E"/>
                </a:solidFill>
                <a:latin typeface="Arial"/>
                <a:ea typeface="Arial"/>
                <a:cs typeface="Arial"/>
                <a:sym typeface="Arial"/>
              </a:rPr>
              <a:t>Балансиране на използването на технологии и избягване на бърнаута</a:t>
            </a:r>
            <a:endParaRPr sz="1400" b="0" i="0" u="none" strike="noStrike" cap="none">
              <a:solidFill>
                <a:srgbClr val="000000"/>
              </a:solidFill>
              <a:latin typeface="Arial"/>
              <a:ea typeface="Arial"/>
              <a:cs typeface="Arial"/>
              <a:sym typeface="Arial"/>
            </a:endParaRPr>
          </a:p>
        </p:txBody>
      </p:sp>
    </p:spTree>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sp>
        <p:nvSpPr>
          <p:cNvPr id="565" name="Google Shape;565;p34"/>
          <p:cNvSpPr/>
          <p:nvPr/>
        </p:nvSpPr>
        <p:spPr>
          <a:xfrm>
            <a:off x="477360" y="9588929"/>
            <a:ext cx="2453760" cy="514080"/>
          </a:xfrm>
          <a:custGeom>
            <a:avLst/>
            <a:gdLst/>
            <a:ahLst/>
            <a:cxnLst/>
            <a:rect l="l" t="t" r="r" b="b"/>
            <a:pathLst>
              <a:path w="2453760" h="514080" extrusionOk="0">
                <a:moveTo>
                  <a:pt x="0" y="0"/>
                </a:moveTo>
                <a:lnTo>
                  <a:pt x="2453760" y="0"/>
                </a:lnTo>
                <a:lnTo>
                  <a:pt x="2453760" y="514080"/>
                </a:lnTo>
                <a:lnTo>
                  <a:pt x="0" y="514080"/>
                </a:lnTo>
                <a:lnTo>
                  <a:pt x="0" y="0"/>
                </a:lnTo>
                <a:close/>
              </a:path>
            </a:pathLst>
          </a:custGeom>
          <a:blipFill rotWithShape="1">
            <a:blip r:embed="rId3">
              <a:alphaModFix/>
            </a:blip>
            <a:stretch>
              <a:fillRect t="-270" b="-267"/>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6" name="Google Shape;566;p34"/>
          <p:cNvSpPr/>
          <p:nvPr/>
        </p:nvSpPr>
        <p:spPr>
          <a:xfrm>
            <a:off x="631800" y="396360"/>
            <a:ext cx="1250100" cy="1250100"/>
          </a:xfrm>
          <a:custGeom>
            <a:avLst/>
            <a:gdLst/>
            <a:ahLst/>
            <a:cxnLst/>
            <a:rect l="l" t="t" r="r" b="b"/>
            <a:pathLst>
              <a:path w="1250100" h="1250100" extrusionOk="0">
                <a:moveTo>
                  <a:pt x="0" y="0"/>
                </a:moveTo>
                <a:lnTo>
                  <a:pt x="1250100" y="0"/>
                </a:lnTo>
                <a:lnTo>
                  <a:pt x="1250100" y="1250100"/>
                </a:lnTo>
                <a:lnTo>
                  <a:pt x="0" y="125010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7" name="Google Shape;567;p34"/>
          <p:cNvSpPr/>
          <p:nvPr/>
        </p:nvSpPr>
        <p:spPr>
          <a:xfrm>
            <a:off x="10886940" y="2063340"/>
            <a:ext cx="6465951" cy="2674620"/>
          </a:xfrm>
          <a:custGeom>
            <a:avLst/>
            <a:gdLst/>
            <a:ahLst/>
            <a:cxnLst/>
            <a:rect l="l" t="t" r="r" b="b"/>
            <a:pathLst>
              <a:path w="8621268" h="3566160" extrusionOk="0">
                <a:moveTo>
                  <a:pt x="0" y="594360"/>
                </a:moveTo>
                <a:cubicBezTo>
                  <a:pt x="0" y="266065"/>
                  <a:pt x="266065" y="0"/>
                  <a:pt x="594360" y="0"/>
                </a:cubicBezTo>
                <a:lnTo>
                  <a:pt x="8026908" y="0"/>
                </a:lnTo>
                <a:cubicBezTo>
                  <a:pt x="8355202" y="0"/>
                  <a:pt x="8621268" y="266065"/>
                  <a:pt x="8621268" y="594360"/>
                </a:cubicBezTo>
                <a:lnTo>
                  <a:pt x="8621268" y="2971800"/>
                </a:lnTo>
                <a:cubicBezTo>
                  <a:pt x="8621268" y="3300095"/>
                  <a:pt x="8355202" y="3566160"/>
                  <a:pt x="8026908" y="3566160"/>
                </a:cubicBezTo>
                <a:lnTo>
                  <a:pt x="594360" y="3566160"/>
                </a:lnTo>
                <a:cubicBezTo>
                  <a:pt x="266065" y="3566160"/>
                  <a:pt x="0" y="3300095"/>
                  <a:pt x="0" y="297180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8" name="Google Shape;568;p34"/>
          <p:cNvSpPr/>
          <p:nvPr/>
        </p:nvSpPr>
        <p:spPr>
          <a:xfrm>
            <a:off x="10886940" y="5469120"/>
            <a:ext cx="6465951" cy="4155281"/>
          </a:xfrm>
          <a:custGeom>
            <a:avLst/>
            <a:gdLst/>
            <a:ahLst/>
            <a:cxnLst/>
            <a:rect l="l" t="t" r="r" b="b"/>
            <a:pathLst>
              <a:path w="8621268" h="5540375" extrusionOk="0">
                <a:moveTo>
                  <a:pt x="0" y="923417"/>
                </a:moveTo>
                <a:cubicBezTo>
                  <a:pt x="0" y="413385"/>
                  <a:pt x="413385" y="0"/>
                  <a:pt x="923417" y="0"/>
                </a:cubicBezTo>
                <a:lnTo>
                  <a:pt x="7697851" y="0"/>
                </a:lnTo>
                <a:cubicBezTo>
                  <a:pt x="8207883" y="0"/>
                  <a:pt x="8621268" y="413385"/>
                  <a:pt x="8621268" y="923417"/>
                </a:cubicBezTo>
                <a:lnTo>
                  <a:pt x="8621268" y="4616958"/>
                </a:lnTo>
                <a:cubicBezTo>
                  <a:pt x="8621268" y="5126990"/>
                  <a:pt x="8207883" y="5540375"/>
                  <a:pt x="7697851" y="5540375"/>
                </a:cubicBezTo>
                <a:lnTo>
                  <a:pt x="923417" y="5540375"/>
                </a:lnTo>
                <a:cubicBezTo>
                  <a:pt x="413385" y="5540375"/>
                  <a:pt x="0" y="5126990"/>
                  <a:pt x="0" y="4616958"/>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9" name="Google Shape;569;p34"/>
          <p:cNvSpPr/>
          <p:nvPr/>
        </p:nvSpPr>
        <p:spPr>
          <a:xfrm>
            <a:off x="12952633" y="3742290"/>
            <a:ext cx="4400258" cy="4400258"/>
          </a:xfrm>
          <a:custGeom>
            <a:avLst/>
            <a:gdLst/>
            <a:ahLst/>
            <a:cxnLst/>
            <a:rect l="l" t="t" r="r" b="b"/>
            <a:pathLst>
              <a:path w="812800" h="812800" extrusionOk="0">
                <a:moveTo>
                  <a:pt x="40467" y="0"/>
                </a:moveTo>
                <a:lnTo>
                  <a:pt x="772333" y="0"/>
                </a:lnTo>
                <a:cubicBezTo>
                  <a:pt x="783066" y="0"/>
                  <a:pt x="793359" y="4263"/>
                  <a:pt x="800948" y="11852"/>
                </a:cubicBezTo>
                <a:cubicBezTo>
                  <a:pt x="808537" y="19441"/>
                  <a:pt x="812800" y="29734"/>
                  <a:pt x="812800" y="40467"/>
                </a:cubicBezTo>
                <a:lnTo>
                  <a:pt x="812800" y="772333"/>
                </a:lnTo>
                <a:cubicBezTo>
                  <a:pt x="812800" y="783066"/>
                  <a:pt x="808537" y="793359"/>
                  <a:pt x="800948" y="800948"/>
                </a:cubicBezTo>
                <a:cubicBezTo>
                  <a:pt x="793359" y="808537"/>
                  <a:pt x="783066" y="812800"/>
                  <a:pt x="772333" y="812800"/>
                </a:cubicBezTo>
                <a:lnTo>
                  <a:pt x="40467" y="812800"/>
                </a:lnTo>
                <a:cubicBezTo>
                  <a:pt x="29734" y="812800"/>
                  <a:pt x="19441" y="808537"/>
                  <a:pt x="11852" y="800948"/>
                </a:cubicBezTo>
                <a:cubicBezTo>
                  <a:pt x="4263" y="793359"/>
                  <a:pt x="0" y="783066"/>
                  <a:pt x="0" y="772333"/>
                </a:cubicBezTo>
                <a:lnTo>
                  <a:pt x="0" y="40467"/>
                </a:lnTo>
                <a:cubicBezTo>
                  <a:pt x="0" y="29734"/>
                  <a:pt x="4263" y="19441"/>
                  <a:pt x="11852" y="11852"/>
                </a:cubicBezTo>
                <a:cubicBezTo>
                  <a:pt x="19441" y="4263"/>
                  <a:pt x="29734" y="0"/>
                  <a:pt x="40467" y="0"/>
                </a:cubicBezTo>
                <a:close/>
              </a:path>
            </a:pathLst>
          </a:custGeom>
          <a:blipFill rotWithShape="1">
            <a:blip r:embed="rId5">
              <a:alphaModFix/>
            </a:blip>
            <a:stretch>
              <a:fillRect l="-17559" r="-17557"/>
            </a:stretch>
          </a:blipFill>
          <a:ln w="114300" cap="rnd" cmpd="sng">
            <a:solidFill>
              <a:srgbClr val="926FB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0" name="Google Shape;570;p34"/>
          <p:cNvSpPr txBox="1"/>
          <p:nvPr/>
        </p:nvSpPr>
        <p:spPr>
          <a:xfrm>
            <a:off x="631800" y="2063340"/>
            <a:ext cx="10751260" cy="1079398"/>
          </a:xfrm>
          <a:prstGeom prst="rect">
            <a:avLst/>
          </a:prstGeom>
          <a:noFill/>
          <a:ln>
            <a:noFill/>
          </a:ln>
        </p:spPr>
        <p:txBody>
          <a:bodyPr spcFirstLastPara="1" wrap="square" lIns="0" tIns="0" rIns="0" bIns="0" anchor="t" anchorCtr="0">
            <a:spAutoFit/>
          </a:bodyPr>
          <a:lstStyle/>
          <a:p>
            <a:pPr marL="0" marR="0" lvl="0" indent="0" algn="l" rtl="0">
              <a:lnSpc>
                <a:spcPct val="144015"/>
              </a:lnSpc>
              <a:spcBef>
                <a:spcPts val="0"/>
              </a:spcBef>
              <a:spcAft>
                <a:spcPts val="0"/>
              </a:spcAft>
              <a:buClr>
                <a:srgbClr val="000000"/>
              </a:buClr>
              <a:buSzPts val="4871"/>
              <a:buFont typeface="Arial"/>
              <a:buNone/>
            </a:pPr>
            <a:r>
              <a:rPr lang="en-US" sz="4871" b="1" i="0" u="none" strike="noStrike" cap="none" dirty="0" err="1">
                <a:solidFill>
                  <a:srgbClr val="926FB1"/>
                </a:solidFill>
                <a:latin typeface="Arial"/>
                <a:ea typeface="Arial"/>
                <a:cs typeface="Arial"/>
                <a:sym typeface="Arial"/>
              </a:rPr>
              <a:t>Как</a:t>
            </a:r>
            <a:r>
              <a:rPr lang="en-US" sz="4871" b="1" i="0" u="none" strike="noStrike" cap="none" dirty="0">
                <a:solidFill>
                  <a:srgbClr val="926FB1"/>
                </a:solidFill>
                <a:latin typeface="Arial"/>
                <a:ea typeface="Arial"/>
                <a:cs typeface="Arial"/>
                <a:sym typeface="Arial"/>
              </a:rPr>
              <a:t> </a:t>
            </a:r>
            <a:r>
              <a:rPr lang="en-US" sz="4871" b="1" i="0" u="none" strike="noStrike" cap="none" dirty="0" err="1">
                <a:solidFill>
                  <a:srgbClr val="926FB1"/>
                </a:solidFill>
                <a:latin typeface="Arial"/>
                <a:ea typeface="Arial"/>
                <a:cs typeface="Arial"/>
                <a:sym typeface="Arial"/>
              </a:rPr>
              <a:t>можем</a:t>
            </a:r>
            <a:r>
              <a:rPr lang="en-US" sz="4871" b="1" i="0" u="none" strike="noStrike" cap="none" dirty="0">
                <a:solidFill>
                  <a:srgbClr val="926FB1"/>
                </a:solidFill>
                <a:latin typeface="Arial"/>
                <a:ea typeface="Arial"/>
                <a:cs typeface="Arial"/>
                <a:sym typeface="Arial"/>
              </a:rPr>
              <a:t> </a:t>
            </a:r>
            <a:r>
              <a:rPr lang="en-US" sz="4871" b="1" i="0" u="none" strike="noStrike" cap="none" dirty="0" err="1">
                <a:solidFill>
                  <a:srgbClr val="926FB1"/>
                </a:solidFill>
                <a:latin typeface="Arial"/>
                <a:ea typeface="Arial"/>
                <a:cs typeface="Arial"/>
                <a:sym typeface="Arial"/>
              </a:rPr>
              <a:t>да</a:t>
            </a:r>
            <a:r>
              <a:rPr lang="en-US" sz="4871" b="1" i="0" u="none" strike="noStrike" cap="none" dirty="0">
                <a:solidFill>
                  <a:srgbClr val="926FB1"/>
                </a:solidFill>
                <a:latin typeface="Arial"/>
                <a:ea typeface="Arial"/>
                <a:cs typeface="Arial"/>
                <a:sym typeface="Arial"/>
              </a:rPr>
              <a:t> </a:t>
            </a:r>
            <a:r>
              <a:rPr lang="en-US" sz="4871" b="1" i="0" u="none" strike="noStrike" cap="none" dirty="0" err="1">
                <a:solidFill>
                  <a:srgbClr val="926FB1"/>
                </a:solidFill>
                <a:latin typeface="Arial"/>
                <a:ea typeface="Arial"/>
                <a:cs typeface="Arial"/>
                <a:sym typeface="Arial"/>
              </a:rPr>
              <a:t>избегнем</a:t>
            </a:r>
            <a:r>
              <a:rPr lang="en-US" sz="4871" b="1" i="0" u="none" strike="noStrike" cap="none" dirty="0">
                <a:solidFill>
                  <a:srgbClr val="926FB1"/>
                </a:solidFill>
                <a:latin typeface="Arial"/>
                <a:ea typeface="Arial"/>
                <a:cs typeface="Arial"/>
                <a:sym typeface="Arial"/>
              </a:rPr>
              <a:t> </a:t>
            </a:r>
            <a:r>
              <a:rPr lang="en-US" sz="4871" b="1" i="0" u="none" strike="noStrike" cap="none" dirty="0" err="1">
                <a:solidFill>
                  <a:srgbClr val="926FB1"/>
                </a:solidFill>
                <a:latin typeface="Arial"/>
                <a:ea typeface="Arial"/>
                <a:cs typeface="Arial"/>
                <a:sym typeface="Arial"/>
              </a:rPr>
              <a:t>бърнаута</a:t>
            </a:r>
            <a:r>
              <a:rPr lang="en-US" sz="4871" b="1" i="0" u="none" strike="noStrike" cap="none" dirty="0">
                <a:solidFill>
                  <a:srgbClr val="926FB1"/>
                </a:solidFill>
                <a:latin typeface="Arial"/>
                <a:ea typeface="Arial"/>
                <a:cs typeface="Arial"/>
                <a:sym typeface="Arial"/>
              </a:rPr>
              <a:t>?</a:t>
            </a:r>
            <a:endParaRPr sz="1400" b="0" i="0" u="none" strike="noStrike" cap="none" dirty="0">
              <a:solidFill>
                <a:srgbClr val="000000"/>
              </a:solidFill>
              <a:latin typeface="Arial"/>
              <a:ea typeface="Arial"/>
              <a:cs typeface="Arial"/>
              <a:sym typeface="Arial"/>
            </a:endParaRPr>
          </a:p>
        </p:txBody>
      </p:sp>
      <p:sp>
        <p:nvSpPr>
          <p:cNvPr id="571" name="Google Shape;571;p34"/>
          <p:cNvSpPr txBox="1"/>
          <p:nvPr/>
        </p:nvSpPr>
        <p:spPr>
          <a:xfrm>
            <a:off x="147433" y="3695098"/>
            <a:ext cx="11772354" cy="6195542"/>
          </a:xfrm>
          <a:prstGeom prst="rect">
            <a:avLst/>
          </a:prstGeom>
          <a:noFill/>
          <a:ln>
            <a:noFill/>
          </a:ln>
        </p:spPr>
        <p:txBody>
          <a:bodyPr spcFirstLastPara="1" wrap="square" lIns="0" tIns="0" rIns="0" bIns="0" anchor="t" anchorCtr="0">
            <a:spAutoFit/>
          </a:bodyPr>
          <a:lstStyle/>
          <a:p>
            <a:pPr marL="894290" marR="0" lvl="1" indent="-447143" algn="l" rtl="0">
              <a:lnSpc>
                <a:spcPct val="107991"/>
              </a:lnSpc>
              <a:spcBef>
                <a:spcPts val="0"/>
              </a:spcBef>
              <a:spcAft>
                <a:spcPts val="0"/>
              </a:spcAft>
              <a:buClr>
                <a:srgbClr val="000000"/>
              </a:buClr>
              <a:buSzPts val="4142"/>
              <a:buFont typeface="Arial"/>
              <a:buAutoNum type="arabicPeriod"/>
            </a:pPr>
            <a:r>
              <a:rPr lang="en-US" sz="4142" b="0" i="0" u="none" strike="noStrike" cap="none" dirty="0">
                <a:solidFill>
                  <a:srgbClr val="000000"/>
                </a:solidFill>
                <a:latin typeface="Arial"/>
                <a:ea typeface="Arial"/>
                <a:cs typeface="Arial"/>
                <a:sym typeface="Arial"/>
              </a:rPr>
              <a:t> </a:t>
            </a:r>
            <a:r>
              <a:rPr lang="en-US" sz="4142" b="0" i="0" u="none" strike="noStrike" cap="none" dirty="0" err="1">
                <a:solidFill>
                  <a:srgbClr val="000000"/>
                </a:solidFill>
                <a:latin typeface="Arial"/>
                <a:ea typeface="Arial"/>
                <a:cs typeface="Arial"/>
                <a:sym typeface="Arial"/>
              </a:rPr>
              <a:t>Като</a:t>
            </a:r>
            <a:r>
              <a:rPr lang="en-US" sz="4142" b="0" i="0" u="none" strike="noStrike" cap="none" dirty="0">
                <a:solidFill>
                  <a:srgbClr val="000000"/>
                </a:solidFill>
                <a:latin typeface="Arial"/>
                <a:ea typeface="Arial"/>
                <a:cs typeface="Arial"/>
                <a:sym typeface="Arial"/>
              </a:rPr>
              <a:t> </a:t>
            </a:r>
            <a:r>
              <a:rPr lang="en-US" sz="4142" b="0" i="0" u="none" strike="noStrike" cap="none" dirty="0" err="1">
                <a:solidFill>
                  <a:srgbClr val="000000"/>
                </a:solidFill>
                <a:latin typeface="Arial"/>
                <a:ea typeface="Arial"/>
                <a:cs typeface="Arial"/>
                <a:sym typeface="Arial"/>
              </a:rPr>
              <a:t>разберем</a:t>
            </a:r>
            <a:r>
              <a:rPr lang="en-US" sz="4142" b="0" i="0" u="none" strike="noStrike" cap="none" dirty="0">
                <a:solidFill>
                  <a:srgbClr val="000000"/>
                </a:solidFill>
                <a:latin typeface="Arial"/>
                <a:ea typeface="Arial"/>
                <a:cs typeface="Arial"/>
                <a:sym typeface="Arial"/>
              </a:rPr>
              <a:t> </a:t>
            </a:r>
            <a:r>
              <a:rPr lang="en-US" sz="4142" b="0" i="0" u="none" strike="noStrike" cap="none" dirty="0" err="1">
                <a:solidFill>
                  <a:srgbClr val="000000"/>
                </a:solidFill>
                <a:latin typeface="Arial"/>
                <a:ea typeface="Arial"/>
                <a:cs typeface="Arial"/>
                <a:sym typeface="Arial"/>
              </a:rPr>
              <a:t>какво</a:t>
            </a:r>
            <a:r>
              <a:rPr lang="en-US" sz="4142" b="0" i="0" u="none" strike="noStrike" cap="none" dirty="0">
                <a:solidFill>
                  <a:srgbClr val="000000"/>
                </a:solidFill>
                <a:latin typeface="Arial"/>
                <a:ea typeface="Arial"/>
                <a:cs typeface="Arial"/>
                <a:sym typeface="Arial"/>
              </a:rPr>
              <a:t> е и </a:t>
            </a:r>
            <a:r>
              <a:rPr lang="en-US" sz="4142" b="0" i="0" u="none" strike="noStrike" cap="none" dirty="0" err="1">
                <a:solidFill>
                  <a:srgbClr val="000000"/>
                </a:solidFill>
                <a:latin typeface="Arial"/>
                <a:ea typeface="Arial"/>
                <a:cs typeface="Arial"/>
                <a:sym typeface="Arial"/>
              </a:rPr>
              <a:t>какви</a:t>
            </a:r>
            <a:r>
              <a:rPr lang="en-US" sz="4142" b="0" i="0" u="none" strike="noStrike" cap="none" dirty="0">
                <a:solidFill>
                  <a:srgbClr val="000000"/>
                </a:solidFill>
                <a:latin typeface="Arial"/>
                <a:ea typeface="Arial"/>
                <a:cs typeface="Arial"/>
                <a:sym typeface="Arial"/>
              </a:rPr>
              <a:t> </a:t>
            </a:r>
            <a:r>
              <a:rPr lang="en-US" sz="4142" b="0" i="0" u="none" strike="noStrike" cap="none" dirty="0" err="1">
                <a:solidFill>
                  <a:srgbClr val="000000"/>
                </a:solidFill>
                <a:latin typeface="Arial"/>
                <a:ea typeface="Arial"/>
                <a:cs typeface="Arial"/>
                <a:sym typeface="Arial"/>
              </a:rPr>
              <a:t>са</a:t>
            </a:r>
            <a:r>
              <a:rPr lang="en-US" sz="4142" b="0" i="0" u="none" strike="noStrike" cap="none" dirty="0">
                <a:solidFill>
                  <a:srgbClr val="000000"/>
                </a:solidFill>
                <a:latin typeface="Arial"/>
                <a:ea typeface="Arial"/>
                <a:cs typeface="Arial"/>
                <a:sym typeface="Arial"/>
              </a:rPr>
              <a:t> </a:t>
            </a:r>
            <a:r>
              <a:rPr lang="en-US" sz="4142" b="0" i="0" u="none" strike="noStrike" cap="none" dirty="0" err="1">
                <a:solidFill>
                  <a:srgbClr val="000000"/>
                </a:solidFill>
                <a:latin typeface="Arial"/>
                <a:ea typeface="Arial"/>
                <a:cs typeface="Arial"/>
                <a:sym typeface="Arial"/>
              </a:rPr>
              <a:t>причините</a:t>
            </a:r>
            <a:r>
              <a:rPr lang="en-US" sz="4142" b="0" i="0" u="none" strike="noStrike" cap="none" dirty="0">
                <a:solidFill>
                  <a:srgbClr val="000000"/>
                </a:solidFill>
                <a:latin typeface="Arial"/>
                <a:ea typeface="Arial"/>
                <a:cs typeface="Arial"/>
                <a:sym typeface="Arial"/>
              </a:rPr>
              <a:t> </a:t>
            </a:r>
            <a:r>
              <a:rPr lang="en-US" sz="4142" b="0" i="0" u="none" strike="noStrike" cap="none" dirty="0" err="1">
                <a:solidFill>
                  <a:srgbClr val="000000"/>
                </a:solidFill>
                <a:latin typeface="Arial"/>
                <a:ea typeface="Arial"/>
                <a:cs typeface="Arial"/>
                <a:sym typeface="Arial"/>
              </a:rPr>
              <a:t>за</a:t>
            </a:r>
            <a:r>
              <a:rPr lang="en-US" sz="4142" b="0" i="0" u="none" strike="noStrike" cap="none" dirty="0">
                <a:solidFill>
                  <a:srgbClr val="000000"/>
                </a:solidFill>
                <a:latin typeface="Arial"/>
                <a:ea typeface="Arial"/>
                <a:cs typeface="Arial"/>
                <a:sym typeface="Arial"/>
              </a:rPr>
              <a:t> </a:t>
            </a:r>
            <a:r>
              <a:rPr lang="en-US" sz="4142" b="0" i="0" u="none" strike="noStrike" cap="none" dirty="0" err="1">
                <a:solidFill>
                  <a:srgbClr val="000000"/>
                </a:solidFill>
                <a:latin typeface="Arial"/>
                <a:ea typeface="Arial"/>
                <a:cs typeface="Arial"/>
                <a:sym typeface="Arial"/>
              </a:rPr>
              <a:t>него</a:t>
            </a:r>
            <a:endParaRPr sz="1400" b="0" i="0" u="none" strike="noStrike" cap="none" dirty="0">
              <a:solidFill>
                <a:srgbClr val="000000"/>
              </a:solidFill>
              <a:latin typeface="Arial"/>
              <a:ea typeface="Arial"/>
              <a:cs typeface="Arial"/>
              <a:sym typeface="Arial"/>
            </a:endParaRPr>
          </a:p>
          <a:p>
            <a:pPr marL="894290" marR="0" lvl="1" indent="-447143" algn="l" rtl="0">
              <a:lnSpc>
                <a:spcPct val="107991"/>
              </a:lnSpc>
              <a:spcBef>
                <a:spcPts val="0"/>
              </a:spcBef>
              <a:spcAft>
                <a:spcPts val="0"/>
              </a:spcAft>
              <a:buClr>
                <a:srgbClr val="000000"/>
              </a:buClr>
              <a:buSzPts val="4142"/>
              <a:buFont typeface="Arial"/>
              <a:buAutoNum type="arabicPeriod"/>
            </a:pPr>
            <a:r>
              <a:rPr lang="en-US" sz="4142" b="0" i="0" u="none" strike="noStrike" cap="none" dirty="0">
                <a:solidFill>
                  <a:srgbClr val="000000"/>
                </a:solidFill>
                <a:latin typeface="Arial"/>
                <a:ea typeface="Arial"/>
                <a:cs typeface="Arial"/>
                <a:sym typeface="Arial"/>
              </a:rPr>
              <a:t> </a:t>
            </a:r>
            <a:r>
              <a:rPr lang="en-US" sz="4142" b="0" i="0" u="none" strike="noStrike" cap="none" dirty="0" err="1">
                <a:solidFill>
                  <a:srgbClr val="000000"/>
                </a:solidFill>
                <a:latin typeface="Arial"/>
                <a:ea typeface="Arial"/>
                <a:cs typeface="Arial"/>
                <a:sym typeface="Arial"/>
              </a:rPr>
              <a:t>Чрез</a:t>
            </a:r>
            <a:r>
              <a:rPr lang="en-US" sz="4142" b="0" i="0" u="none" strike="noStrike" cap="none" dirty="0">
                <a:solidFill>
                  <a:srgbClr val="000000"/>
                </a:solidFill>
                <a:latin typeface="Arial"/>
                <a:ea typeface="Arial"/>
                <a:cs typeface="Arial"/>
                <a:sym typeface="Arial"/>
              </a:rPr>
              <a:t> </a:t>
            </a:r>
            <a:r>
              <a:rPr lang="en-US" sz="4142" b="0" i="0" u="none" strike="noStrike" cap="none" dirty="0" err="1">
                <a:solidFill>
                  <a:srgbClr val="000000"/>
                </a:solidFill>
                <a:latin typeface="Arial"/>
                <a:ea typeface="Arial"/>
                <a:cs typeface="Arial"/>
                <a:sym typeface="Arial"/>
              </a:rPr>
              <a:t>насърчаване</a:t>
            </a:r>
            <a:r>
              <a:rPr lang="en-US" sz="4142" b="0" i="0" u="none" strike="noStrike" cap="none" dirty="0">
                <a:solidFill>
                  <a:srgbClr val="000000"/>
                </a:solidFill>
                <a:latin typeface="Arial"/>
                <a:ea typeface="Arial"/>
                <a:cs typeface="Arial"/>
                <a:sym typeface="Arial"/>
              </a:rPr>
              <a:t> </a:t>
            </a:r>
            <a:r>
              <a:rPr lang="en-US" sz="4142" b="0" i="0" u="none" strike="noStrike" cap="none" dirty="0" err="1">
                <a:solidFill>
                  <a:srgbClr val="000000"/>
                </a:solidFill>
                <a:latin typeface="Arial"/>
                <a:ea typeface="Arial"/>
                <a:cs typeface="Arial"/>
                <a:sym typeface="Arial"/>
              </a:rPr>
              <a:t>на</a:t>
            </a:r>
            <a:r>
              <a:rPr lang="en-US" sz="4142" b="0" i="0" u="none" strike="noStrike" cap="none" dirty="0">
                <a:solidFill>
                  <a:srgbClr val="000000"/>
                </a:solidFill>
                <a:latin typeface="Arial"/>
                <a:ea typeface="Arial"/>
                <a:cs typeface="Arial"/>
                <a:sym typeface="Arial"/>
              </a:rPr>
              <a:t> </a:t>
            </a:r>
            <a:r>
              <a:rPr lang="en-US" sz="4142" b="0" i="0" u="none" strike="noStrike" cap="none" dirty="0" err="1">
                <a:solidFill>
                  <a:srgbClr val="000000"/>
                </a:solidFill>
                <a:latin typeface="Arial"/>
                <a:ea typeface="Arial"/>
                <a:cs typeface="Arial"/>
                <a:sym typeface="Arial"/>
              </a:rPr>
              <a:t>здравословни</a:t>
            </a:r>
            <a:r>
              <a:rPr lang="en-US" sz="4142" b="0" i="0" u="none" strike="noStrike" cap="none" dirty="0">
                <a:solidFill>
                  <a:srgbClr val="000000"/>
                </a:solidFill>
                <a:latin typeface="Arial"/>
                <a:ea typeface="Arial"/>
                <a:cs typeface="Arial"/>
                <a:sym typeface="Arial"/>
              </a:rPr>
              <a:t> </a:t>
            </a:r>
            <a:r>
              <a:rPr lang="en-US" sz="4142" b="0" i="0" u="none" strike="noStrike" cap="none" dirty="0" err="1">
                <a:solidFill>
                  <a:srgbClr val="000000"/>
                </a:solidFill>
                <a:latin typeface="Arial"/>
                <a:ea typeface="Arial"/>
                <a:cs typeface="Arial"/>
                <a:sym typeface="Arial"/>
              </a:rPr>
              <a:t>работни</a:t>
            </a:r>
            <a:r>
              <a:rPr lang="en-US" sz="4142" b="0" i="0" u="none" strike="noStrike" cap="none" dirty="0">
                <a:solidFill>
                  <a:srgbClr val="000000"/>
                </a:solidFill>
                <a:latin typeface="Arial"/>
                <a:ea typeface="Arial"/>
                <a:cs typeface="Arial"/>
                <a:sym typeface="Arial"/>
              </a:rPr>
              <a:t> </a:t>
            </a:r>
            <a:r>
              <a:rPr lang="en-US" sz="4142" b="0" i="0" u="none" strike="noStrike" cap="none" dirty="0" err="1">
                <a:solidFill>
                  <a:srgbClr val="000000"/>
                </a:solidFill>
                <a:latin typeface="Arial"/>
                <a:ea typeface="Arial"/>
                <a:cs typeface="Arial"/>
                <a:sym typeface="Arial"/>
              </a:rPr>
              <a:t>навици</a:t>
            </a:r>
            <a:endParaRPr sz="1400" b="0" i="0" u="none" strike="noStrike" cap="none" dirty="0">
              <a:solidFill>
                <a:srgbClr val="000000"/>
              </a:solidFill>
              <a:latin typeface="Arial"/>
              <a:ea typeface="Arial"/>
              <a:cs typeface="Arial"/>
              <a:sym typeface="Arial"/>
            </a:endParaRPr>
          </a:p>
          <a:p>
            <a:pPr marL="894290" marR="0" lvl="1" indent="-447143" algn="l" rtl="0">
              <a:lnSpc>
                <a:spcPct val="107991"/>
              </a:lnSpc>
              <a:spcBef>
                <a:spcPts val="0"/>
              </a:spcBef>
              <a:spcAft>
                <a:spcPts val="0"/>
              </a:spcAft>
              <a:buClr>
                <a:srgbClr val="000000"/>
              </a:buClr>
              <a:buSzPts val="4142"/>
              <a:buFont typeface="Arial"/>
              <a:buAutoNum type="arabicPeriod"/>
            </a:pPr>
            <a:r>
              <a:rPr lang="en-US" sz="4142" b="0" i="0" u="none" strike="noStrike" cap="none" dirty="0">
                <a:solidFill>
                  <a:srgbClr val="000000"/>
                </a:solidFill>
                <a:latin typeface="Arial"/>
                <a:ea typeface="Arial"/>
                <a:cs typeface="Arial"/>
                <a:sym typeface="Arial"/>
              </a:rPr>
              <a:t> </a:t>
            </a:r>
            <a:r>
              <a:rPr lang="en-US" sz="4142" b="0" i="0" u="none" strike="noStrike" cap="none" dirty="0" err="1">
                <a:solidFill>
                  <a:srgbClr val="000000"/>
                </a:solidFill>
                <a:latin typeface="Arial"/>
                <a:ea typeface="Arial"/>
                <a:cs typeface="Arial"/>
                <a:sym typeface="Arial"/>
              </a:rPr>
              <a:t>Чрез</a:t>
            </a:r>
            <a:r>
              <a:rPr lang="en-US" sz="4142" b="0" i="0" u="none" strike="noStrike" cap="none" dirty="0">
                <a:solidFill>
                  <a:srgbClr val="000000"/>
                </a:solidFill>
                <a:latin typeface="Arial"/>
                <a:ea typeface="Arial"/>
                <a:cs typeface="Arial"/>
                <a:sym typeface="Arial"/>
              </a:rPr>
              <a:t> </a:t>
            </a:r>
            <a:r>
              <a:rPr lang="en-US" sz="4142" b="0" i="0" u="none" strike="noStrike" cap="none" dirty="0" err="1">
                <a:solidFill>
                  <a:srgbClr val="000000"/>
                </a:solidFill>
                <a:latin typeface="Arial"/>
                <a:ea typeface="Arial"/>
                <a:cs typeface="Arial"/>
                <a:sym typeface="Arial"/>
              </a:rPr>
              <a:t>насърчаване</a:t>
            </a:r>
            <a:r>
              <a:rPr lang="en-US" sz="4142" b="0" i="0" u="none" strike="noStrike" cap="none" dirty="0">
                <a:solidFill>
                  <a:srgbClr val="000000"/>
                </a:solidFill>
                <a:latin typeface="Arial"/>
                <a:ea typeface="Arial"/>
                <a:cs typeface="Arial"/>
                <a:sym typeface="Arial"/>
              </a:rPr>
              <a:t> </a:t>
            </a:r>
            <a:r>
              <a:rPr lang="en-US" sz="4142" b="0" i="0" u="none" strike="noStrike" cap="none" dirty="0" err="1">
                <a:solidFill>
                  <a:srgbClr val="000000"/>
                </a:solidFill>
                <a:latin typeface="Arial"/>
                <a:ea typeface="Arial"/>
                <a:cs typeface="Arial"/>
                <a:sym typeface="Arial"/>
              </a:rPr>
              <a:t>на</a:t>
            </a:r>
            <a:r>
              <a:rPr lang="en-US" sz="4142" b="0" i="0" u="none" strike="noStrike" cap="none" dirty="0">
                <a:solidFill>
                  <a:srgbClr val="000000"/>
                </a:solidFill>
                <a:latin typeface="Arial"/>
                <a:ea typeface="Arial"/>
                <a:cs typeface="Arial"/>
                <a:sym typeface="Arial"/>
              </a:rPr>
              <a:t> </a:t>
            </a:r>
            <a:r>
              <a:rPr lang="en-US" sz="4142" b="0" i="0" u="none" strike="noStrike" cap="none" dirty="0" err="1">
                <a:solidFill>
                  <a:srgbClr val="000000"/>
                </a:solidFill>
                <a:latin typeface="Arial"/>
                <a:ea typeface="Arial"/>
                <a:cs typeface="Arial"/>
                <a:sym typeface="Arial"/>
              </a:rPr>
              <a:t>сътрудничеството</a:t>
            </a:r>
            <a:r>
              <a:rPr lang="en-US" sz="4142" b="0" i="0" u="none" strike="noStrike" cap="none" dirty="0">
                <a:solidFill>
                  <a:srgbClr val="000000"/>
                </a:solidFill>
                <a:latin typeface="Arial"/>
                <a:ea typeface="Arial"/>
                <a:cs typeface="Arial"/>
                <a:sym typeface="Arial"/>
              </a:rPr>
              <a:t> и </a:t>
            </a:r>
            <a:r>
              <a:rPr lang="en-US" sz="4142" b="0" i="0" u="none" strike="noStrike" cap="none" dirty="0" err="1">
                <a:solidFill>
                  <a:srgbClr val="000000"/>
                </a:solidFill>
                <a:latin typeface="Arial"/>
                <a:ea typeface="Arial"/>
                <a:cs typeface="Arial"/>
                <a:sym typeface="Arial"/>
              </a:rPr>
              <a:t>сплотяването</a:t>
            </a:r>
            <a:r>
              <a:rPr lang="en-US" sz="4142" b="0" i="0" u="none" strike="noStrike" cap="none" dirty="0">
                <a:solidFill>
                  <a:srgbClr val="000000"/>
                </a:solidFill>
                <a:latin typeface="Arial"/>
                <a:ea typeface="Arial"/>
                <a:cs typeface="Arial"/>
                <a:sym typeface="Arial"/>
              </a:rPr>
              <a:t> </a:t>
            </a:r>
            <a:r>
              <a:rPr lang="en-US" sz="4142" b="0" i="0" u="none" strike="noStrike" cap="none" dirty="0" err="1">
                <a:solidFill>
                  <a:srgbClr val="000000"/>
                </a:solidFill>
                <a:latin typeface="Arial"/>
                <a:ea typeface="Arial"/>
                <a:cs typeface="Arial"/>
                <a:sym typeface="Arial"/>
              </a:rPr>
              <a:t>на</a:t>
            </a:r>
            <a:r>
              <a:rPr lang="en-US" sz="4142" b="0" i="0" u="none" strike="noStrike" cap="none" dirty="0">
                <a:solidFill>
                  <a:srgbClr val="000000"/>
                </a:solidFill>
                <a:latin typeface="Arial"/>
                <a:ea typeface="Arial"/>
                <a:cs typeface="Arial"/>
                <a:sym typeface="Arial"/>
              </a:rPr>
              <a:t> </a:t>
            </a:r>
            <a:r>
              <a:rPr lang="en-US" sz="4142" b="0" i="0" u="none" strike="noStrike" cap="none" dirty="0" err="1">
                <a:solidFill>
                  <a:srgbClr val="000000"/>
                </a:solidFill>
                <a:latin typeface="Arial"/>
                <a:ea typeface="Arial"/>
                <a:cs typeface="Arial"/>
                <a:sym typeface="Arial"/>
              </a:rPr>
              <a:t>екипа</a:t>
            </a:r>
            <a:endParaRPr sz="1400" b="0" i="0" u="none" strike="noStrike" cap="none" dirty="0">
              <a:solidFill>
                <a:srgbClr val="000000"/>
              </a:solidFill>
              <a:latin typeface="Arial"/>
              <a:ea typeface="Arial"/>
              <a:cs typeface="Arial"/>
              <a:sym typeface="Arial"/>
            </a:endParaRPr>
          </a:p>
          <a:p>
            <a:pPr marL="894290" marR="0" lvl="1" indent="-447143" algn="l" rtl="0">
              <a:lnSpc>
                <a:spcPct val="107991"/>
              </a:lnSpc>
              <a:spcBef>
                <a:spcPts val="0"/>
              </a:spcBef>
              <a:spcAft>
                <a:spcPts val="0"/>
              </a:spcAft>
              <a:buClr>
                <a:srgbClr val="000000"/>
              </a:buClr>
              <a:buSzPts val="4142"/>
              <a:buFont typeface="Arial"/>
              <a:buAutoNum type="arabicPeriod"/>
            </a:pPr>
            <a:r>
              <a:rPr lang="en-US" sz="4142" b="0" i="0" u="none" strike="noStrike" cap="none" dirty="0">
                <a:solidFill>
                  <a:srgbClr val="000000"/>
                </a:solidFill>
                <a:latin typeface="Arial"/>
                <a:ea typeface="Arial"/>
                <a:cs typeface="Arial"/>
                <a:sym typeface="Arial"/>
              </a:rPr>
              <a:t> </a:t>
            </a:r>
            <a:r>
              <a:rPr lang="en-US" sz="4142" b="0" i="0" u="none" strike="noStrike" cap="none" dirty="0" err="1">
                <a:solidFill>
                  <a:srgbClr val="000000"/>
                </a:solidFill>
                <a:latin typeface="Arial"/>
                <a:ea typeface="Arial"/>
                <a:cs typeface="Arial"/>
                <a:sym typeface="Arial"/>
              </a:rPr>
              <a:t>Чрез</a:t>
            </a:r>
            <a:r>
              <a:rPr lang="en-US" sz="4142" b="0" i="0" u="none" strike="noStrike" cap="none" dirty="0">
                <a:solidFill>
                  <a:srgbClr val="000000"/>
                </a:solidFill>
                <a:latin typeface="Arial"/>
                <a:ea typeface="Arial"/>
                <a:cs typeface="Arial"/>
                <a:sym typeface="Arial"/>
              </a:rPr>
              <a:t> </a:t>
            </a:r>
            <a:r>
              <a:rPr lang="en-US" sz="4142" b="0" i="0" u="none" strike="noStrike" cap="none" dirty="0" err="1">
                <a:solidFill>
                  <a:srgbClr val="000000"/>
                </a:solidFill>
                <a:latin typeface="Arial"/>
                <a:ea typeface="Arial"/>
                <a:cs typeface="Arial"/>
                <a:sym typeface="Arial"/>
              </a:rPr>
              <a:t>използване</a:t>
            </a:r>
            <a:r>
              <a:rPr lang="en-US" sz="4142" b="0" i="0" u="none" strike="noStrike" cap="none" dirty="0">
                <a:solidFill>
                  <a:srgbClr val="000000"/>
                </a:solidFill>
                <a:latin typeface="Arial"/>
                <a:ea typeface="Arial"/>
                <a:cs typeface="Arial"/>
                <a:sym typeface="Arial"/>
              </a:rPr>
              <a:t> </a:t>
            </a:r>
            <a:r>
              <a:rPr lang="en-US" sz="4142" b="0" i="0" u="none" strike="noStrike" cap="none" dirty="0" err="1">
                <a:solidFill>
                  <a:srgbClr val="000000"/>
                </a:solidFill>
                <a:latin typeface="Arial"/>
                <a:ea typeface="Arial"/>
                <a:cs typeface="Arial"/>
                <a:sym typeface="Arial"/>
              </a:rPr>
              <a:t>на</a:t>
            </a:r>
            <a:r>
              <a:rPr lang="en-US" sz="4142" b="0" i="0" u="none" strike="noStrike" cap="none" dirty="0">
                <a:solidFill>
                  <a:srgbClr val="000000"/>
                </a:solidFill>
                <a:latin typeface="Arial"/>
                <a:ea typeface="Arial"/>
                <a:cs typeface="Arial"/>
                <a:sym typeface="Arial"/>
              </a:rPr>
              <a:t> </a:t>
            </a:r>
            <a:r>
              <a:rPr lang="en-US" sz="4142" b="0" i="0" u="none" strike="noStrike" cap="none" dirty="0" err="1">
                <a:solidFill>
                  <a:srgbClr val="000000"/>
                </a:solidFill>
                <a:latin typeface="Arial"/>
                <a:ea typeface="Arial"/>
                <a:cs typeface="Arial"/>
                <a:sym typeface="Arial"/>
              </a:rPr>
              <a:t>ресурси</a:t>
            </a:r>
            <a:r>
              <a:rPr lang="en-US" sz="4142" b="0" i="0" u="none" strike="noStrike" cap="none" dirty="0">
                <a:solidFill>
                  <a:srgbClr val="000000"/>
                </a:solidFill>
                <a:latin typeface="Arial"/>
                <a:ea typeface="Arial"/>
                <a:cs typeface="Arial"/>
                <a:sym typeface="Arial"/>
              </a:rPr>
              <a:t> и </a:t>
            </a:r>
            <a:r>
              <a:rPr lang="en-US" sz="4142" b="0" i="0" u="none" strike="noStrike" cap="none" dirty="0" err="1">
                <a:solidFill>
                  <a:srgbClr val="000000"/>
                </a:solidFill>
                <a:latin typeface="Arial"/>
                <a:ea typeface="Arial"/>
                <a:cs typeface="Arial"/>
                <a:sym typeface="Arial"/>
              </a:rPr>
              <a:t>практики</a:t>
            </a:r>
            <a:r>
              <a:rPr lang="en-US" sz="4142" b="0" i="0" u="none" strike="noStrike" cap="none" dirty="0">
                <a:solidFill>
                  <a:srgbClr val="000000"/>
                </a:solidFill>
                <a:latin typeface="Arial"/>
                <a:ea typeface="Arial"/>
                <a:cs typeface="Arial"/>
                <a:sym typeface="Arial"/>
              </a:rPr>
              <a:t> </a:t>
            </a:r>
            <a:r>
              <a:rPr lang="en-US" sz="4142" b="0" i="0" u="none" strike="noStrike" cap="none" dirty="0" err="1">
                <a:solidFill>
                  <a:srgbClr val="000000"/>
                </a:solidFill>
                <a:latin typeface="Arial"/>
                <a:ea typeface="Arial"/>
                <a:cs typeface="Arial"/>
                <a:sym typeface="Arial"/>
              </a:rPr>
              <a:t>за</a:t>
            </a:r>
            <a:r>
              <a:rPr lang="en-US" sz="4142" b="0" i="0" u="none" strike="noStrike" cap="none" dirty="0">
                <a:solidFill>
                  <a:srgbClr val="000000"/>
                </a:solidFill>
                <a:latin typeface="Arial"/>
                <a:ea typeface="Arial"/>
                <a:cs typeface="Arial"/>
                <a:sym typeface="Arial"/>
              </a:rPr>
              <a:t> </a:t>
            </a:r>
            <a:r>
              <a:rPr lang="en-US" sz="4142" b="0" i="0" u="none" strike="noStrike" cap="none" dirty="0" err="1">
                <a:solidFill>
                  <a:srgbClr val="000000"/>
                </a:solidFill>
                <a:latin typeface="Arial"/>
                <a:ea typeface="Arial"/>
                <a:cs typeface="Arial"/>
                <a:sym typeface="Arial"/>
              </a:rPr>
              <a:t>намаляване</a:t>
            </a:r>
            <a:r>
              <a:rPr lang="en-US" sz="4142" b="0" i="0" u="none" strike="noStrike" cap="none" dirty="0">
                <a:solidFill>
                  <a:srgbClr val="000000"/>
                </a:solidFill>
                <a:latin typeface="Arial"/>
                <a:ea typeface="Arial"/>
                <a:cs typeface="Arial"/>
                <a:sym typeface="Arial"/>
              </a:rPr>
              <a:t> </a:t>
            </a:r>
            <a:r>
              <a:rPr lang="en-US" sz="4142" b="0" i="0" u="none" strike="noStrike" cap="none" dirty="0" err="1">
                <a:solidFill>
                  <a:srgbClr val="000000"/>
                </a:solidFill>
                <a:latin typeface="Arial"/>
                <a:ea typeface="Arial"/>
                <a:cs typeface="Arial"/>
                <a:sym typeface="Arial"/>
              </a:rPr>
              <a:t>на</a:t>
            </a:r>
            <a:r>
              <a:rPr lang="en-US" sz="4142" b="0" i="0" u="none" strike="noStrike" cap="none" dirty="0">
                <a:solidFill>
                  <a:srgbClr val="000000"/>
                </a:solidFill>
                <a:latin typeface="Arial"/>
                <a:ea typeface="Arial"/>
                <a:cs typeface="Arial"/>
                <a:sym typeface="Arial"/>
              </a:rPr>
              <a:t> </a:t>
            </a:r>
            <a:r>
              <a:rPr lang="en-US" sz="4142" b="0" i="0" u="none" strike="noStrike" cap="none" dirty="0" err="1">
                <a:solidFill>
                  <a:srgbClr val="000000"/>
                </a:solidFill>
                <a:latin typeface="Arial"/>
                <a:ea typeface="Arial"/>
                <a:cs typeface="Arial"/>
                <a:sym typeface="Arial"/>
              </a:rPr>
              <a:t>стреса</a:t>
            </a:r>
            <a:endParaRPr sz="1400" b="0" i="0" u="none" strike="noStrike" cap="none" dirty="0">
              <a:solidFill>
                <a:srgbClr val="000000"/>
              </a:solidFill>
              <a:latin typeface="Arial"/>
              <a:ea typeface="Arial"/>
              <a:cs typeface="Arial"/>
              <a:sym typeface="Arial"/>
            </a:endParaRPr>
          </a:p>
          <a:p>
            <a:pPr marL="0" marR="0" lvl="0" indent="0" algn="l" rtl="0">
              <a:lnSpc>
                <a:spcPct val="107991"/>
              </a:lnSpc>
              <a:spcBef>
                <a:spcPts val="0"/>
              </a:spcBef>
              <a:spcAft>
                <a:spcPts val="0"/>
              </a:spcAft>
              <a:buClr>
                <a:srgbClr val="000000"/>
              </a:buClr>
              <a:buSzPts val="4142"/>
              <a:buFont typeface="Arial"/>
              <a:buNone/>
            </a:pPr>
            <a:endParaRPr sz="4142" b="0" i="0" u="none" strike="noStrike" cap="none" dirty="0">
              <a:solidFill>
                <a:srgbClr val="000000"/>
              </a:solidFill>
              <a:latin typeface="Arial"/>
              <a:ea typeface="Arial"/>
              <a:cs typeface="Arial"/>
              <a:sym typeface="Arial"/>
            </a:endParaRPr>
          </a:p>
        </p:txBody>
      </p:sp>
      <p:sp>
        <p:nvSpPr>
          <p:cNvPr id="572" name="Google Shape;572;p34"/>
          <p:cNvSpPr txBox="1"/>
          <p:nvPr/>
        </p:nvSpPr>
        <p:spPr>
          <a:xfrm>
            <a:off x="2613169" y="662599"/>
            <a:ext cx="14375420" cy="1107996"/>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None/>
            </a:pPr>
            <a:r>
              <a:rPr lang="en-US" sz="4000" b="0" i="0" u="none" strike="noStrike" cap="none">
                <a:solidFill>
                  <a:srgbClr val="4EA72E"/>
                </a:solidFill>
                <a:latin typeface="Arial"/>
                <a:ea typeface="Arial"/>
                <a:cs typeface="Arial"/>
                <a:sym typeface="Arial"/>
              </a:rPr>
              <a:t>Тема 3: </a:t>
            </a:r>
            <a:r>
              <a:rPr lang="en-US" sz="4000" b="1" i="0" u="none" strike="noStrike" cap="none">
                <a:solidFill>
                  <a:srgbClr val="4EA72E"/>
                </a:solidFill>
                <a:latin typeface="Arial"/>
                <a:ea typeface="Arial"/>
                <a:cs typeface="Arial"/>
                <a:sym typeface="Arial"/>
              </a:rPr>
              <a:t>Балансиране на използването на технологии и избягване на бърнаута</a:t>
            </a:r>
            <a:endParaRPr sz="1400" b="0" i="0" u="none" strike="noStrike" cap="none">
              <a:solidFill>
                <a:srgbClr val="000000"/>
              </a:solidFill>
              <a:latin typeface="Arial"/>
              <a:ea typeface="Arial"/>
              <a:cs typeface="Arial"/>
              <a:sym typeface="Arial"/>
            </a:endParaRPr>
          </a:p>
        </p:txBody>
      </p:sp>
    </p:spTree>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577" name="Google Shape;577;p35"/>
          <p:cNvSpPr/>
          <p:nvPr/>
        </p:nvSpPr>
        <p:spPr>
          <a:xfrm>
            <a:off x="477360" y="9588929"/>
            <a:ext cx="2453760" cy="514080"/>
          </a:xfrm>
          <a:custGeom>
            <a:avLst/>
            <a:gdLst/>
            <a:ahLst/>
            <a:cxnLst/>
            <a:rect l="l" t="t" r="r" b="b"/>
            <a:pathLst>
              <a:path w="2453760" h="514080" extrusionOk="0">
                <a:moveTo>
                  <a:pt x="0" y="0"/>
                </a:moveTo>
                <a:lnTo>
                  <a:pt x="2453760" y="0"/>
                </a:lnTo>
                <a:lnTo>
                  <a:pt x="2453760" y="514080"/>
                </a:lnTo>
                <a:lnTo>
                  <a:pt x="0" y="514080"/>
                </a:lnTo>
                <a:lnTo>
                  <a:pt x="0" y="0"/>
                </a:lnTo>
                <a:close/>
              </a:path>
            </a:pathLst>
          </a:custGeom>
          <a:blipFill rotWithShape="1">
            <a:blip r:embed="rId3">
              <a:alphaModFix/>
            </a:blip>
            <a:stretch>
              <a:fillRect t="-270" b="-267"/>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8" name="Google Shape;578;p35"/>
          <p:cNvSpPr/>
          <p:nvPr/>
        </p:nvSpPr>
        <p:spPr>
          <a:xfrm>
            <a:off x="631800" y="396360"/>
            <a:ext cx="1250100" cy="1250100"/>
          </a:xfrm>
          <a:custGeom>
            <a:avLst/>
            <a:gdLst/>
            <a:ahLst/>
            <a:cxnLst/>
            <a:rect l="l" t="t" r="r" b="b"/>
            <a:pathLst>
              <a:path w="1250100" h="1250100" extrusionOk="0">
                <a:moveTo>
                  <a:pt x="0" y="0"/>
                </a:moveTo>
                <a:lnTo>
                  <a:pt x="1250100" y="0"/>
                </a:lnTo>
                <a:lnTo>
                  <a:pt x="1250100" y="1250100"/>
                </a:lnTo>
                <a:lnTo>
                  <a:pt x="0" y="125010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9" name="Google Shape;579;p35"/>
          <p:cNvSpPr/>
          <p:nvPr/>
        </p:nvSpPr>
        <p:spPr>
          <a:xfrm>
            <a:off x="10886940" y="2063340"/>
            <a:ext cx="6465951" cy="2674620"/>
          </a:xfrm>
          <a:custGeom>
            <a:avLst/>
            <a:gdLst/>
            <a:ahLst/>
            <a:cxnLst/>
            <a:rect l="l" t="t" r="r" b="b"/>
            <a:pathLst>
              <a:path w="8621268" h="3566160" extrusionOk="0">
                <a:moveTo>
                  <a:pt x="0" y="594360"/>
                </a:moveTo>
                <a:cubicBezTo>
                  <a:pt x="0" y="266065"/>
                  <a:pt x="266065" y="0"/>
                  <a:pt x="594360" y="0"/>
                </a:cubicBezTo>
                <a:lnTo>
                  <a:pt x="8026908" y="0"/>
                </a:lnTo>
                <a:cubicBezTo>
                  <a:pt x="8355202" y="0"/>
                  <a:pt x="8621268" y="266065"/>
                  <a:pt x="8621268" y="594360"/>
                </a:cubicBezTo>
                <a:lnTo>
                  <a:pt x="8621268" y="2971800"/>
                </a:lnTo>
                <a:cubicBezTo>
                  <a:pt x="8621268" y="3300095"/>
                  <a:pt x="8355202" y="3566160"/>
                  <a:pt x="8026908" y="3566160"/>
                </a:cubicBezTo>
                <a:lnTo>
                  <a:pt x="594360" y="3566160"/>
                </a:lnTo>
                <a:cubicBezTo>
                  <a:pt x="266065" y="3566160"/>
                  <a:pt x="0" y="3300095"/>
                  <a:pt x="0" y="297180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0" name="Google Shape;580;p35"/>
          <p:cNvSpPr/>
          <p:nvPr/>
        </p:nvSpPr>
        <p:spPr>
          <a:xfrm>
            <a:off x="10886940" y="5469120"/>
            <a:ext cx="6465951" cy="4155281"/>
          </a:xfrm>
          <a:custGeom>
            <a:avLst/>
            <a:gdLst/>
            <a:ahLst/>
            <a:cxnLst/>
            <a:rect l="l" t="t" r="r" b="b"/>
            <a:pathLst>
              <a:path w="8621268" h="5540375" extrusionOk="0">
                <a:moveTo>
                  <a:pt x="0" y="923417"/>
                </a:moveTo>
                <a:cubicBezTo>
                  <a:pt x="0" y="413385"/>
                  <a:pt x="413385" y="0"/>
                  <a:pt x="923417" y="0"/>
                </a:cubicBezTo>
                <a:lnTo>
                  <a:pt x="7697851" y="0"/>
                </a:lnTo>
                <a:cubicBezTo>
                  <a:pt x="8207883" y="0"/>
                  <a:pt x="8621268" y="413385"/>
                  <a:pt x="8621268" y="923417"/>
                </a:cubicBezTo>
                <a:lnTo>
                  <a:pt x="8621268" y="4616958"/>
                </a:lnTo>
                <a:cubicBezTo>
                  <a:pt x="8621268" y="5126990"/>
                  <a:pt x="8207883" y="5540375"/>
                  <a:pt x="7697851" y="5540375"/>
                </a:cubicBezTo>
                <a:lnTo>
                  <a:pt x="923417" y="5540375"/>
                </a:lnTo>
                <a:cubicBezTo>
                  <a:pt x="413385" y="5540375"/>
                  <a:pt x="0" y="5126990"/>
                  <a:pt x="0" y="4616958"/>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1" name="Google Shape;581;p35"/>
          <p:cNvSpPr/>
          <p:nvPr/>
        </p:nvSpPr>
        <p:spPr>
          <a:xfrm>
            <a:off x="13740063" y="3980745"/>
            <a:ext cx="3875658" cy="3566015"/>
          </a:xfrm>
          <a:custGeom>
            <a:avLst/>
            <a:gdLst/>
            <a:ahLst/>
            <a:cxnLst/>
            <a:rect l="l" t="t" r="r" b="b"/>
            <a:pathLst>
              <a:path w="4738330" h="4578412" extrusionOk="0">
                <a:moveTo>
                  <a:pt x="0" y="0"/>
                </a:moveTo>
                <a:lnTo>
                  <a:pt x="4738331" y="0"/>
                </a:lnTo>
                <a:lnTo>
                  <a:pt x="4738331" y="4578412"/>
                </a:lnTo>
                <a:lnTo>
                  <a:pt x="0" y="4578412"/>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2" name="Google Shape;582;p35"/>
          <p:cNvSpPr txBox="1"/>
          <p:nvPr/>
        </p:nvSpPr>
        <p:spPr>
          <a:xfrm>
            <a:off x="477360" y="4049179"/>
            <a:ext cx="11919506" cy="1772793"/>
          </a:xfrm>
          <a:prstGeom prst="rect">
            <a:avLst/>
          </a:prstGeom>
          <a:noFill/>
          <a:ln>
            <a:noFill/>
          </a:ln>
        </p:spPr>
        <p:txBody>
          <a:bodyPr spcFirstLastPara="1" wrap="square" lIns="0" tIns="0" rIns="0" bIns="0" anchor="t" anchorCtr="0">
            <a:spAutoFit/>
          </a:bodyPr>
          <a:lstStyle/>
          <a:p>
            <a:pPr marL="525884" marR="0" lvl="1" indent="0" algn="l" rtl="0">
              <a:lnSpc>
                <a:spcPct val="144015"/>
              </a:lnSpc>
              <a:spcBef>
                <a:spcPts val="0"/>
              </a:spcBef>
              <a:spcAft>
                <a:spcPts val="0"/>
              </a:spcAft>
              <a:buClr>
                <a:srgbClr val="000000"/>
              </a:buClr>
              <a:buSzPts val="4000"/>
              <a:buFont typeface="Arial"/>
              <a:buNone/>
            </a:pPr>
            <a:r>
              <a:rPr lang="en-US" sz="4000" b="1" i="0" u="none" strike="noStrike" cap="none">
                <a:solidFill>
                  <a:srgbClr val="926FB1"/>
                </a:solidFill>
                <a:latin typeface="Arial"/>
                <a:ea typeface="Arial"/>
                <a:cs typeface="Arial"/>
                <a:sym typeface="Arial"/>
              </a:rPr>
              <a:t>Като разберем какво е и какви са причините за него</a:t>
            </a:r>
            <a:endParaRPr sz="1050" b="0" i="0" u="none" strike="noStrike" cap="none">
              <a:solidFill>
                <a:srgbClr val="000000"/>
              </a:solidFill>
              <a:latin typeface="Arial"/>
              <a:ea typeface="Arial"/>
              <a:cs typeface="Arial"/>
              <a:sym typeface="Arial"/>
            </a:endParaRPr>
          </a:p>
        </p:txBody>
      </p:sp>
      <p:sp>
        <p:nvSpPr>
          <p:cNvPr id="583" name="Google Shape;583;p35"/>
          <p:cNvSpPr txBox="1"/>
          <p:nvPr/>
        </p:nvSpPr>
        <p:spPr>
          <a:xfrm>
            <a:off x="980703" y="5867706"/>
            <a:ext cx="11299758" cy="2991525"/>
          </a:xfrm>
          <a:prstGeom prst="rect">
            <a:avLst/>
          </a:prstGeom>
          <a:noFill/>
          <a:ln>
            <a:noFill/>
          </a:ln>
        </p:spPr>
        <p:txBody>
          <a:bodyPr spcFirstLastPara="1" wrap="square" lIns="0" tIns="0" rIns="0" bIns="0" anchor="t" anchorCtr="0">
            <a:spAutoFit/>
          </a:bodyPr>
          <a:lstStyle/>
          <a:p>
            <a:pPr marL="0" marR="0" lvl="0" indent="0" algn="l" rtl="0">
              <a:lnSpc>
                <a:spcPct val="107991"/>
              </a:lnSpc>
              <a:spcBef>
                <a:spcPts val="0"/>
              </a:spcBef>
              <a:spcAft>
                <a:spcPts val="0"/>
              </a:spcAft>
              <a:buNone/>
            </a:pPr>
            <a:r>
              <a:rPr lang="en-US" sz="3600" b="0" i="0" u="none" strike="noStrike" cap="none" dirty="0" err="1">
                <a:solidFill>
                  <a:srgbClr val="000000"/>
                </a:solidFill>
                <a:latin typeface="Arial"/>
                <a:ea typeface="Arial"/>
                <a:cs typeface="Arial"/>
                <a:sym typeface="Arial"/>
              </a:rPr>
              <a:t>Това</a:t>
            </a:r>
            <a:r>
              <a:rPr lang="en-US" sz="3600" b="0" i="0" u="none" strike="noStrike" cap="none" dirty="0">
                <a:solidFill>
                  <a:srgbClr val="000000"/>
                </a:solidFill>
                <a:latin typeface="Arial"/>
                <a:ea typeface="Arial"/>
                <a:cs typeface="Arial"/>
                <a:sym typeface="Arial"/>
              </a:rPr>
              <a:t> е </a:t>
            </a:r>
            <a:r>
              <a:rPr lang="en-US" sz="3600" b="0" i="0" u="none" strike="noStrike" cap="none" dirty="0" err="1">
                <a:solidFill>
                  <a:srgbClr val="000000"/>
                </a:solidFill>
                <a:latin typeface="Arial"/>
                <a:ea typeface="Arial"/>
                <a:cs typeface="Arial"/>
                <a:sym typeface="Arial"/>
              </a:rPr>
              <a:t>състояние</a:t>
            </a:r>
            <a:r>
              <a:rPr lang="en-US" sz="3600" b="0" i="0" u="none" strike="noStrike" cap="none" dirty="0">
                <a:solidFill>
                  <a:srgbClr val="000000"/>
                </a:solidFill>
                <a:latin typeface="Arial"/>
                <a:ea typeface="Arial"/>
                <a:cs typeface="Arial"/>
                <a:sym typeface="Arial"/>
              </a:rPr>
              <a:t> </a:t>
            </a:r>
            <a:r>
              <a:rPr lang="en-US" sz="3600" b="0" i="0" u="none" strike="noStrike" cap="none" dirty="0" err="1">
                <a:solidFill>
                  <a:srgbClr val="000000"/>
                </a:solidFill>
                <a:latin typeface="Arial"/>
                <a:ea typeface="Arial"/>
                <a:cs typeface="Arial"/>
                <a:sym typeface="Arial"/>
              </a:rPr>
              <a:t>на</a:t>
            </a:r>
            <a:r>
              <a:rPr lang="en-US" sz="3600" b="0" i="0" u="none" strike="noStrike" cap="none" dirty="0">
                <a:solidFill>
                  <a:srgbClr val="000000"/>
                </a:solidFill>
                <a:latin typeface="Arial"/>
                <a:ea typeface="Arial"/>
                <a:cs typeface="Arial"/>
                <a:sym typeface="Arial"/>
              </a:rPr>
              <a:t> </a:t>
            </a:r>
            <a:r>
              <a:rPr lang="en-US" sz="3600" b="0" i="0" u="none" strike="noStrike" cap="none" dirty="0" err="1">
                <a:solidFill>
                  <a:srgbClr val="000000"/>
                </a:solidFill>
                <a:latin typeface="Arial"/>
                <a:ea typeface="Arial"/>
                <a:cs typeface="Arial"/>
                <a:sym typeface="Arial"/>
              </a:rPr>
              <a:t>пълно</a:t>
            </a:r>
            <a:r>
              <a:rPr lang="en-US" sz="3600" b="0" i="0" u="none" strike="noStrike" cap="none" dirty="0">
                <a:solidFill>
                  <a:srgbClr val="000000"/>
                </a:solidFill>
                <a:latin typeface="Arial"/>
                <a:ea typeface="Arial"/>
                <a:cs typeface="Arial"/>
                <a:sym typeface="Arial"/>
              </a:rPr>
              <a:t> </a:t>
            </a:r>
            <a:r>
              <a:rPr lang="en-US" sz="3600" b="0" i="0" u="none" strike="noStrike" cap="none" dirty="0" err="1">
                <a:solidFill>
                  <a:srgbClr val="000000"/>
                </a:solidFill>
                <a:latin typeface="Arial"/>
                <a:ea typeface="Arial"/>
                <a:cs typeface="Arial"/>
                <a:sym typeface="Arial"/>
              </a:rPr>
              <a:t>психическо</a:t>
            </a:r>
            <a:r>
              <a:rPr lang="en-US" sz="3600" b="0" i="0" u="none" strike="noStrike" cap="none" dirty="0">
                <a:solidFill>
                  <a:srgbClr val="000000"/>
                </a:solidFill>
                <a:latin typeface="Arial"/>
                <a:ea typeface="Arial"/>
                <a:cs typeface="Arial"/>
                <a:sym typeface="Arial"/>
              </a:rPr>
              <a:t>, </a:t>
            </a:r>
            <a:r>
              <a:rPr lang="en-US" sz="3600" b="0" i="0" u="none" strike="noStrike" cap="none" dirty="0" err="1">
                <a:solidFill>
                  <a:srgbClr val="000000"/>
                </a:solidFill>
                <a:latin typeface="Arial"/>
                <a:ea typeface="Arial"/>
                <a:cs typeface="Arial"/>
                <a:sym typeface="Arial"/>
              </a:rPr>
              <a:t>физическо</a:t>
            </a:r>
            <a:r>
              <a:rPr lang="en-US" sz="3600" b="0" i="0" u="none" strike="noStrike" cap="none" dirty="0">
                <a:solidFill>
                  <a:srgbClr val="000000"/>
                </a:solidFill>
                <a:latin typeface="Arial"/>
                <a:ea typeface="Arial"/>
                <a:cs typeface="Arial"/>
                <a:sym typeface="Arial"/>
              </a:rPr>
              <a:t> и </a:t>
            </a:r>
            <a:r>
              <a:rPr lang="en-US" sz="3600" b="0" i="0" u="none" strike="noStrike" cap="none" dirty="0" err="1">
                <a:solidFill>
                  <a:srgbClr val="000000"/>
                </a:solidFill>
                <a:latin typeface="Arial"/>
                <a:ea typeface="Arial"/>
                <a:cs typeface="Arial"/>
                <a:sym typeface="Arial"/>
              </a:rPr>
              <a:t>емоционално</a:t>
            </a:r>
            <a:r>
              <a:rPr lang="en-US" sz="3600" b="0" i="0" u="none" strike="noStrike" cap="none" dirty="0">
                <a:solidFill>
                  <a:srgbClr val="000000"/>
                </a:solidFill>
                <a:latin typeface="Arial"/>
                <a:ea typeface="Arial"/>
                <a:cs typeface="Arial"/>
                <a:sym typeface="Arial"/>
              </a:rPr>
              <a:t> </a:t>
            </a:r>
            <a:r>
              <a:rPr lang="en-US" sz="3600" b="0" i="0" u="none" strike="noStrike" cap="none" dirty="0" err="1">
                <a:solidFill>
                  <a:srgbClr val="000000"/>
                </a:solidFill>
                <a:latin typeface="Arial"/>
                <a:ea typeface="Arial"/>
                <a:cs typeface="Arial"/>
                <a:sym typeface="Arial"/>
              </a:rPr>
              <a:t>изтощение</a:t>
            </a:r>
            <a:r>
              <a:rPr lang="en-US" sz="3600" b="0" i="0" u="none" strike="noStrike" cap="none" dirty="0">
                <a:solidFill>
                  <a:srgbClr val="000000"/>
                </a:solidFill>
                <a:latin typeface="Arial"/>
                <a:ea typeface="Arial"/>
                <a:cs typeface="Arial"/>
                <a:sym typeface="Arial"/>
              </a:rPr>
              <a:t>, </a:t>
            </a:r>
            <a:r>
              <a:rPr lang="en-US" sz="3600" b="0" i="0" u="none" strike="noStrike" cap="none" dirty="0" err="1">
                <a:solidFill>
                  <a:srgbClr val="000000"/>
                </a:solidFill>
                <a:latin typeface="Arial"/>
                <a:ea typeface="Arial"/>
                <a:cs typeface="Arial"/>
                <a:sym typeface="Arial"/>
              </a:rPr>
              <a:t>причинено</a:t>
            </a:r>
            <a:r>
              <a:rPr lang="en-US" sz="3600" b="0" i="0" u="none" strike="noStrike" cap="none" dirty="0">
                <a:solidFill>
                  <a:srgbClr val="000000"/>
                </a:solidFill>
                <a:latin typeface="Arial"/>
                <a:ea typeface="Arial"/>
                <a:cs typeface="Arial"/>
                <a:sym typeface="Arial"/>
              </a:rPr>
              <a:t> </a:t>
            </a:r>
            <a:r>
              <a:rPr lang="en-US" sz="3600" b="0" i="0" u="none" strike="noStrike" cap="none" dirty="0" err="1">
                <a:solidFill>
                  <a:srgbClr val="000000"/>
                </a:solidFill>
                <a:latin typeface="Arial"/>
                <a:ea typeface="Arial"/>
                <a:cs typeface="Arial"/>
                <a:sym typeface="Arial"/>
              </a:rPr>
              <a:t>главно</a:t>
            </a:r>
            <a:r>
              <a:rPr lang="en-US" sz="3600" b="0" i="0" u="none" strike="noStrike" cap="none" dirty="0">
                <a:solidFill>
                  <a:srgbClr val="000000"/>
                </a:solidFill>
                <a:latin typeface="Arial"/>
                <a:ea typeface="Arial"/>
                <a:cs typeface="Arial"/>
                <a:sym typeface="Arial"/>
              </a:rPr>
              <a:t> </a:t>
            </a:r>
            <a:r>
              <a:rPr lang="en-US" sz="3600" b="0" i="0" u="none" strike="noStrike" cap="none" dirty="0" err="1">
                <a:solidFill>
                  <a:srgbClr val="000000"/>
                </a:solidFill>
                <a:latin typeface="Arial"/>
                <a:ea typeface="Arial"/>
                <a:cs typeface="Arial"/>
                <a:sym typeface="Arial"/>
              </a:rPr>
              <a:t>от</a:t>
            </a:r>
            <a:r>
              <a:rPr lang="en-US" sz="3600" b="0" i="0" u="none" strike="noStrike" cap="none" dirty="0">
                <a:solidFill>
                  <a:srgbClr val="000000"/>
                </a:solidFill>
                <a:latin typeface="Arial"/>
                <a:ea typeface="Arial"/>
                <a:cs typeface="Arial"/>
                <a:sym typeface="Arial"/>
              </a:rPr>
              <a:t> </a:t>
            </a:r>
            <a:r>
              <a:rPr lang="en-US" sz="3600" b="0" i="0" u="none" strike="noStrike" cap="none" dirty="0" err="1">
                <a:solidFill>
                  <a:srgbClr val="000000"/>
                </a:solidFill>
                <a:latin typeface="Arial"/>
                <a:ea typeface="Arial"/>
                <a:cs typeface="Arial"/>
                <a:sym typeface="Arial"/>
              </a:rPr>
              <a:t>дългото</a:t>
            </a:r>
            <a:r>
              <a:rPr lang="en-US" sz="3600" b="0" i="0" u="none" strike="noStrike" cap="none" dirty="0">
                <a:solidFill>
                  <a:srgbClr val="000000"/>
                </a:solidFill>
                <a:latin typeface="Arial"/>
                <a:ea typeface="Arial"/>
                <a:cs typeface="Arial"/>
                <a:sym typeface="Arial"/>
              </a:rPr>
              <a:t> </a:t>
            </a:r>
            <a:r>
              <a:rPr lang="en-US" sz="3600" b="0" i="0" u="none" strike="noStrike" cap="none" dirty="0" err="1">
                <a:solidFill>
                  <a:srgbClr val="000000"/>
                </a:solidFill>
                <a:latin typeface="Arial"/>
                <a:ea typeface="Arial"/>
                <a:cs typeface="Arial"/>
                <a:sym typeface="Arial"/>
              </a:rPr>
              <a:t>работно</a:t>
            </a:r>
            <a:r>
              <a:rPr lang="en-US" sz="3600" b="0" i="0" u="none" strike="noStrike" cap="none" dirty="0">
                <a:solidFill>
                  <a:srgbClr val="000000"/>
                </a:solidFill>
                <a:latin typeface="Arial"/>
                <a:ea typeface="Arial"/>
                <a:cs typeface="Arial"/>
                <a:sym typeface="Arial"/>
              </a:rPr>
              <a:t> </a:t>
            </a:r>
            <a:r>
              <a:rPr lang="en-US" sz="3600" b="0" i="0" u="none" strike="noStrike" cap="none" dirty="0" err="1">
                <a:solidFill>
                  <a:srgbClr val="000000"/>
                </a:solidFill>
                <a:latin typeface="Arial"/>
                <a:ea typeface="Arial"/>
                <a:cs typeface="Arial"/>
                <a:sym typeface="Arial"/>
              </a:rPr>
              <a:t>време</a:t>
            </a:r>
            <a:r>
              <a:rPr lang="en-US" sz="3600" b="0" i="0" u="none" strike="noStrike" cap="none" dirty="0">
                <a:solidFill>
                  <a:srgbClr val="000000"/>
                </a:solidFill>
                <a:latin typeface="Arial"/>
                <a:ea typeface="Arial"/>
                <a:cs typeface="Arial"/>
                <a:sym typeface="Arial"/>
              </a:rPr>
              <a:t>.</a:t>
            </a:r>
            <a:endParaRPr dirty="0"/>
          </a:p>
          <a:p>
            <a:pPr marL="0" marR="0" lvl="0" indent="0" algn="l" rtl="0">
              <a:lnSpc>
                <a:spcPct val="107991"/>
              </a:lnSpc>
              <a:spcBef>
                <a:spcPts val="0"/>
              </a:spcBef>
              <a:spcAft>
                <a:spcPts val="0"/>
              </a:spcAft>
              <a:buNone/>
            </a:pPr>
            <a:r>
              <a:rPr lang="en-US" sz="3600" b="0" i="0" u="none" strike="noStrike" cap="none" dirty="0" err="1">
                <a:solidFill>
                  <a:srgbClr val="000000"/>
                </a:solidFill>
                <a:latin typeface="Arial"/>
                <a:ea typeface="Arial"/>
                <a:cs typeface="Arial"/>
                <a:sym typeface="Arial"/>
              </a:rPr>
              <a:t>За</a:t>
            </a:r>
            <a:r>
              <a:rPr lang="en-US" sz="3600" b="0" i="0" u="none" strike="noStrike" cap="none" dirty="0">
                <a:solidFill>
                  <a:srgbClr val="000000"/>
                </a:solidFill>
                <a:latin typeface="Arial"/>
                <a:ea typeface="Arial"/>
                <a:cs typeface="Arial"/>
                <a:sym typeface="Arial"/>
              </a:rPr>
              <a:t> </a:t>
            </a:r>
            <a:r>
              <a:rPr lang="en-US" sz="3600" b="0" i="0" u="none" strike="noStrike" cap="none" dirty="0" err="1">
                <a:solidFill>
                  <a:srgbClr val="000000"/>
                </a:solidFill>
                <a:latin typeface="Arial"/>
                <a:ea typeface="Arial"/>
                <a:cs typeface="Arial"/>
                <a:sym typeface="Arial"/>
              </a:rPr>
              <a:t>да</a:t>
            </a:r>
            <a:r>
              <a:rPr lang="en-US" sz="3600" b="0" i="0" u="none" strike="noStrike" cap="none" dirty="0">
                <a:solidFill>
                  <a:srgbClr val="000000"/>
                </a:solidFill>
                <a:latin typeface="Arial"/>
                <a:ea typeface="Arial"/>
                <a:cs typeface="Arial"/>
                <a:sym typeface="Arial"/>
              </a:rPr>
              <a:t> </a:t>
            </a:r>
            <a:r>
              <a:rPr lang="en-US" sz="3600" b="0" i="0" u="none" strike="noStrike" cap="none" dirty="0" err="1">
                <a:solidFill>
                  <a:srgbClr val="000000"/>
                </a:solidFill>
                <a:latin typeface="Arial"/>
                <a:ea typeface="Arial"/>
                <a:cs typeface="Arial"/>
                <a:sym typeface="Arial"/>
              </a:rPr>
              <a:t>се</a:t>
            </a:r>
            <a:r>
              <a:rPr lang="en-US" sz="3600" b="0" i="0" u="none" strike="noStrike" cap="none" dirty="0">
                <a:solidFill>
                  <a:srgbClr val="000000"/>
                </a:solidFill>
                <a:latin typeface="Arial"/>
                <a:ea typeface="Arial"/>
                <a:cs typeface="Arial"/>
                <a:sym typeface="Arial"/>
              </a:rPr>
              <a:t> </a:t>
            </a:r>
            <a:r>
              <a:rPr lang="en-US" sz="3600" b="0" i="0" u="none" strike="noStrike" cap="none" dirty="0" err="1">
                <a:solidFill>
                  <a:srgbClr val="000000"/>
                </a:solidFill>
                <a:latin typeface="Arial"/>
                <a:ea typeface="Arial"/>
                <a:cs typeface="Arial"/>
                <a:sym typeface="Arial"/>
              </a:rPr>
              <a:t>избегне</a:t>
            </a:r>
            <a:r>
              <a:rPr lang="en-US" sz="3600" b="0" i="0" u="none" strike="noStrike" cap="none" dirty="0">
                <a:solidFill>
                  <a:srgbClr val="000000"/>
                </a:solidFill>
                <a:latin typeface="Arial"/>
                <a:ea typeface="Arial"/>
                <a:cs typeface="Arial"/>
                <a:sym typeface="Arial"/>
              </a:rPr>
              <a:t> </a:t>
            </a:r>
            <a:r>
              <a:rPr lang="en-US" sz="3600" b="0" i="0" u="none" strike="noStrike" cap="none" dirty="0" err="1">
                <a:solidFill>
                  <a:srgbClr val="000000"/>
                </a:solidFill>
                <a:latin typeface="Arial"/>
                <a:ea typeface="Arial"/>
                <a:cs typeface="Arial"/>
                <a:sym typeface="Arial"/>
              </a:rPr>
              <a:t>това</a:t>
            </a:r>
            <a:r>
              <a:rPr lang="bg-BG" sz="3600" b="0" i="0" u="none" strike="noStrike" cap="none" dirty="0">
                <a:solidFill>
                  <a:srgbClr val="000000"/>
                </a:solidFill>
                <a:latin typeface="Arial"/>
                <a:ea typeface="Arial"/>
                <a:cs typeface="Arial"/>
                <a:sym typeface="Arial"/>
              </a:rPr>
              <a:t>,</a:t>
            </a:r>
            <a:r>
              <a:rPr lang="en-US" sz="3600" b="0" i="0" u="none" strike="noStrike" cap="none" dirty="0">
                <a:solidFill>
                  <a:srgbClr val="000000"/>
                </a:solidFill>
                <a:latin typeface="Arial"/>
                <a:ea typeface="Arial"/>
                <a:cs typeface="Arial"/>
                <a:sym typeface="Arial"/>
              </a:rPr>
              <a:t> е </a:t>
            </a:r>
            <a:r>
              <a:rPr lang="en-US" sz="3600" b="0" i="0" u="none" strike="noStrike" cap="none" dirty="0" err="1">
                <a:solidFill>
                  <a:srgbClr val="000000"/>
                </a:solidFill>
                <a:latin typeface="Arial"/>
                <a:ea typeface="Arial"/>
                <a:cs typeface="Arial"/>
                <a:sym typeface="Arial"/>
              </a:rPr>
              <a:t>важно</a:t>
            </a:r>
            <a:r>
              <a:rPr lang="en-US" sz="3600" b="0" i="0" u="none" strike="noStrike" cap="none" dirty="0">
                <a:solidFill>
                  <a:srgbClr val="000000"/>
                </a:solidFill>
                <a:latin typeface="Arial"/>
                <a:ea typeface="Arial"/>
                <a:cs typeface="Arial"/>
                <a:sym typeface="Arial"/>
              </a:rPr>
              <a:t> </a:t>
            </a:r>
            <a:r>
              <a:rPr lang="en-US" sz="3600" b="0" i="0" u="none" strike="noStrike" cap="none" dirty="0" err="1">
                <a:solidFill>
                  <a:srgbClr val="000000"/>
                </a:solidFill>
                <a:latin typeface="Arial"/>
                <a:ea typeface="Arial"/>
                <a:cs typeface="Arial"/>
                <a:sym typeface="Arial"/>
              </a:rPr>
              <a:t>да</a:t>
            </a:r>
            <a:r>
              <a:rPr lang="en-US" sz="3600" b="0" i="0" u="none" strike="noStrike" cap="none" dirty="0">
                <a:solidFill>
                  <a:srgbClr val="000000"/>
                </a:solidFill>
                <a:latin typeface="Arial"/>
                <a:ea typeface="Arial"/>
                <a:cs typeface="Arial"/>
                <a:sym typeface="Arial"/>
              </a:rPr>
              <a:t> </a:t>
            </a:r>
            <a:r>
              <a:rPr lang="en-US" sz="3600" b="0" i="0" u="none" strike="noStrike" cap="none" dirty="0" err="1">
                <a:solidFill>
                  <a:srgbClr val="000000"/>
                </a:solidFill>
                <a:latin typeface="Arial"/>
                <a:ea typeface="Arial"/>
                <a:cs typeface="Arial"/>
                <a:sym typeface="Arial"/>
              </a:rPr>
              <a:t>се</a:t>
            </a:r>
            <a:r>
              <a:rPr lang="en-US" sz="3600" b="0" i="0" u="none" strike="noStrike" cap="none" dirty="0">
                <a:solidFill>
                  <a:srgbClr val="000000"/>
                </a:solidFill>
                <a:latin typeface="Arial"/>
                <a:ea typeface="Arial"/>
                <a:cs typeface="Arial"/>
                <a:sym typeface="Arial"/>
              </a:rPr>
              <a:t> </a:t>
            </a:r>
            <a:r>
              <a:rPr lang="en-US" sz="3600" b="0" i="0" u="none" strike="noStrike" cap="none" dirty="0" err="1">
                <a:solidFill>
                  <a:srgbClr val="000000"/>
                </a:solidFill>
                <a:latin typeface="Arial"/>
                <a:ea typeface="Arial"/>
                <a:cs typeface="Arial"/>
                <a:sym typeface="Arial"/>
              </a:rPr>
              <a:t>поставят</a:t>
            </a:r>
            <a:r>
              <a:rPr lang="en-US" sz="3600" b="0" i="0" u="none" strike="noStrike" cap="none" dirty="0">
                <a:solidFill>
                  <a:srgbClr val="000000"/>
                </a:solidFill>
                <a:latin typeface="Arial"/>
                <a:ea typeface="Arial"/>
                <a:cs typeface="Arial"/>
                <a:sym typeface="Arial"/>
              </a:rPr>
              <a:t> </a:t>
            </a:r>
            <a:r>
              <a:rPr lang="en-US" sz="3600" b="0" i="0" u="none" strike="noStrike" cap="none" dirty="0" err="1">
                <a:solidFill>
                  <a:srgbClr val="000000"/>
                </a:solidFill>
                <a:latin typeface="Arial"/>
                <a:ea typeface="Arial"/>
                <a:cs typeface="Arial"/>
                <a:sym typeface="Arial"/>
              </a:rPr>
              <a:t>граници</a:t>
            </a:r>
            <a:r>
              <a:rPr lang="en-US" sz="3600" b="0" i="0" u="none" strike="noStrike" cap="none" dirty="0">
                <a:solidFill>
                  <a:srgbClr val="000000"/>
                </a:solidFill>
                <a:latin typeface="Arial"/>
                <a:ea typeface="Arial"/>
                <a:cs typeface="Arial"/>
                <a:sym typeface="Arial"/>
              </a:rPr>
              <a:t>, </a:t>
            </a:r>
            <a:r>
              <a:rPr lang="en-US" sz="3600" b="0" i="0" u="none" strike="noStrike" cap="none" dirty="0" err="1">
                <a:solidFill>
                  <a:srgbClr val="000000"/>
                </a:solidFill>
                <a:latin typeface="Arial"/>
                <a:ea typeface="Arial"/>
                <a:cs typeface="Arial"/>
                <a:sym typeface="Arial"/>
              </a:rPr>
              <a:t>като</a:t>
            </a:r>
            <a:r>
              <a:rPr lang="en-US" sz="3600" b="0" i="0" u="none" strike="noStrike" cap="none" dirty="0">
                <a:solidFill>
                  <a:srgbClr val="000000"/>
                </a:solidFill>
                <a:latin typeface="Arial"/>
                <a:ea typeface="Arial"/>
                <a:cs typeface="Arial"/>
                <a:sym typeface="Arial"/>
              </a:rPr>
              <a:t> </a:t>
            </a:r>
            <a:r>
              <a:rPr lang="en-US" sz="3600" b="0" i="0" u="none" strike="noStrike" cap="none" dirty="0" err="1">
                <a:solidFill>
                  <a:srgbClr val="000000"/>
                </a:solidFill>
                <a:latin typeface="Arial"/>
                <a:ea typeface="Arial"/>
                <a:cs typeface="Arial"/>
                <a:sym typeface="Arial"/>
              </a:rPr>
              <a:t>например</a:t>
            </a:r>
            <a:r>
              <a:rPr lang="en-US" sz="3600" b="0" i="0" u="none" strike="noStrike" cap="none" dirty="0">
                <a:solidFill>
                  <a:srgbClr val="000000"/>
                </a:solidFill>
                <a:latin typeface="Arial"/>
                <a:ea typeface="Arial"/>
                <a:cs typeface="Arial"/>
                <a:sym typeface="Arial"/>
              </a:rPr>
              <a:t> </a:t>
            </a:r>
            <a:r>
              <a:rPr lang="en-US" sz="3600" b="0" i="0" u="none" strike="noStrike" cap="none" dirty="0" err="1">
                <a:solidFill>
                  <a:srgbClr val="000000"/>
                </a:solidFill>
                <a:latin typeface="Arial"/>
                <a:ea typeface="Arial"/>
                <a:cs typeface="Arial"/>
                <a:sym typeface="Arial"/>
              </a:rPr>
              <a:t>ясен</a:t>
            </a:r>
            <a:r>
              <a:rPr lang="en-US" sz="3600" b="0" i="0" u="none" strike="noStrike" cap="none" dirty="0">
                <a:solidFill>
                  <a:srgbClr val="000000"/>
                </a:solidFill>
                <a:latin typeface="Arial"/>
                <a:ea typeface="Arial"/>
                <a:cs typeface="Arial"/>
                <a:sym typeface="Arial"/>
              </a:rPr>
              <a:t> </a:t>
            </a:r>
            <a:r>
              <a:rPr lang="en-US" sz="3600" b="0" i="0" u="none" strike="noStrike" cap="none" dirty="0" err="1">
                <a:solidFill>
                  <a:srgbClr val="000000"/>
                </a:solidFill>
                <a:latin typeface="Arial"/>
                <a:ea typeface="Arial"/>
                <a:cs typeface="Arial"/>
                <a:sym typeface="Arial"/>
              </a:rPr>
              <a:t>график</a:t>
            </a:r>
            <a:r>
              <a:rPr lang="en-US" sz="3600" b="0" i="0" u="none" strike="noStrike" cap="none" dirty="0">
                <a:solidFill>
                  <a:srgbClr val="000000"/>
                </a:solidFill>
                <a:latin typeface="Arial"/>
                <a:ea typeface="Arial"/>
                <a:cs typeface="Arial"/>
                <a:sym typeface="Arial"/>
              </a:rPr>
              <a:t> и </a:t>
            </a:r>
            <a:r>
              <a:rPr lang="en-US" sz="3600" b="0" i="0" u="none" strike="noStrike" cap="none" dirty="0" err="1">
                <a:solidFill>
                  <a:srgbClr val="000000"/>
                </a:solidFill>
                <a:latin typeface="Arial"/>
                <a:ea typeface="Arial"/>
                <a:cs typeface="Arial"/>
                <a:sym typeface="Arial"/>
              </a:rPr>
              <a:t>почивки</a:t>
            </a:r>
            <a:r>
              <a:rPr lang="en-US" sz="3600" b="0" i="0" u="none" strike="noStrike" cap="none" dirty="0">
                <a:solidFill>
                  <a:srgbClr val="000000"/>
                </a:solidFill>
                <a:latin typeface="Arial"/>
                <a:ea typeface="Arial"/>
                <a:cs typeface="Arial"/>
                <a:sym typeface="Arial"/>
              </a:rPr>
              <a:t>.</a:t>
            </a:r>
            <a:endParaRPr sz="1100" b="0" i="0" u="none" strike="noStrike" cap="none" dirty="0">
              <a:solidFill>
                <a:srgbClr val="000000"/>
              </a:solidFill>
              <a:latin typeface="Arial"/>
              <a:ea typeface="Arial"/>
              <a:cs typeface="Arial"/>
              <a:sym typeface="Arial"/>
            </a:endParaRPr>
          </a:p>
        </p:txBody>
      </p:sp>
      <p:sp>
        <p:nvSpPr>
          <p:cNvPr id="584" name="Google Shape;584;p35"/>
          <p:cNvSpPr txBox="1"/>
          <p:nvPr/>
        </p:nvSpPr>
        <p:spPr>
          <a:xfrm>
            <a:off x="-4284957" y="2952276"/>
            <a:ext cx="12333714" cy="1096903"/>
          </a:xfrm>
          <a:prstGeom prst="rect">
            <a:avLst/>
          </a:prstGeom>
          <a:noFill/>
          <a:ln>
            <a:noFill/>
          </a:ln>
        </p:spPr>
        <p:txBody>
          <a:bodyPr spcFirstLastPara="1" wrap="square" lIns="0" tIns="0" rIns="0" bIns="0" anchor="t" anchorCtr="0">
            <a:spAutoFit/>
          </a:bodyPr>
          <a:lstStyle/>
          <a:p>
            <a:pPr marL="0" marR="0" lvl="0" indent="0" algn="ctr" rtl="0">
              <a:lnSpc>
                <a:spcPct val="108000"/>
              </a:lnSpc>
              <a:spcBef>
                <a:spcPts val="0"/>
              </a:spcBef>
              <a:spcAft>
                <a:spcPts val="0"/>
              </a:spcAft>
              <a:buClr>
                <a:srgbClr val="000000"/>
              </a:buClr>
              <a:buSzPts val="6600"/>
              <a:buFont typeface="Arial"/>
              <a:buNone/>
            </a:pPr>
            <a:r>
              <a:rPr lang="en-US" sz="6600" b="1" i="0" u="none" strike="noStrike" cap="none">
                <a:solidFill>
                  <a:srgbClr val="A02B93"/>
                </a:solidFill>
                <a:latin typeface="Arial"/>
                <a:ea typeface="Arial"/>
                <a:cs typeface="Arial"/>
                <a:sym typeface="Arial"/>
              </a:rPr>
              <a:t>1</a:t>
            </a:r>
            <a:r>
              <a:rPr lang="en-US" sz="6600" b="1" i="0" u="none" strike="noStrike" cap="none">
                <a:solidFill>
                  <a:srgbClr val="FFFFFF"/>
                </a:solidFill>
                <a:latin typeface="Arial"/>
                <a:ea typeface="Arial"/>
                <a:cs typeface="Arial"/>
                <a:sym typeface="Arial"/>
              </a:rPr>
              <a:t>iout</a:t>
            </a:r>
            <a:endParaRPr sz="1400" b="0" i="0" u="none" strike="noStrike" cap="none">
              <a:solidFill>
                <a:srgbClr val="000000"/>
              </a:solidFill>
              <a:latin typeface="Arial"/>
              <a:ea typeface="Arial"/>
              <a:cs typeface="Arial"/>
              <a:sym typeface="Arial"/>
            </a:endParaRPr>
          </a:p>
        </p:txBody>
      </p:sp>
      <p:sp>
        <p:nvSpPr>
          <p:cNvPr id="585" name="Google Shape;585;p35"/>
          <p:cNvSpPr txBox="1"/>
          <p:nvPr/>
        </p:nvSpPr>
        <p:spPr>
          <a:xfrm>
            <a:off x="2613169" y="662599"/>
            <a:ext cx="14375420" cy="1107996"/>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None/>
            </a:pPr>
            <a:r>
              <a:rPr lang="en-US" sz="4000" b="0" i="0" u="none" strike="noStrike" cap="none">
                <a:solidFill>
                  <a:srgbClr val="4EA72E"/>
                </a:solidFill>
                <a:latin typeface="Arial"/>
                <a:ea typeface="Arial"/>
                <a:cs typeface="Arial"/>
                <a:sym typeface="Arial"/>
              </a:rPr>
              <a:t>Тема 3: </a:t>
            </a:r>
            <a:r>
              <a:rPr lang="en-US" sz="4000" b="1" i="0" u="none" strike="noStrike" cap="none">
                <a:solidFill>
                  <a:srgbClr val="4EA72E"/>
                </a:solidFill>
                <a:latin typeface="Arial"/>
                <a:ea typeface="Arial"/>
                <a:cs typeface="Arial"/>
                <a:sym typeface="Arial"/>
              </a:rPr>
              <a:t>Балансиране на използването на технологии и избягване на бърнаута</a:t>
            </a:r>
            <a:endParaRPr sz="1400" b="0" i="0" u="none" strike="noStrike" cap="none">
              <a:solidFill>
                <a:srgbClr val="000000"/>
              </a:solidFill>
              <a:latin typeface="Arial"/>
              <a:ea typeface="Arial"/>
              <a:cs typeface="Arial"/>
              <a:sym typeface="Arial"/>
            </a:endParaRPr>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
          <p:cNvSpPr/>
          <p:nvPr/>
        </p:nvSpPr>
        <p:spPr>
          <a:xfrm>
            <a:off x="477360" y="9293400"/>
            <a:ext cx="2453760" cy="514080"/>
          </a:xfrm>
          <a:custGeom>
            <a:avLst/>
            <a:gdLst/>
            <a:ahLst/>
            <a:cxnLst/>
            <a:rect l="l" t="t" r="r" b="b"/>
            <a:pathLst>
              <a:path w="2453760" h="514080" extrusionOk="0">
                <a:moveTo>
                  <a:pt x="0" y="0"/>
                </a:moveTo>
                <a:lnTo>
                  <a:pt x="2453760" y="0"/>
                </a:lnTo>
                <a:lnTo>
                  <a:pt x="2453760" y="514080"/>
                </a:lnTo>
                <a:lnTo>
                  <a:pt x="0" y="514080"/>
                </a:lnTo>
                <a:lnTo>
                  <a:pt x="0" y="0"/>
                </a:lnTo>
                <a:close/>
              </a:path>
            </a:pathLst>
          </a:custGeom>
          <a:blipFill rotWithShape="1">
            <a:blip r:embed="rId3">
              <a:alphaModFix/>
            </a:blip>
            <a:stretch>
              <a:fillRect t="-270" b="-267"/>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 name="Google Shape;121;p2"/>
          <p:cNvSpPr/>
          <p:nvPr/>
        </p:nvSpPr>
        <p:spPr>
          <a:xfrm>
            <a:off x="631800" y="396360"/>
            <a:ext cx="1250100" cy="1250100"/>
          </a:xfrm>
          <a:custGeom>
            <a:avLst/>
            <a:gdLst/>
            <a:ahLst/>
            <a:cxnLst/>
            <a:rect l="l" t="t" r="r" b="b"/>
            <a:pathLst>
              <a:path w="1250100" h="1250100" extrusionOk="0">
                <a:moveTo>
                  <a:pt x="0" y="0"/>
                </a:moveTo>
                <a:lnTo>
                  <a:pt x="1250100" y="0"/>
                </a:lnTo>
                <a:lnTo>
                  <a:pt x="1250100" y="1250100"/>
                </a:lnTo>
                <a:lnTo>
                  <a:pt x="0" y="125010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 name="Google Shape;122;p2"/>
          <p:cNvSpPr/>
          <p:nvPr/>
        </p:nvSpPr>
        <p:spPr>
          <a:xfrm>
            <a:off x="1516860" y="2467800"/>
            <a:ext cx="6171629" cy="6171629"/>
          </a:xfrm>
          <a:custGeom>
            <a:avLst/>
            <a:gdLst/>
            <a:ahLst/>
            <a:cxnLst/>
            <a:rect l="l" t="t" r="r" b="b"/>
            <a:pathLst>
              <a:path w="8228838" h="8228838" extrusionOk="0">
                <a:moveTo>
                  <a:pt x="0" y="1371473"/>
                </a:moveTo>
                <a:cubicBezTo>
                  <a:pt x="0" y="614045"/>
                  <a:pt x="614045" y="0"/>
                  <a:pt x="1371473" y="0"/>
                </a:cubicBezTo>
                <a:lnTo>
                  <a:pt x="6857365" y="0"/>
                </a:lnTo>
                <a:cubicBezTo>
                  <a:pt x="7614793" y="0"/>
                  <a:pt x="8228838" y="614045"/>
                  <a:pt x="8228838" y="1371473"/>
                </a:cubicBezTo>
                <a:lnTo>
                  <a:pt x="8228838" y="6857365"/>
                </a:lnTo>
                <a:cubicBezTo>
                  <a:pt x="8228838" y="7614793"/>
                  <a:pt x="7614793" y="8228838"/>
                  <a:pt x="6857365" y="8228838"/>
                </a:cubicBezTo>
                <a:lnTo>
                  <a:pt x="1371473" y="8228838"/>
                </a:lnTo>
                <a:cubicBezTo>
                  <a:pt x="614045" y="8228838"/>
                  <a:pt x="0" y="7614793"/>
                  <a:pt x="0" y="6857365"/>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 name="Google Shape;123;p2"/>
          <p:cNvSpPr/>
          <p:nvPr/>
        </p:nvSpPr>
        <p:spPr>
          <a:xfrm>
            <a:off x="-2037960" y="0"/>
            <a:ext cx="8359808" cy="10286428"/>
          </a:xfrm>
          <a:custGeom>
            <a:avLst/>
            <a:gdLst/>
            <a:ahLst/>
            <a:cxnLst/>
            <a:rect l="l" t="t" r="r" b="b"/>
            <a:pathLst>
              <a:path w="11146410" h="13715237" extrusionOk="0">
                <a:moveTo>
                  <a:pt x="1857756" y="0"/>
                </a:moveTo>
                <a:cubicBezTo>
                  <a:pt x="831723" y="0"/>
                  <a:pt x="0" y="831723"/>
                  <a:pt x="0" y="1857756"/>
                </a:cubicBezTo>
                <a:lnTo>
                  <a:pt x="0" y="11857482"/>
                </a:lnTo>
                <a:cubicBezTo>
                  <a:pt x="0" y="12883514"/>
                  <a:pt x="831723" y="13715237"/>
                  <a:pt x="1857756" y="13715237"/>
                </a:cubicBezTo>
                <a:lnTo>
                  <a:pt x="9288653" y="13715237"/>
                </a:lnTo>
                <a:cubicBezTo>
                  <a:pt x="10314686" y="13715237"/>
                  <a:pt x="11146410" y="12883514"/>
                  <a:pt x="11146410" y="11857482"/>
                </a:cubicBezTo>
                <a:lnTo>
                  <a:pt x="11146410" y="1857756"/>
                </a:lnTo>
                <a:cubicBezTo>
                  <a:pt x="11146282" y="831723"/>
                  <a:pt x="10314559" y="0"/>
                  <a:pt x="9288653" y="0"/>
                </a:cubicBezTo>
                <a:close/>
              </a:path>
            </a:pathLst>
          </a:custGeom>
          <a:gradFill>
            <a:gsLst>
              <a:gs pos="0">
                <a:srgbClr val="9D76B4"/>
              </a:gs>
              <a:gs pos="100000">
                <a:srgbClr val="262266"/>
              </a:gs>
            </a:gsLst>
            <a:lin ang="189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 name="Google Shape;124;p2"/>
          <p:cNvSpPr/>
          <p:nvPr/>
        </p:nvSpPr>
        <p:spPr>
          <a:xfrm>
            <a:off x="0" y="0"/>
            <a:ext cx="540" cy="540"/>
          </a:xfrm>
          <a:custGeom>
            <a:avLst/>
            <a:gdLst/>
            <a:ahLst/>
            <a:cxnLst/>
            <a:rect l="l" t="t" r="r" b="b"/>
            <a:pathLst>
              <a:path w="540" h="540" extrusionOk="0">
                <a:moveTo>
                  <a:pt x="0" y="0"/>
                </a:moveTo>
                <a:lnTo>
                  <a:pt x="540" y="0"/>
                </a:lnTo>
                <a:lnTo>
                  <a:pt x="540" y="540"/>
                </a:lnTo>
                <a:lnTo>
                  <a:pt x="0" y="540"/>
                </a:lnTo>
                <a:lnTo>
                  <a:pt x="0" y="0"/>
                </a:lnTo>
                <a:close/>
              </a:path>
            </a:pathLst>
          </a:custGeom>
          <a:blipFill rotWithShape="1">
            <a:blip r:embed="rId5">
              <a:alphaModFix/>
            </a:blip>
            <a:stretch>
              <a:fillRect l="-25005" r="-25079"/>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 name="Google Shape;125;p2"/>
          <p:cNvSpPr/>
          <p:nvPr/>
        </p:nvSpPr>
        <p:spPr>
          <a:xfrm>
            <a:off x="603475" y="1656524"/>
            <a:ext cx="4655291" cy="6982936"/>
          </a:xfrm>
          <a:custGeom>
            <a:avLst/>
            <a:gdLst/>
            <a:ahLst/>
            <a:cxnLst/>
            <a:rect l="l" t="t" r="r" b="b"/>
            <a:pathLst>
              <a:path w="6350000" h="9525000" extrusionOk="0">
                <a:moveTo>
                  <a:pt x="0" y="9042400"/>
                </a:moveTo>
                <a:lnTo>
                  <a:pt x="0" y="482600"/>
                </a:lnTo>
                <a:cubicBezTo>
                  <a:pt x="0" y="215900"/>
                  <a:pt x="215900" y="0"/>
                  <a:pt x="482600" y="0"/>
                </a:cubicBezTo>
                <a:lnTo>
                  <a:pt x="5867400" y="0"/>
                </a:lnTo>
                <a:cubicBezTo>
                  <a:pt x="6134100" y="0"/>
                  <a:pt x="6350000" y="217170"/>
                  <a:pt x="6350000" y="482600"/>
                </a:cubicBezTo>
                <a:lnTo>
                  <a:pt x="6350000" y="9042400"/>
                </a:lnTo>
                <a:cubicBezTo>
                  <a:pt x="6350000" y="9309100"/>
                  <a:pt x="6134100" y="9525000"/>
                  <a:pt x="5867400" y="9525000"/>
                </a:cubicBezTo>
                <a:lnTo>
                  <a:pt x="482600" y="9525000"/>
                </a:lnTo>
                <a:cubicBezTo>
                  <a:pt x="217170" y="9525000"/>
                  <a:pt x="0" y="9309100"/>
                  <a:pt x="0" y="9042400"/>
                </a:cubicBezTo>
                <a:close/>
              </a:path>
            </a:pathLst>
          </a:custGeom>
          <a:blipFill rotWithShape="1">
            <a:blip r:embed="rId6">
              <a:alphaModFix/>
            </a:blip>
            <a:stretch>
              <a:fillRect l="-33107" r="-91576"/>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 name="Google Shape;126;p2"/>
          <p:cNvSpPr txBox="1"/>
          <p:nvPr/>
        </p:nvSpPr>
        <p:spPr>
          <a:xfrm>
            <a:off x="6527229" y="2266438"/>
            <a:ext cx="11097658" cy="3072636"/>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4699"/>
              <a:buFont typeface="Arial"/>
              <a:buNone/>
            </a:pPr>
            <a:r>
              <a:rPr lang="en-US" sz="4400" b="1" i="0" u="none" strike="noStrike" cap="none">
                <a:solidFill>
                  <a:srgbClr val="926FB1"/>
                </a:solidFill>
                <a:latin typeface="Arial"/>
                <a:ea typeface="Arial"/>
                <a:cs typeface="Arial"/>
                <a:sym typeface="Arial"/>
              </a:rPr>
              <a:t>Какво е влиянието на технологията върху динамиката в хибридните екипи?</a:t>
            </a:r>
            <a:endParaRPr sz="1200" b="0" i="0" u="none" strike="noStrike" cap="none">
              <a:solidFill>
                <a:srgbClr val="000000"/>
              </a:solidFill>
              <a:latin typeface="Arial"/>
              <a:ea typeface="Arial"/>
              <a:cs typeface="Arial"/>
              <a:sym typeface="Arial"/>
            </a:endParaRPr>
          </a:p>
          <a:p>
            <a:pPr marL="0" marR="0" lvl="0" indent="0" algn="ctr" rtl="0">
              <a:lnSpc>
                <a:spcPct val="144009"/>
              </a:lnSpc>
              <a:spcBef>
                <a:spcPts val="0"/>
              </a:spcBef>
              <a:spcAft>
                <a:spcPts val="0"/>
              </a:spcAft>
              <a:buClr>
                <a:srgbClr val="000000"/>
              </a:buClr>
              <a:buSzPts val="4699"/>
              <a:buFont typeface="Arial"/>
              <a:buNone/>
            </a:pPr>
            <a:endParaRPr sz="4699" b="1" i="0" u="none" strike="noStrike" cap="none">
              <a:solidFill>
                <a:srgbClr val="926FB1"/>
              </a:solidFill>
              <a:latin typeface="Arial"/>
              <a:ea typeface="Arial"/>
              <a:cs typeface="Arial"/>
              <a:sym typeface="Arial"/>
            </a:endParaRPr>
          </a:p>
        </p:txBody>
      </p:sp>
      <p:sp>
        <p:nvSpPr>
          <p:cNvPr id="127" name="Google Shape;127;p2"/>
          <p:cNvSpPr txBox="1"/>
          <p:nvPr/>
        </p:nvSpPr>
        <p:spPr>
          <a:xfrm>
            <a:off x="7064871" y="4697820"/>
            <a:ext cx="10022375" cy="6248505"/>
          </a:xfrm>
          <a:prstGeom prst="rect">
            <a:avLst/>
          </a:prstGeom>
          <a:noFill/>
          <a:ln>
            <a:noFill/>
          </a:ln>
        </p:spPr>
        <p:txBody>
          <a:bodyPr spcFirstLastPara="1" wrap="square" lIns="0" tIns="0" rIns="0" bIns="0" anchor="t" anchorCtr="0">
            <a:spAutoFit/>
          </a:bodyPr>
          <a:lstStyle/>
          <a:p>
            <a:pPr marL="863587" marR="0" lvl="1" indent="-431793" algn="l" rtl="0">
              <a:lnSpc>
                <a:spcPct val="108002"/>
              </a:lnSpc>
              <a:spcBef>
                <a:spcPts val="0"/>
              </a:spcBef>
              <a:spcAft>
                <a:spcPts val="0"/>
              </a:spcAft>
              <a:buClr>
                <a:srgbClr val="000000"/>
              </a:buClr>
              <a:buSzPts val="3999"/>
              <a:buFont typeface="Arial"/>
              <a:buChar char="•"/>
            </a:pPr>
            <a:r>
              <a:rPr lang="en-US" sz="3600" b="0" i="0" u="none" strike="noStrike" cap="none">
                <a:solidFill>
                  <a:srgbClr val="000000"/>
                </a:solidFill>
                <a:latin typeface="Arial"/>
                <a:ea typeface="Arial"/>
                <a:cs typeface="Arial"/>
                <a:sym typeface="Arial"/>
              </a:rPr>
              <a:t>Играе съществена роля при улесняване на сътрудничеството и комуникацията</a:t>
            </a:r>
            <a:endParaRPr sz="1200" b="0" i="0" u="none" strike="noStrike" cap="none">
              <a:solidFill>
                <a:srgbClr val="000000"/>
              </a:solidFill>
              <a:latin typeface="Arial"/>
              <a:ea typeface="Arial"/>
              <a:cs typeface="Arial"/>
              <a:sym typeface="Arial"/>
            </a:endParaRPr>
          </a:p>
          <a:p>
            <a:pPr marL="0" marR="0" lvl="0" indent="0" algn="l" rtl="0">
              <a:lnSpc>
                <a:spcPct val="108002"/>
              </a:lnSpc>
              <a:spcBef>
                <a:spcPts val="0"/>
              </a:spcBef>
              <a:spcAft>
                <a:spcPts val="0"/>
              </a:spcAft>
              <a:buClr>
                <a:srgbClr val="000000"/>
              </a:buClr>
              <a:buSzPts val="3999"/>
              <a:buFont typeface="Arial"/>
              <a:buNone/>
            </a:pPr>
            <a:endParaRPr sz="3600" b="0" i="0" u="none" strike="noStrike" cap="none">
              <a:solidFill>
                <a:srgbClr val="000000"/>
              </a:solidFill>
              <a:latin typeface="Arial"/>
              <a:ea typeface="Arial"/>
              <a:cs typeface="Arial"/>
              <a:sym typeface="Arial"/>
            </a:endParaRPr>
          </a:p>
          <a:p>
            <a:pPr marL="863587" marR="0" lvl="1" indent="-431793" algn="l" rtl="0">
              <a:lnSpc>
                <a:spcPct val="108002"/>
              </a:lnSpc>
              <a:spcBef>
                <a:spcPts val="0"/>
              </a:spcBef>
              <a:spcAft>
                <a:spcPts val="0"/>
              </a:spcAft>
              <a:buClr>
                <a:srgbClr val="000000"/>
              </a:buClr>
              <a:buSzPts val="3999"/>
              <a:buFont typeface="Arial"/>
              <a:buChar char="•"/>
            </a:pPr>
            <a:r>
              <a:rPr lang="en-US" sz="3600" b="0" i="0" u="none" strike="noStrike" cap="none">
                <a:solidFill>
                  <a:srgbClr val="000000"/>
                </a:solidFill>
                <a:latin typeface="Arial"/>
                <a:ea typeface="Arial"/>
                <a:cs typeface="Arial"/>
                <a:sym typeface="Arial"/>
              </a:rPr>
              <a:t>След пандемията се наблюдава увеличение на инструментите за сътрудничество:</a:t>
            </a:r>
            <a:endParaRPr sz="1200" b="0" i="0" u="none" strike="noStrike" cap="none">
              <a:solidFill>
                <a:srgbClr val="000000"/>
              </a:solidFill>
              <a:latin typeface="Arial"/>
              <a:ea typeface="Arial"/>
              <a:cs typeface="Arial"/>
              <a:sym typeface="Arial"/>
            </a:endParaRPr>
          </a:p>
          <a:p>
            <a:pPr marL="863587" marR="0" lvl="1" indent="-431793" algn="l" rtl="0">
              <a:lnSpc>
                <a:spcPct val="108002"/>
              </a:lnSpc>
              <a:spcBef>
                <a:spcPts val="0"/>
              </a:spcBef>
              <a:spcAft>
                <a:spcPts val="0"/>
              </a:spcAft>
              <a:buClr>
                <a:srgbClr val="000000"/>
              </a:buClr>
              <a:buSzPts val="3999"/>
              <a:buFont typeface="Arial"/>
              <a:buChar char="•"/>
            </a:pPr>
            <a:r>
              <a:rPr lang="en-US" sz="3600" b="0" i="0" u="none" strike="noStrike" cap="none">
                <a:solidFill>
                  <a:srgbClr val="000000"/>
                </a:solidFill>
                <a:latin typeface="Arial"/>
                <a:ea typeface="Arial"/>
                <a:cs typeface="Arial"/>
                <a:sym typeface="Arial"/>
              </a:rPr>
              <a:t>2019          42%</a:t>
            </a:r>
            <a:endParaRPr sz="1200" b="0" i="0" u="none" strike="noStrike" cap="none">
              <a:solidFill>
                <a:srgbClr val="000000"/>
              </a:solidFill>
              <a:latin typeface="Arial"/>
              <a:ea typeface="Arial"/>
              <a:cs typeface="Arial"/>
              <a:sym typeface="Arial"/>
            </a:endParaRPr>
          </a:p>
          <a:p>
            <a:pPr marL="863587" marR="0" lvl="1" indent="-431793" algn="l" rtl="0">
              <a:lnSpc>
                <a:spcPct val="108002"/>
              </a:lnSpc>
              <a:spcBef>
                <a:spcPts val="0"/>
              </a:spcBef>
              <a:spcAft>
                <a:spcPts val="0"/>
              </a:spcAft>
              <a:buClr>
                <a:srgbClr val="000000"/>
              </a:buClr>
              <a:buSzPts val="3999"/>
              <a:buFont typeface="Arial"/>
              <a:buChar char="•"/>
            </a:pPr>
            <a:r>
              <a:rPr lang="en-US" sz="3600" b="0" i="0" u="none" strike="noStrike" cap="none">
                <a:solidFill>
                  <a:srgbClr val="000000"/>
                </a:solidFill>
                <a:latin typeface="Arial"/>
                <a:ea typeface="Arial"/>
                <a:cs typeface="Arial"/>
                <a:sym typeface="Arial"/>
              </a:rPr>
              <a:t>2020          66%</a:t>
            </a:r>
            <a:endParaRPr sz="1200" b="0" i="0" u="none" strike="noStrike" cap="none">
              <a:solidFill>
                <a:srgbClr val="000000"/>
              </a:solidFill>
              <a:latin typeface="Arial"/>
              <a:ea typeface="Arial"/>
              <a:cs typeface="Arial"/>
              <a:sym typeface="Arial"/>
            </a:endParaRPr>
          </a:p>
          <a:p>
            <a:pPr marL="0" marR="0" lvl="0" indent="0" algn="l" rtl="0">
              <a:lnSpc>
                <a:spcPct val="108002"/>
              </a:lnSpc>
              <a:spcBef>
                <a:spcPts val="0"/>
              </a:spcBef>
              <a:spcAft>
                <a:spcPts val="0"/>
              </a:spcAft>
              <a:buClr>
                <a:srgbClr val="000000"/>
              </a:buClr>
              <a:buSzPts val="3999"/>
              <a:buFont typeface="Arial"/>
              <a:buNone/>
            </a:pPr>
            <a:endParaRPr sz="3999" b="0" i="0" u="none" strike="noStrike" cap="none">
              <a:solidFill>
                <a:srgbClr val="000000"/>
              </a:solidFill>
              <a:latin typeface="Arial"/>
              <a:ea typeface="Arial"/>
              <a:cs typeface="Arial"/>
              <a:sym typeface="Arial"/>
            </a:endParaRPr>
          </a:p>
          <a:p>
            <a:pPr marL="0" marR="0" lvl="0" indent="0" algn="l" rtl="0">
              <a:lnSpc>
                <a:spcPct val="108002"/>
              </a:lnSpc>
              <a:spcBef>
                <a:spcPts val="0"/>
              </a:spcBef>
              <a:spcAft>
                <a:spcPts val="0"/>
              </a:spcAft>
              <a:buClr>
                <a:srgbClr val="000000"/>
              </a:buClr>
              <a:buSzPts val="3999"/>
              <a:buFont typeface="Arial"/>
              <a:buNone/>
            </a:pPr>
            <a:endParaRPr sz="3999" b="0" i="0" u="none" strike="noStrike" cap="none">
              <a:solidFill>
                <a:srgbClr val="000000"/>
              </a:solidFill>
              <a:latin typeface="Arial"/>
              <a:ea typeface="Arial"/>
              <a:cs typeface="Arial"/>
              <a:sym typeface="Arial"/>
            </a:endParaRPr>
          </a:p>
        </p:txBody>
      </p:sp>
      <p:sp>
        <p:nvSpPr>
          <p:cNvPr id="128" name="Google Shape;128;p2"/>
          <p:cNvSpPr/>
          <p:nvPr/>
        </p:nvSpPr>
        <p:spPr>
          <a:xfrm>
            <a:off x="9136211" y="8281310"/>
            <a:ext cx="969680" cy="423726"/>
          </a:xfrm>
          <a:custGeom>
            <a:avLst/>
            <a:gdLst/>
            <a:ahLst/>
            <a:cxnLst/>
            <a:rect l="l" t="t" r="r" b="b"/>
            <a:pathLst>
              <a:path w="969680" h="423726" extrusionOk="0">
                <a:moveTo>
                  <a:pt x="0" y="0"/>
                </a:moveTo>
                <a:lnTo>
                  <a:pt x="969680" y="0"/>
                </a:lnTo>
                <a:lnTo>
                  <a:pt x="969680" y="423726"/>
                </a:lnTo>
                <a:lnTo>
                  <a:pt x="0" y="423726"/>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 name="Google Shape;129;p2"/>
          <p:cNvSpPr/>
          <p:nvPr/>
        </p:nvSpPr>
        <p:spPr>
          <a:xfrm>
            <a:off x="9126659" y="8937005"/>
            <a:ext cx="969680" cy="423726"/>
          </a:xfrm>
          <a:custGeom>
            <a:avLst/>
            <a:gdLst/>
            <a:ahLst/>
            <a:cxnLst/>
            <a:rect l="l" t="t" r="r" b="b"/>
            <a:pathLst>
              <a:path w="969680" h="423726" extrusionOk="0">
                <a:moveTo>
                  <a:pt x="0" y="0"/>
                </a:moveTo>
                <a:lnTo>
                  <a:pt x="969680" y="0"/>
                </a:lnTo>
                <a:lnTo>
                  <a:pt x="969680" y="423726"/>
                </a:lnTo>
                <a:lnTo>
                  <a:pt x="0" y="423726"/>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 name="Google Shape;130;p2"/>
          <p:cNvSpPr txBox="1"/>
          <p:nvPr/>
        </p:nvSpPr>
        <p:spPr>
          <a:xfrm>
            <a:off x="7064871" y="788018"/>
            <a:ext cx="10765397" cy="1107996"/>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000000"/>
              </a:buClr>
              <a:buSzPts val="4000"/>
              <a:buFont typeface="Arial"/>
              <a:buNone/>
            </a:pPr>
            <a:r>
              <a:rPr lang="en-US" sz="4000" b="0" i="0" u="none" strike="noStrike" cap="none">
                <a:solidFill>
                  <a:srgbClr val="4EA72E"/>
                </a:solidFill>
                <a:latin typeface="Arial"/>
                <a:ea typeface="Arial"/>
                <a:cs typeface="Arial"/>
                <a:sym typeface="Arial"/>
              </a:rPr>
              <a:t>Тема 1: </a:t>
            </a:r>
            <a:r>
              <a:rPr lang="en-US" sz="4000" b="1" i="0" u="none" strike="noStrike" cap="none">
                <a:solidFill>
                  <a:srgbClr val="4EA72E"/>
                </a:solidFill>
                <a:latin typeface="Arial"/>
                <a:ea typeface="Arial"/>
                <a:cs typeface="Arial"/>
                <a:sym typeface="Arial"/>
              </a:rPr>
              <a:t>Ролята на технологиите при хибридна работа</a:t>
            </a:r>
            <a:endParaRPr sz="1400" b="0" i="0" u="none" strike="noStrike" cap="none">
              <a:solidFill>
                <a:srgbClr val="000000"/>
              </a:solidFill>
              <a:latin typeface="Arial"/>
              <a:ea typeface="Arial"/>
              <a:cs typeface="Arial"/>
              <a:sym typeface="Arial"/>
            </a:endParaRPr>
          </a:p>
        </p:txBody>
      </p:sp>
      <p:sp>
        <p:nvSpPr>
          <p:cNvPr id="131" name="Google Shape;131;p2"/>
          <p:cNvSpPr/>
          <p:nvPr/>
        </p:nvSpPr>
        <p:spPr>
          <a:xfrm>
            <a:off x="629760" y="9445800"/>
            <a:ext cx="2453760" cy="514080"/>
          </a:xfrm>
          <a:custGeom>
            <a:avLst/>
            <a:gdLst/>
            <a:ahLst/>
            <a:cxnLst/>
            <a:rect l="l" t="t" r="r" b="b"/>
            <a:pathLst>
              <a:path w="2453760" h="514080" extrusionOk="0">
                <a:moveTo>
                  <a:pt x="0" y="0"/>
                </a:moveTo>
                <a:lnTo>
                  <a:pt x="2453760" y="0"/>
                </a:lnTo>
                <a:lnTo>
                  <a:pt x="2453760" y="514080"/>
                </a:lnTo>
                <a:lnTo>
                  <a:pt x="0" y="514080"/>
                </a:lnTo>
                <a:lnTo>
                  <a:pt x="0" y="0"/>
                </a:lnTo>
                <a:close/>
              </a:path>
            </a:pathLst>
          </a:custGeom>
          <a:blipFill rotWithShape="1">
            <a:blip r:embed="rId3">
              <a:alphaModFix/>
            </a:blip>
            <a:stretch>
              <a:fillRect t="-270" b="-267"/>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sp>
        <p:nvSpPr>
          <p:cNvPr id="590" name="Google Shape;590;g34bf68f3037_0_470"/>
          <p:cNvSpPr/>
          <p:nvPr/>
        </p:nvSpPr>
        <p:spPr>
          <a:xfrm>
            <a:off x="477360" y="9588929"/>
            <a:ext cx="2453760" cy="514080"/>
          </a:xfrm>
          <a:custGeom>
            <a:avLst/>
            <a:gdLst/>
            <a:ahLst/>
            <a:cxnLst/>
            <a:rect l="l" t="t" r="r" b="b"/>
            <a:pathLst>
              <a:path w="2453760" h="514080" extrusionOk="0">
                <a:moveTo>
                  <a:pt x="0" y="0"/>
                </a:moveTo>
                <a:lnTo>
                  <a:pt x="2453760" y="0"/>
                </a:lnTo>
                <a:lnTo>
                  <a:pt x="2453760" y="514080"/>
                </a:lnTo>
                <a:lnTo>
                  <a:pt x="0" y="514080"/>
                </a:lnTo>
                <a:lnTo>
                  <a:pt x="0" y="0"/>
                </a:lnTo>
                <a:close/>
              </a:path>
            </a:pathLst>
          </a:custGeom>
          <a:blipFill rotWithShape="1">
            <a:blip r:embed="rId3">
              <a:alphaModFix/>
            </a:blip>
            <a:stretch>
              <a:fillRect t="-267" b="-265"/>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1" name="Google Shape;591;g34bf68f3037_0_470"/>
          <p:cNvSpPr/>
          <p:nvPr/>
        </p:nvSpPr>
        <p:spPr>
          <a:xfrm>
            <a:off x="631800" y="396360"/>
            <a:ext cx="1250100" cy="1250100"/>
          </a:xfrm>
          <a:custGeom>
            <a:avLst/>
            <a:gdLst/>
            <a:ahLst/>
            <a:cxnLst/>
            <a:rect l="l" t="t" r="r" b="b"/>
            <a:pathLst>
              <a:path w="1250100" h="1250100" extrusionOk="0">
                <a:moveTo>
                  <a:pt x="0" y="0"/>
                </a:moveTo>
                <a:lnTo>
                  <a:pt x="1250100" y="0"/>
                </a:lnTo>
                <a:lnTo>
                  <a:pt x="1250100" y="1250100"/>
                </a:lnTo>
                <a:lnTo>
                  <a:pt x="0" y="125010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2" name="Google Shape;592;g34bf68f3037_0_470"/>
          <p:cNvSpPr/>
          <p:nvPr/>
        </p:nvSpPr>
        <p:spPr>
          <a:xfrm>
            <a:off x="10886940" y="2063340"/>
            <a:ext cx="6465951" cy="2674620"/>
          </a:xfrm>
          <a:custGeom>
            <a:avLst/>
            <a:gdLst/>
            <a:ahLst/>
            <a:cxnLst/>
            <a:rect l="l" t="t" r="r" b="b"/>
            <a:pathLst>
              <a:path w="8621268" h="3566160" extrusionOk="0">
                <a:moveTo>
                  <a:pt x="0" y="594360"/>
                </a:moveTo>
                <a:cubicBezTo>
                  <a:pt x="0" y="266065"/>
                  <a:pt x="266065" y="0"/>
                  <a:pt x="594360" y="0"/>
                </a:cubicBezTo>
                <a:lnTo>
                  <a:pt x="8026908" y="0"/>
                </a:lnTo>
                <a:cubicBezTo>
                  <a:pt x="8355202" y="0"/>
                  <a:pt x="8621268" y="266065"/>
                  <a:pt x="8621268" y="594360"/>
                </a:cubicBezTo>
                <a:lnTo>
                  <a:pt x="8621268" y="2971800"/>
                </a:lnTo>
                <a:cubicBezTo>
                  <a:pt x="8621268" y="3300095"/>
                  <a:pt x="8355202" y="3566160"/>
                  <a:pt x="8026908" y="3566160"/>
                </a:cubicBezTo>
                <a:lnTo>
                  <a:pt x="594360" y="3566160"/>
                </a:lnTo>
                <a:cubicBezTo>
                  <a:pt x="266065" y="3566160"/>
                  <a:pt x="0" y="3300095"/>
                  <a:pt x="0" y="297180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3" name="Google Shape;593;g34bf68f3037_0_470"/>
          <p:cNvSpPr/>
          <p:nvPr/>
        </p:nvSpPr>
        <p:spPr>
          <a:xfrm>
            <a:off x="10886940" y="5469120"/>
            <a:ext cx="6465951" cy="4155281"/>
          </a:xfrm>
          <a:custGeom>
            <a:avLst/>
            <a:gdLst/>
            <a:ahLst/>
            <a:cxnLst/>
            <a:rect l="l" t="t" r="r" b="b"/>
            <a:pathLst>
              <a:path w="8621268" h="5540375" extrusionOk="0">
                <a:moveTo>
                  <a:pt x="0" y="923417"/>
                </a:moveTo>
                <a:cubicBezTo>
                  <a:pt x="0" y="413385"/>
                  <a:pt x="413385" y="0"/>
                  <a:pt x="923417" y="0"/>
                </a:cubicBezTo>
                <a:lnTo>
                  <a:pt x="7697851" y="0"/>
                </a:lnTo>
                <a:cubicBezTo>
                  <a:pt x="8207883" y="0"/>
                  <a:pt x="8621268" y="413385"/>
                  <a:pt x="8621268" y="923417"/>
                </a:cubicBezTo>
                <a:lnTo>
                  <a:pt x="8621268" y="4616958"/>
                </a:lnTo>
                <a:cubicBezTo>
                  <a:pt x="8621268" y="5126990"/>
                  <a:pt x="8207883" y="5540375"/>
                  <a:pt x="7697851" y="5540375"/>
                </a:cubicBezTo>
                <a:lnTo>
                  <a:pt x="923417" y="5540375"/>
                </a:lnTo>
                <a:cubicBezTo>
                  <a:pt x="413385" y="5540375"/>
                  <a:pt x="0" y="5126990"/>
                  <a:pt x="0" y="4616958"/>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4" name="Google Shape;594;g34bf68f3037_0_470"/>
          <p:cNvSpPr txBox="1"/>
          <p:nvPr/>
        </p:nvSpPr>
        <p:spPr>
          <a:xfrm>
            <a:off x="291568" y="964260"/>
            <a:ext cx="12333600" cy="2113200"/>
          </a:xfrm>
          <a:prstGeom prst="rect">
            <a:avLst/>
          </a:prstGeom>
          <a:noFill/>
          <a:ln>
            <a:noFill/>
          </a:ln>
        </p:spPr>
        <p:txBody>
          <a:bodyPr spcFirstLastPara="1" wrap="square" lIns="0" tIns="0" rIns="0" bIns="0" anchor="t" anchorCtr="0">
            <a:spAutoFit/>
          </a:bodyPr>
          <a:lstStyle/>
          <a:p>
            <a:pPr marL="0" marR="0" lvl="0" indent="0" algn="ctr" rtl="0">
              <a:lnSpc>
                <a:spcPct val="108000"/>
              </a:lnSpc>
              <a:spcBef>
                <a:spcPts val="0"/>
              </a:spcBef>
              <a:spcAft>
                <a:spcPts val="0"/>
              </a:spcAft>
              <a:buClr>
                <a:srgbClr val="000000"/>
              </a:buClr>
              <a:buSzPts val="6600"/>
              <a:buFont typeface="Arial"/>
              <a:buNone/>
            </a:pPr>
            <a:r>
              <a:rPr lang="en-US" sz="6600" b="1" i="0" u="none" strike="noStrike" cap="none">
                <a:solidFill>
                  <a:srgbClr val="FFFFFF"/>
                </a:solidFill>
                <a:latin typeface="Arial"/>
                <a:ea typeface="Arial"/>
                <a:cs typeface="Arial"/>
                <a:sym typeface="Arial"/>
              </a:rPr>
              <a:t>4.Balancing technology use and avoiding burnout</a:t>
            </a:r>
            <a:endParaRPr sz="1400" b="0" i="0" u="none" strike="noStrike" cap="none">
              <a:solidFill>
                <a:srgbClr val="000000"/>
              </a:solidFill>
              <a:latin typeface="Arial"/>
              <a:ea typeface="Arial"/>
              <a:cs typeface="Arial"/>
              <a:sym typeface="Arial"/>
            </a:endParaRPr>
          </a:p>
        </p:txBody>
      </p:sp>
      <p:sp>
        <p:nvSpPr>
          <p:cNvPr id="595" name="Google Shape;595;g34bf68f3037_0_470"/>
          <p:cNvSpPr/>
          <p:nvPr/>
        </p:nvSpPr>
        <p:spPr>
          <a:xfrm>
            <a:off x="477360" y="9588929"/>
            <a:ext cx="2453760" cy="514080"/>
          </a:xfrm>
          <a:custGeom>
            <a:avLst/>
            <a:gdLst/>
            <a:ahLst/>
            <a:cxnLst/>
            <a:rect l="l" t="t" r="r" b="b"/>
            <a:pathLst>
              <a:path w="2453760" h="514080" extrusionOk="0">
                <a:moveTo>
                  <a:pt x="0" y="0"/>
                </a:moveTo>
                <a:lnTo>
                  <a:pt x="2453760" y="0"/>
                </a:lnTo>
                <a:lnTo>
                  <a:pt x="2453760" y="514080"/>
                </a:lnTo>
                <a:lnTo>
                  <a:pt x="0" y="514080"/>
                </a:lnTo>
                <a:lnTo>
                  <a:pt x="0" y="0"/>
                </a:lnTo>
                <a:close/>
              </a:path>
            </a:pathLst>
          </a:custGeom>
          <a:blipFill rotWithShape="1">
            <a:blip r:embed="rId3">
              <a:alphaModFix/>
            </a:blip>
            <a:stretch>
              <a:fillRect t="-267" b="-265"/>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6" name="Google Shape;596;g34bf68f3037_0_470"/>
          <p:cNvSpPr/>
          <p:nvPr/>
        </p:nvSpPr>
        <p:spPr>
          <a:xfrm>
            <a:off x="631800" y="396360"/>
            <a:ext cx="1250100" cy="1250100"/>
          </a:xfrm>
          <a:custGeom>
            <a:avLst/>
            <a:gdLst/>
            <a:ahLst/>
            <a:cxnLst/>
            <a:rect l="l" t="t" r="r" b="b"/>
            <a:pathLst>
              <a:path w="1250100" h="1250100" extrusionOk="0">
                <a:moveTo>
                  <a:pt x="0" y="0"/>
                </a:moveTo>
                <a:lnTo>
                  <a:pt x="1250100" y="0"/>
                </a:lnTo>
                <a:lnTo>
                  <a:pt x="1250100" y="1250100"/>
                </a:lnTo>
                <a:lnTo>
                  <a:pt x="0" y="125010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7" name="Google Shape;597;g34bf68f3037_0_470"/>
          <p:cNvSpPr txBox="1"/>
          <p:nvPr/>
        </p:nvSpPr>
        <p:spPr>
          <a:xfrm>
            <a:off x="477360" y="4049179"/>
            <a:ext cx="12333600" cy="1772793"/>
          </a:xfrm>
          <a:prstGeom prst="rect">
            <a:avLst/>
          </a:prstGeom>
          <a:noFill/>
          <a:ln>
            <a:noFill/>
          </a:ln>
        </p:spPr>
        <p:txBody>
          <a:bodyPr spcFirstLastPara="1" wrap="square" lIns="0" tIns="0" rIns="0" bIns="0" anchor="t" anchorCtr="0">
            <a:spAutoFit/>
          </a:bodyPr>
          <a:lstStyle/>
          <a:p>
            <a:pPr marL="525884" marR="0" lvl="1" indent="0" algn="l" rtl="0">
              <a:lnSpc>
                <a:spcPct val="144015"/>
              </a:lnSpc>
              <a:spcBef>
                <a:spcPts val="0"/>
              </a:spcBef>
              <a:spcAft>
                <a:spcPts val="0"/>
              </a:spcAft>
              <a:buClr>
                <a:srgbClr val="000000"/>
              </a:buClr>
              <a:buSzPts val="4000"/>
              <a:buFont typeface="Arial"/>
              <a:buNone/>
            </a:pPr>
            <a:r>
              <a:rPr lang="en-US" sz="4000" b="1" i="0" u="none" strike="noStrike" cap="none">
                <a:solidFill>
                  <a:srgbClr val="926FB1"/>
                </a:solidFill>
                <a:latin typeface="Arial"/>
                <a:ea typeface="Arial"/>
                <a:cs typeface="Arial"/>
                <a:sym typeface="Arial"/>
              </a:rPr>
              <a:t>Чрез насърчаване на здравословни работни навици </a:t>
            </a:r>
            <a:endParaRPr sz="1400" b="0" i="0" u="none" strike="noStrike" cap="none">
              <a:solidFill>
                <a:srgbClr val="000000"/>
              </a:solidFill>
              <a:latin typeface="Arial"/>
              <a:ea typeface="Arial"/>
              <a:cs typeface="Arial"/>
              <a:sym typeface="Arial"/>
            </a:endParaRPr>
          </a:p>
        </p:txBody>
      </p:sp>
      <p:sp>
        <p:nvSpPr>
          <p:cNvPr id="598" name="Google Shape;598;g34bf68f3037_0_470"/>
          <p:cNvSpPr txBox="1"/>
          <p:nvPr/>
        </p:nvSpPr>
        <p:spPr>
          <a:xfrm>
            <a:off x="980703" y="5957647"/>
            <a:ext cx="11299800" cy="1794915"/>
          </a:xfrm>
          <a:prstGeom prst="rect">
            <a:avLst/>
          </a:prstGeom>
          <a:noFill/>
          <a:ln>
            <a:noFill/>
          </a:ln>
        </p:spPr>
        <p:txBody>
          <a:bodyPr spcFirstLastPara="1" wrap="square" lIns="0" tIns="0" rIns="0" bIns="0" anchor="t" anchorCtr="0">
            <a:spAutoFit/>
          </a:bodyPr>
          <a:lstStyle/>
          <a:p>
            <a:pPr marL="0" marR="0" lvl="0" indent="0" algn="l" rtl="0">
              <a:lnSpc>
                <a:spcPct val="107991"/>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 Как?</a:t>
            </a:r>
            <a:endParaRPr sz="1400" b="0" i="0" u="none" strike="noStrike" cap="none">
              <a:solidFill>
                <a:srgbClr val="000000"/>
              </a:solidFill>
              <a:latin typeface="Arial"/>
              <a:ea typeface="Arial"/>
              <a:cs typeface="Arial"/>
              <a:sym typeface="Arial"/>
            </a:endParaRPr>
          </a:p>
          <a:p>
            <a:pPr marL="571500" marR="0" lvl="0" indent="-571500" algn="l" rtl="0">
              <a:lnSpc>
                <a:spcPct val="107991"/>
              </a:lnSpc>
              <a:spcBef>
                <a:spcPts val="0"/>
              </a:spcBef>
              <a:spcAft>
                <a:spcPts val="0"/>
              </a:spcAft>
              <a:buClr>
                <a:srgbClr val="000000"/>
              </a:buClr>
              <a:buSzPts val="3600"/>
              <a:buFont typeface="Arial"/>
              <a:buChar char="•"/>
            </a:pPr>
            <a:r>
              <a:rPr lang="en-US" sz="3600" b="0" i="0" u="none" strike="noStrike" cap="none">
                <a:solidFill>
                  <a:srgbClr val="000000"/>
                </a:solidFill>
                <a:latin typeface="Arial"/>
                <a:ea typeface="Arial"/>
                <a:cs typeface="Arial"/>
                <a:sym typeface="Arial"/>
              </a:rPr>
              <a:t>поставяне на граници, като ясен график и време за почивки.</a:t>
            </a:r>
            <a:endParaRPr sz="1100" b="0" i="0" u="none" strike="noStrike" cap="none">
              <a:solidFill>
                <a:srgbClr val="000000"/>
              </a:solidFill>
              <a:latin typeface="Arial"/>
              <a:ea typeface="Arial"/>
              <a:cs typeface="Arial"/>
              <a:sym typeface="Arial"/>
            </a:endParaRPr>
          </a:p>
        </p:txBody>
      </p:sp>
      <p:sp>
        <p:nvSpPr>
          <p:cNvPr id="599" name="Google Shape;599;g34bf68f3037_0_470"/>
          <p:cNvSpPr txBox="1"/>
          <p:nvPr/>
        </p:nvSpPr>
        <p:spPr>
          <a:xfrm>
            <a:off x="-4837818" y="3049472"/>
            <a:ext cx="12333600" cy="1015800"/>
          </a:xfrm>
          <a:prstGeom prst="rect">
            <a:avLst/>
          </a:prstGeom>
          <a:noFill/>
          <a:ln>
            <a:noFill/>
          </a:ln>
        </p:spPr>
        <p:txBody>
          <a:bodyPr spcFirstLastPara="1" wrap="square" lIns="0" tIns="0" rIns="0" bIns="0" anchor="t" anchorCtr="0">
            <a:spAutoFit/>
          </a:bodyPr>
          <a:lstStyle/>
          <a:p>
            <a:pPr marL="0" marR="0" lvl="0" indent="0" algn="ctr" rtl="0">
              <a:lnSpc>
                <a:spcPct val="108000"/>
              </a:lnSpc>
              <a:spcBef>
                <a:spcPts val="0"/>
              </a:spcBef>
              <a:spcAft>
                <a:spcPts val="0"/>
              </a:spcAft>
              <a:buClr>
                <a:srgbClr val="000000"/>
              </a:buClr>
              <a:buSzPts val="6600"/>
              <a:buFont typeface="Arial"/>
              <a:buNone/>
            </a:pPr>
            <a:r>
              <a:rPr lang="en-US" sz="6600" b="1" i="0" u="none" strike="noStrike" cap="none">
                <a:solidFill>
                  <a:srgbClr val="A02B93"/>
                </a:solidFill>
                <a:latin typeface="Arial"/>
                <a:ea typeface="Arial"/>
                <a:cs typeface="Arial"/>
                <a:sym typeface="Arial"/>
              </a:rPr>
              <a:t>2</a:t>
            </a:r>
            <a:r>
              <a:rPr lang="en-US" sz="6600" b="1" i="0" u="none" strike="noStrike" cap="none">
                <a:solidFill>
                  <a:srgbClr val="FFFFFF"/>
                </a:solidFill>
                <a:latin typeface="Arial"/>
                <a:ea typeface="Arial"/>
                <a:cs typeface="Arial"/>
                <a:sym typeface="Arial"/>
              </a:rPr>
              <a:t>t</a:t>
            </a:r>
            <a:endParaRPr sz="1400" b="0" i="0" u="none" strike="noStrike" cap="none">
              <a:solidFill>
                <a:srgbClr val="000000"/>
              </a:solidFill>
              <a:latin typeface="Arial"/>
              <a:ea typeface="Arial"/>
              <a:cs typeface="Arial"/>
              <a:sym typeface="Arial"/>
            </a:endParaRPr>
          </a:p>
        </p:txBody>
      </p:sp>
      <p:sp>
        <p:nvSpPr>
          <p:cNvPr id="600" name="Google Shape;600;g34bf68f3037_0_470"/>
          <p:cNvSpPr txBox="1"/>
          <p:nvPr/>
        </p:nvSpPr>
        <p:spPr>
          <a:xfrm>
            <a:off x="2613169" y="662599"/>
            <a:ext cx="14375400" cy="1107996"/>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None/>
            </a:pPr>
            <a:r>
              <a:rPr lang="en-US" sz="4000" b="0" i="0" u="none" strike="noStrike" cap="none">
                <a:solidFill>
                  <a:srgbClr val="4EA72E"/>
                </a:solidFill>
                <a:latin typeface="Arial"/>
                <a:ea typeface="Arial"/>
                <a:cs typeface="Arial"/>
                <a:sym typeface="Arial"/>
              </a:rPr>
              <a:t>Тема 3: </a:t>
            </a:r>
            <a:r>
              <a:rPr lang="en-US" sz="4000" b="1" i="0" u="none" strike="noStrike" cap="none">
                <a:solidFill>
                  <a:srgbClr val="4EA72E"/>
                </a:solidFill>
                <a:latin typeface="Arial"/>
                <a:ea typeface="Arial"/>
                <a:cs typeface="Arial"/>
                <a:sym typeface="Arial"/>
              </a:rPr>
              <a:t>Балансиране на използването на технологии и избягване на бърнаута</a:t>
            </a:r>
            <a:endParaRPr sz="1400" b="0" i="0" u="none" strike="noStrike" cap="none">
              <a:solidFill>
                <a:srgbClr val="000000"/>
              </a:solidFill>
              <a:latin typeface="Arial"/>
              <a:ea typeface="Arial"/>
              <a:cs typeface="Arial"/>
              <a:sym typeface="Arial"/>
            </a:endParaRPr>
          </a:p>
        </p:txBody>
      </p:sp>
      <p:pic>
        <p:nvPicPr>
          <p:cNvPr id="601" name="Google Shape;601;g34bf68f3037_0_470" title="visual-representation-time-tracking-personal-productivity_1314467-213866.jpg"/>
          <p:cNvPicPr preferRelativeResize="0"/>
          <p:nvPr/>
        </p:nvPicPr>
        <p:blipFill rotWithShape="1">
          <a:blip r:embed="rId5">
            <a:alphaModFix/>
          </a:blip>
          <a:srcRect/>
          <a:stretch/>
        </p:blipFill>
        <p:spPr>
          <a:xfrm>
            <a:off x="13194599" y="4292103"/>
            <a:ext cx="4280400" cy="4280400"/>
          </a:xfrm>
          <a:prstGeom prst="rect">
            <a:avLst/>
          </a:prstGeom>
          <a:noFill/>
          <a:ln>
            <a:noFill/>
          </a:ln>
        </p:spPr>
      </p:pic>
    </p:spTree>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05"/>
        <p:cNvGrpSpPr/>
        <p:nvPr/>
      </p:nvGrpSpPr>
      <p:grpSpPr>
        <a:xfrm>
          <a:off x="0" y="0"/>
          <a:ext cx="0" cy="0"/>
          <a:chOff x="0" y="0"/>
          <a:chExt cx="0" cy="0"/>
        </a:xfrm>
      </p:grpSpPr>
      <p:sp>
        <p:nvSpPr>
          <p:cNvPr id="606" name="Google Shape;606;g34bf68f3037_0_567"/>
          <p:cNvSpPr/>
          <p:nvPr/>
        </p:nvSpPr>
        <p:spPr>
          <a:xfrm>
            <a:off x="477360" y="9588929"/>
            <a:ext cx="2453760" cy="514080"/>
          </a:xfrm>
          <a:custGeom>
            <a:avLst/>
            <a:gdLst/>
            <a:ahLst/>
            <a:cxnLst/>
            <a:rect l="l" t="t" r="r" b="b"/>
            <a:pathLst>
              <a:path w="2453760" h="514080" extrusionOk="0">
                <a:moveTo>
                  <a:pt x="0" y="0"/>
                </a:moveTo>
                <a:lnTo>
                  <a:pt x="2453760" y="0"/>
                </a:lnTo>
                <a:lnTo>
                  <a:pt x="2453760" y="514080"/>
                </a:lnTo>
                <a:lnTo>
                  <a:pt x="0" y="514080"/>
                </a:lnTo>
                <a:lnTo>
                  <a:pt x="0" y="0"/>
                </a:lnTo>
                <a:close/>
              </a:path>
            </a:pathLst>
          </a:custGeom>
          <a:blipFill rotWithShape="1">
            <a:blip r:embed="rId3">
              <a:alphaModFix/>
            </a:blip>
            <a:stretch>
              <a:fillRect t="-267" b="-265"/>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7" name="Google Shape;607;g34bf68f3037_0_567"/>
          <p:cNvSpPr/>
          <p:nvPr/>
        </p:nvSpPr>
        <p:spPr>
          <a:xfrm>
            <a:off x="631800" y="396360"/>
            <a:ext cx="1250100" cy="1250100"/>
          </a:xfrm>
          <a:custGeom>
            <a:avLst/>
            <a:gdLst/>
            <a:ahLst/>
            <a:cxnLst/>
            <a:rect l="l" t="t" r="r" b="b"/>
            <a:pathLst>
              <a:path w="1250100" h="1250100" extrusionOk="0">
                <a:moveTo>
                  <a:pt x="0" y="0"/>
                </a:moveTo>
                <a:lnTo>
                  <a:pt x="1250100" y="0"/>
                </a:lnTo>
                <a:lnTo>
                  <a:pt x="1250100" y="1250100"/>
                </a:lnTo>
                <a:lnTo>
                  <a:pt x="0" y="125010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8" name="Google Shape;608;g34bf68f3037_0_567"/>
          <p:cNvSpPr/>
          <p:nvPr/>
        </p:nvSpPr>
        <p:spPr>
          <a:xfrm>
            <a:off x="10886940" y="2063340"/>
            <a:ext cx="6465951" cy="2674620"/>
          </a:xfrm>
          <a:custGeom>
            <a:avLst/>
            <a:gdLst/>
            <a:ahLst/>
            <a:cxnLst/>
            <a:rect l="l" t="t" r="r" b="b"/>
            <a:pathLst>
              <a:path w="8621268" h="3566160" extrusionOk="0">
                <a:moveTo>
                  <a:pt x="0" y="594360"/>
                </a:moveTo>
                <a:cubicBezTo>
                  <a:pt x="0" y="266065"/>
                  <a:pt x="266065" y="0"/>
                  <a:pt x="594360" y="0"/>
                </a:cubicBezTo>
                <a:lnTo>
                  <a:pt x="8026908" y="0"/>
                </a:lnTo>
                <a:cubicBezTo>
                  <a:pt x="8355202" y="0"/>
                  <a:pt x="8621268" y="266065"/>
                  <a:pt x="8621268" y="594360"/>
                </a:cubicBezTo>
                <a:lnTo>
                  <a:pt x="8621268" y="2971800"/>
                </a:lnTo>
                <a:cubicBezTo>
                  <a:pt x="8621268" y="3300095"/>
                  <a:pt x="8355202" y="3566160"/>
                  <a:pt x="8026908" y="3566160"/>
                </a:cubicBezTo>
                <a:lnTo>
                  <a:pt x="594360" y="3566160"/>
                </a:lnTo>
                <a:cubicBezTo>
                  <a:pt x="266065" y="3566160"/>
                  <a:pt x="0" y="3300095"/>
                  <a:pt x="0" y="297180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9" name="Google Shape;609;g34bf68f3037_0_567"/>
          <p:cNvSpPr/>
          <p:nvPr/>
        </p:nvSpPr>
        <p:spPr>
          <a:xfrm>
            <a:off x="10886940" y="5469120"/>
            <a:ext cx="6465951" cy="4155281"/>
          </a:xfrm>
          <a:custGeom>
            <a:avLst/>
            <a:gdLst/>
            <a:ahLst/>
            <a:cxnLst/>
            <a:rect l="l" t="t" r="r" b="b"/>
            <a:pathLst>
              <a:path w="8621268" h="5540375" extrusionOk="0">
                <a:moveTo>
                  <a:pt x="0" y="923417"/>
                </a:moveTo>
                <a:cubicBezTo>
                  <a:pt x="0" y="413385"/>
                  <a:pt x="413385" y="0"/>
                  <a:pt x="923417" y="0"/>
                </a:cubicBezTo>
                <a:lnTo>
                  <a:pt x="7697851" y="0"/>
                </a:lnTo>
                <a:cubicBezTo>
                  <a:pt x="8207883" y="0"/>
                  <a:pt x="8621268" y="413385"/>
                  <a:pt x="8621268" y="923417"/>
                </a:cubicBezTo>
                <a:lnTo>
                  <a:pt x="8621268" y="4616958"/>
                </a:lnTo>
                <a:cubicBezTo>
                  <a:pt x="8621268" y="5126990"/>
                  <a:pt x="8207883" y="5540375"/>
                  <a:pt x="7697851" y="5540375"/>
                </a:cubicBezTo>
                <a:lnTo>
                  <a:pt x="923417" y="5540375"/>
                </a:lnTo>
                <a:cubicBezTo>
                  <a:pt x="413385" y="5540375"/>
                  <a:pt x="0" y="5126990"/>
                  <a:pt x="0" y="4616958"/>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0" name="Google Shape;610;g34bf68f3037_0_567"/>
          <p:cNvSpPr/>
          <p:nvPr/>
        </p:nvSpPr>
        <p:spPr>
          <a:xfrm>
            <a:off x="12859042" y="4646443"/>
            <a:ext cx="4399280" cy="4399280"/>
          </a:xfrm>
          <a:custGeom>
            <a:avLst/>
            <a:gdLst/>
            <a:ahLst/>
            <a:cxnLst/>
            <a:rect l="l" t="t" r="r" b="b"/>
            <a:pathLst>
              <a:path w="812800" h="812800" extrusionOk="0">
                <a:moveTo>
                  <a:pt x="40467" y="0"/>
                </a:moveTo>
                <a:lnTo>
                  <a:pt x="772333" y="0"/>
                </a:lnTo>
                <a:cubicBezTo>
                  <a:pt x="783066" y="0"/>
                  <a:pt x="793359" y="4263"/>
                  <a:pt x="800948" y="11852"/>
                </a:cubicBezTo>
                <a:cubicBezTo>
                  <a:pt x="808537" y="19441"/>
                  <a:pt x="812800" y="29734"/>
                  <a:pt x="812800" y="40467"/>
                </a:cubicBezTo>
                <a:lnTo>
                  <a:pt x="812800" y="772333"/>
                </a:lnTo>
                <a:cubicBezTo>
                  <a:pt x="812800" y="783066"/>
                  <a:pt x="808537" y="793359"/>
                  <a:pt x="800948" y="800948"/>
                </a:cubicBezTo>
                <a:cubicBezTo>
                  <a:pt x="793359" y="808537"/>
                  <a:pt x="783066" y="812800"/>
                  <a:pt x="772333" y="812800"/>
                </a:cubicBezTo>
                <a:lnTo>
                  <a:pt x="40467" y="812800"/>
                </a:lnTo>
                <a:cubicBezTo>
                  <a:pt x="29734" y="812800"/>
                  <a:pt x="19441" y="808537"/>
                  <a:pt x="11852" y="800948"/>
                </a:cubicBezTo>
                <a:cubicBezTo>
                  <a:pt x="4263" y="793359"/>
                  <a:pt x="0" y="783066"/>
                  <a:pt x="0" y="772333"/>
                </a:cubicBezTo>
                <a:lnTo>
                  <a:pt x="0" y="40467"/>
                </a:lnTo>
                <a:cubicBezTo>
                  <a:pt x="0" y="29734"/>
                  <a:pt x="4263" y="19441"/>
                  <a:pt x="11852" y="11852"/>
                </a:cubicBezTo>
                <a:cubicBezTo>
                  <a:pt x="19441" y="4263"/>
                  <a:pt x="29734" y="0"/>
                  <a:pt x="40467" y="0"/>
                </a:cubicBezTo>
                <a:close/>
              </a:path>
            </a:pathLst>
          </a:custGeom>
          <a:blipFill rotWithShape="1">
            <a:blip r:embed="rId5">
              <a:alphaModFix/>
            </a:blip>
            <a:stretch>
              <a:fillRect l="-8816" r="-8815"/>
            </a:stretch>
          </a:blipFill>
          <a:ln w="114300" cap="rnd" cmpd="sng">
            <a:solidFill>
              <a:srgbClr val="926FB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1" name="Google Shape;611;g34bf68f3037_0_567"/>
          <p:cNvSpPr/>
          <p:nvPr/>
        </p:nvSpPr>
        <p:spPr>
          <a:xfrm>
            <a:off x="631800" y="396360"/>
            <a:ext cx="1250100" cy="1250100"/>
          </a:xfrm>
          <a:custGeom>
            <a:avLst/>
            <a:gdLst/>
            <a:ahLst/>
            <a:cxnLst/>
            <a:rect l="l" t="t" r="r" b="b"/>
            <a:pathLst>
              <a:path w="1250100" h="1250100" extrusionOk="0">
                <a:moveTo>
                  <a:pt x="0" y="0"/>
                </a:moveTo>
                <a:lnTo>
                  <a:pt x="1250100" y="0"/>
                </a:lnTo>
                <a:lnTo>
                  <a:pt x="1250100" y="1250100"/>
                </a:lnTo>
                <a:lnTo>
                  <a:pt x="0" y="125010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2" name="Google Shape;612;g34bf68f3037_0_567"/>
          <p:cNvSpPr/>
          <p:nvPr/>
        </p:nvSpPr>
        <p:spPr>
          <a:xfrm>
            <a:off x="631800" y="396360"/>
            <a:ext cx="1250100" cy="1250100"/>
          </a:xfrm>
          <a:custGeom>
            <a:avLst/>
            <a:gdLst/>
            <a:ahLst/>
            <a:cxnLst/>
            <a:rect l="l" t="t" r="r" b="b"/>
            <a:pathLst>
              <a:path w="1250100" h="1250100" extrusionOk="0">
                <a:moveTo>
                  <a:pt x="0" y="0"/>
                </a:moveTo>
                <a:lnTo>
                  <a:pt x="1250100" y="0"/>
                </a:lnTo>
                <a:lnTo>
                  <a:pt x="1250100" y="1250100"/>
                </a:lnTo>
                <a:lnTo>
                  <a:pt x="0" y="125010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3" name="Google Shape;613;g34bf68f3037_0_567"/>
          <p:cNvSpPr txBox="1"/>
          <p:nvPr/>
        </p:nvSpPr>
        <p:spPr>
          <a:xfrm>
            <a:off x="477360" y="3714811"/>
            <a:ext cx="11803200" cy="1772793"/>
          </a:xfrm>
          <a:prstGeom prst="rect">
            <a:avLst/>
          </a:prstGeom>
          <a:noFill/>
          <a:ln>
            <a:noFill/>
          </a:ln>
        </p:spPr>
        <p:txBody>
          <a:bodyPr spcFirstLastPara="1" wrap="square" lIns="0" tIns="0" rIns="0" bIns="0" anchor="t" anchorCtr="0">
            <a:spAutoFit/>
          </a:bodyPr>
          <a:lstStyle/>
          <a:p>
            <a:pPr marL="525884" marR="0" lvl="1" indent="0" algn="l" rtl="0">
              <a:lnSpc>
                <a:spcPct val="144015"/>
              </a:lnSpc>
              <a:spcBef>
                <a:spcPts val="0"/>
              </a:spcBef>
              <a:spcAft>
                <a:spcPts val="0"/>
              </a:spcAft>
              <a:buClr>
                <a:srgbClr val="000000"/>
              </a:buClr>
              <a:buSzPts val="4000"/>
              <a:buFont typeface="Arial"/>
              <a:buNone/>
            </a:pPr>
            <a:r>
              <a:rPr lang="en-US" sz="4000" b="1" i="0" u="none" strike="noStrike" cap="none" dirty="0" err="1">
                <a:solidFill>
                  <a:srgbClr val="926FB1"/>
                </a:solidFill>
                <a:latin typeface="Arial"/>
                <a:ea typeface="Arial"/>
                <a:cs typeface="Arial"/>
                <a:sym typeface="Arial"/>
              </a:rPr>
              <a:t>Чрез</a:t>
            </a:r>
            <a:r>
              <a:rPr lang="en-US" sz="4000" b="1" i="0" u="none" strike="noStrike" cap="none" dirty="0">
                <a:solidFill>
                  <a:srgbClr val="926FB1"/>
                </a:solidFill>
                <a:latin typeface="Arial"/>
                <a:ea typeface="Arial"/>
                <a:cs typeface="Arial"/>
                <a:sym typeface="Arial"/>
              </a:rPr>
              <a:t> </a:t>
            </a:r>
            <a:r>
              <a:rPr lang="en-US" sz="4000" b="1" i="0" u="none" strike="noStrike" cap="none" dirty="0" err="1">
                <a:solidFill>
                  <a:srgbClr val="926FB1"/>
                </a:solidFill>
                <a:latin typeface="Arial"/>
                <a:ea typeface="Arial"/>
                <a:cs typeface="Arial"/>
                <a:sym typeface="Arial"/>
              </a:rPr>
              <a:t>насърчаване</a:t>
            </a:r>
            <a:r>
              <a:rPr lang="en-US" sz="4000" b="1" i="0" u="none" strike="noStrike" cap="none" dirty="0">
                <a:solidFill>
                  <a:srgbClr val="926FB1"/>
                </a:solidFill>
                <a:latin typeface="Arial"/>
                <a:ea typeface="Arial"/>
                <a:cs typeface="Arial"/>
                <a:sym typeface="Arial"/>
              </a:rPr>
              <a:t> </a:t>
            </a:r>
            <a:r>
              <a:rPr lang="en-US" sz="4000" b="1" i="0" u="none" strike="noStrike" cap="none" dirty="0" err="1">
                <a:solidFill>
                  <a:srgbClr val="926FB1"/>
                </a:solidFill>
                <a:latin typeface="Arial"/>
                <a:ea typeface="Arial"/>
                <a:cs typeface="Arial"/>
                <a:sym typeface="Arial"/>
              </a:rPr>
              <a:t>на</a:t>
            </a:r>
            <a:r>
              <a:rPr lang="en-US" sz="4000" b="1" i="0" u="none" strike="noStrike" cap="none" dirty="0">
                <a:solidFill>
                  <a:srgbClr val="926FB1"/>
                </a:solidFill>
                <a:latin typeface="Arial"/>
                <a:ea typeface="Arial"/>
                <a:cs typeface="Arial"/>
                <a:sym typeface="Arial"/>
              </a:rPr>
              <a:t> </a:t>
            </a:r>
            <a:r>
              <a:rPr lang="en-US" sz="4000" b="1" i="0" u="none" strike="noStrike" cap="none" dirty="0" err="1">
                <a:solidFill>
                  <a:srgbClr val="926FB1"/>
                </a:solidFill>
                <a:latin typeface="Arial"/>
                <a:ea typeface="Arial"/>
                <a:cs typeface="Arial"/>
                <a:sym typeface="Arial"/>
              </a:rPr>
              <a:t>сътрудничеството</a:t>
            </a:r>
            <a:r>
              <a:rPr lang="en-US" sz="4000" b="1" i="0" u="none" strike="noStrike" cap="none" dirty="0">
                <a:solidFill>
                  <a:srgbClr val="926FB1"/>
                </a:solidFill>
                <a:latin typeface="Arial"/>
                <a:ea typeface="Arial"/>
                <a:cs typeface="Arial"/>
                <a:sym typeface="Arial"/>
              </a:rPr>
              <a:t> и </a:t>
            </a:r>
            <a:r>
              <a:rPr lang="en-US" sz="4000" b="1" i="0" u="none" strike="noStrike" cap="none" dirty="0" err="1">
                <a:solidFill>
                  <a:srgbClr val="926FB1"/>
                </a:solidFill>
                <a:latin typeface="Arial"/>
                <a:ea typeface="Arial"/>
                <a:cs typeface="Arial"/>
                <a:sym typeface="Arial"/>
              </a:rPr>
              <a:t>сплотяването</a:t>
            </a:r>
            <a:r>
              <a:rPr lang="en-US" sz="4000" b="1" i="0" u="none" strike="noStrike" cap="none" dirty="0">
                <a:solidFill>
                  <a:srgbClr val="926FB1"/>
                </a:solidFill>
                <a:latin typeface="Arial"/>
                <a:ea typeface="Arial"/>
                <a:cs typeface="Arial"/>
                <a:sym typeface="Arial"/>
              </a:rPr>
              <a:t> </a:t>
            </a:r>
            <a:r>
              <a:rPr lang="en-US" sz="4000" b="1" i="0" u="none" strike="noStrike" cap="none" dirty="0" err="1">
                <a:solidFill>
                  <a:srgbClr val="926FB1"/>
                </a:solidFill>
                <a:latin typeface="Arial"/>
                <a:ea typeface="Arial"/>
                <a:cs typeface="Arial"/>
                <a:sym typeface="Arial"/>
              </a:rPr>
              <a:t>на</a:t>
            </a:r>
            <a:r>
              <a:rPr lang="en-US" sz="4000" b="1" i="0" u="none" strike="noStrike" cap="none" dirty="0">
                <a:solidFill>
                  <a:srgbClr val="926FB1"/>
                </a:solidFill>
                <a:latin typeface="Arial"/>
                <a:ea typeface="Arial"/>
                <a:cs typeface="Arial"/>
                <a:sym typeface="Arial"/>
              </a:rPr>
              <a:t> </a:t>
            </a:r>
            <a:r>
              <a:rPr lang="en-US" sz="4000" b="1" i="0" u="none" strike="noStrike" cap="none" dirty="0" err="1">
                <a:solidFill>
                  <a:srgbClr val="926FB1"/>
                </a:solidFill>
                <a:latin typeface="Arial"/>
                <a:ea typeface="Arial"/>
                <a:cs typeface="Arial"/>
                <a:sym typeface="Arial"/>
              </a:rPr>
              <a:t>екипа</a:t>
            </a:r>
            <a:endParaRPr sz="1400" b="0" i="0" u="none" strike="noStrike" cap="none" dirty="0">
              <a:solidFill>
                <a:srgbClr val="000000"/>
              </a:solidFill>
              <a:latin typeface="Arial"/>
              <a:ea typeface="Arial"/>
              <a:cs typeface="Arial"/>
              <a:sym typeface="Arial"/>
            </a:endParaRPr>
          </a:p>
        </p:txBody>
      </p:sp>
      <p:sp>
        <p:nvSpPr>
          <p:cNvPr id="614" name="Google Shape;614;g34bf68f3037_0_567"/>
          <p:cNvSpPr txBox="1"/>
          <p:nvPr/>
        </p:nvSpPr>
        <p:spPr>
          <a:xfrm>
            <a:off x="1751161" y="5494639"/>
            <a:ext cx="11299800" cy="4326954"/>
          </a:xfrm>
          <a:prstGeom prst="rect">
            <a:avLst/>
          </a:prstGeom>
          <a:noFill/>
          <a:ln>
            <a:noFill/>
          </a:ln>
        </p:spPr>
        <p:txBody>
          <a:bodyPr spcFirstLastPara="1" wrap="square" lIns="0" tIns="0" rIns="0" bIns="0" anchor="t" anchorCtr="0">
            <a:spAutoFit/>
          </a:bodyPr>
          <a:lstStyle/>
          <a:p>
            <a:pPr marL="0" marR="0" lvl="0" indent="0" algn="just" rtl="0">
              <a:lnSpc>
                <a:spcPct val="107997"/>
              </a:lnSpc>
              <a:spcBef>
                <a:spcPts val="0"/>
              </a:spcBef>
              <a:spcAft>
                <a:spcPts val="0"/>
              </a:spcAft>
              <a:buClr>
                <a:srgbClr val="000000"/>
              </a:buClr>
              <a:buSzPts val="4339"/>
              <a:buFont typeface="Arial"/>
              <a:buNone/>
            </a:pPr>
            <a:r>
              <a:rPr lang="en-US" sz="4339" b="0" i="0" u="none" strike="noStrike" cap="none" dirty="0">
                <a:solidFill>
                  <a:srgbClr val="000000"/>
                </a:solidFill>
                <a:latin typeface="Arial"/>
                <a:ea typeface="Arial"/>
                <a:cs typeface="Arial"/>
                <a:sym typeface="Arial"/>
              </a:rPr>
              <a:t> </a:t>
            </a:r>
            <a:r>
              <a:rPr lang="en-US" sz="4339" b="0" i="0" u="none" strike="noStrike" cap="none" dirty="0" err="1">
                <a:solidFill>
                  <a:srgbClr val="000000"/>
                </a:solidFill>
                <a:latin typeface="Arial"/>
                <a:ea typeface="Arial"/>
                <a:cs typeface="Arial"/>
                <a:sym typeface="Arial"/>
              </a:rPr>
              <a:t>Как</a:t>
            </a:r>
            <a:r>
              <a:rPr lang="en-US" sz="4339" b="0" i="0" u="none" strike="noStrike" cap="none" dirty="0">
                <a:solidFill>
                  <a:srgbClr val="000000"/>
                </a:solidFill>
                <a:latin typeface="Arial"/>
                <a:ea typeface="Arial"/>
                <a:cs typeface="Arial"/>
                <a:sym typeface="Arial"/>
              </a:rPr>
              <a:t>?</a:t>
            </a:r>
            <a:endParaRPr sz="1400" b="0" i="0" u="none" strike="noStrike" cap="none" dirty="0">
              <a:solidFill>
                <a:srgbClr val="000000"/>
              </a:solidFill>
              <a:latin typeface="Arial"/>
              <a:ea typeface="Arial"/>
              <a:cs typeface="Arial"/>
              <a:sym typeface="Arial"/>
            </a:endParaRPr>
          </a:p>
          <a:p>
            <a:pPr marL="936848" marR="0" lvl="1" indent="-468424" algn="l" rtl="0">
              <a:lnSpc>
                <a:spcPct val="107997"/>
              </a:lnSpc>
              <a:spcBef>
                <a:spcPts val="0"/>
              </a:spcBef>
              <a:spcAft>
                <a:spcPts val="0"/>
              </a:spcAft>
              <a:buClr>
                <a:srgbClr val="000000"/>
              </a:buClr>
              <a:buSzPts val="4339"/>
              <a:buFont typeface="Arial"/>
              <a:buChar char="•"/>
            </a:pPr>
            <a:r>
              <a:rPr lang="en-US" sz="4339" b="0" i="0" u="none" strike="noStrike" cap="none" dirty="0" err="1">
                <a:solidFill>
                  <a:srgbClr val="000000"/>
                </a:solidFill>
                <a:latin typeface="Arial"/>
                <a:ea typeface="Arial"/>
                <a:cs typeface="Arial"/>
                <a:sym typeface="Arial"/>
              </a:rPr>
              <a:t>Създаване</a:t>
            </a:r>
            <a:r>
              <a:rPr lang="en-US" sz="4339" b="0" i="0" u="none" strike="noStrike" cap="none" dirty="0">
                <a:solidFill>
                  <a:srgbClr val="000000"/>
                </a:solidFill>
                <a:latin typeface="Arial"/>
                <a:ea typeface="Arial"/>
                <a:cs typeface="Arial"/>
                <a:sym typeface="Arial"/>
              </a:rPr>
              <a:t> </a:t>
            </a:r>
            <a:r>
              <a:rPr lang="en-US" sz="4339" b="0" i="0" u="none" strike="noStrike" cap="none" dirty="0" err="1">
                <a:solidFill>
                  <a:srgbClr val="000000"/>
                </a:solidFill>
                <a:latin typeface="Arial"/>
                <a:ea typeface="Arial"/>
                <a:cs typeface="Arial"/>
                <a:sym typeface="Arial"/>
              </a:rPr>
              <a:t>на</a:t>
            </a:r>
            <a:r>
              <a:rPr lang="en-US" sz="4339" b="0" i="0" u="none" strike="noStrike" cap="none" dirty="0">
                <a:solidFill>
                  <a:srgbClr val="000000"/>
                </a:solidFill>
                <a:latin typeface="Arial"/>
                <a:ea typeface="Arial"/>
                <a:cs typeface="Arial"/>
                <a:sym typeface="Arial"/>
              </a:rPr>
              <a:t> </a:t>
            </a:r>
            <a:r>
              <a:rPr lang="en-US" sz="4339" b="0" i="0" u="none" strike="noStrike" cap="none" dirty="0" err="1">
                <a:solidFill>
                  <a:srgbClr val="000000"/>
                </a:solidFill>
                <a:latin typeface="Arial"/>
                <a:ea typeface="Arial"/>
                <a:cs typeface="Arial"/>
                <a:sym typeface="Arial"/>
              </a:rPr>
              <a:t>екипни</a:t>
            </a:r>
            <a:r>
              <a:rPr lang="en-US" sz="4339" b="0" i="0" u="none" strike="noStrike" cap="none" dirty="0">
                <a:solidFill>
                  <a:srgbClr val="000000"/>
                </a:solidFill>
                <a:latin typeface="Arial"/>
                <a:ea typeface="Arial"/>
                <a:cs typeface="Arial"/>
                <a:sym typeface="Arial"/>
              </a:rPr>
              <a:t> </a:t>
            </a:r>
            <a:r>
              <a:rPr lang="en-US" sz="4339" b="0" i="0" u="none" strike="noStrike" cap="none" dirty="0" err="1">
                <a:solidFill>
                  <a:srgbClr val="000000"/>
                </a:solidFill>
                <a:latin typeface="Arial"/>
                <a:ea typeface="Arial"/>
                <a:cs typeface="Arial"/>
                <a:sym typeface="Arial"/>
              </a:rPr>
              <a:t>дейности</a:t>
            </a:r>
            <a:endParaRPr sz="1400" b="0" i="0" u="none" strike="noStrike" cap="none" dirty="0">
              <a:solidFill>
                <a:srgbClr val="000000"/>
              </a:solidFill>
              <a:latin typeface="Arial"/>
              <a:ea typeface="Arial"/>
              <a:cs typeface="Arial"/>
              <a:sym typeface="Arial"/>
            </a:endParaRPr>
          </a:p>
          <a:p>
            <a:pPr marL="936848" marR="0" lvl="1" indent="-468424" algn="l" rtl="0">
              <a:lnSpc>
                <a:spcPct val="107997"/>
              </a:lnSpc>
              <a:spcBef>
                <a:spcPts val="0"/>
              </a:spcBef>
              <a:spcAft>
                <a:spcPts val="0"/>
              </a:spcAft>
              <a:buClr>
                <a:srgbClr val="000000"/>
              </a:buClr>
              <a:buSzPts val="4339"/>
              <a:buFont typeface="Arial"/>
              <a:buChar char="•"/>
            </a:pPr>
            <a:r>
              <a:rPr lang="en-US" sz="4339" b="0" i="0" u="none" strike="noStrike" cap="none" dirty="0" err="1">
                <a:solidFill>
                  <a:srgbClr val="000000"/>
                </a:solidFill>
                <a:latin typeface="Arial"/>
                <a:ea typeface="Arial"/>
                <a:cs typeface="Arial"/>
                <a:sym typeface="Arial"/>
              </a:rPr>
              <a:t>Опознаване</a:t>
            </a:r>
            <a:r>
              <a:rPr lang="en-US" sz="4339" b="0" i="0" u="none" strike="noStrike" cap="none" dirty="0">
                <a:solidFill>
                  <a:srgbClr val="000000"/>
                </a:solidFill>
                <a:latin typeface="Arial"/>
                <a:ea typeface="Arial"/>
                <a:cs typeface="Arial"/>
                <a:sym typeface="Arial"/>
              </a:rPr>
              <a:t> </a:t>
            </a:r>
            <a:r>
              <a:rPr lang="en-US" sz="4339" b="0" i="0" u="none" strike="noStrike" cap="none" dirty="0" err="1">
                <a:solidFill>
                  <a:srgbClr val="000000"/>
                </a:solidFill>
                <a:latin typeface="Arial"/>
                <a:ea typeface="Arial"/>
                <a:cs typeface="Arial"/>
                <a:sym typeface="Arial"/>
              </a:rPr>
              <a:t>на</a:t>
            </a:r>
            <a:r>
              <a:rPr lang="en-US" sz="4339" b="0" i="0" u="none" strike="noStrike" cap="none" dirty="0">
                <a:solidFill>
                  <a:srgbClr val="000000"/>
                </a:solidFill>
                <a:latin typeface="Arial"/>
                <a:ea typeface="Arial"/>
                <a:cs typeface="Arial"/>
                <a:sym typeface="Arial"/>
              </a:rPr>
              <a:t> </a:t>
            </a:r>
            <a:r>
              <a:rPr lang="en-US" sz="4339" b="0" i="0" u="none" strike="noStrike" cap="none" dirty="0" err="1">
                <a:solidFill>
                  <a:srgbClr val="000000"/>
                </a:solidFill>
                <a:latin typeface="Arial"/>
                <a:ea typeface="Arial"/>
                <a:cs typeface="Arial"/>
                <a:sym typeface="Arial"/>
              </a:rPr>
              <a:t>служителите</a:t>
            </a:r>
            <a:endParaRPr sz="1400" b="0" i="0" u="none" strike="noStrike" cap="none" dirty="0">
              <a:solidFill>
                <a:srgbClr val="000000"/>
              </a:solidFill>
              <a:latin typeface="Arial"/>
              <a:ea typeface="Arial"/>
              <a:cs typeface="Arial"/>
              <a:sym typeface="Arial"/>
            </a:endParaRPr>
          </a:p>
          <a:p>
            <a:pPr marL="936848" marR="0" lvl="1" indent="-468424" algn="l" rtl="0">
              <a:lnSpc>
                <a:spcPct val="107997"/>
              </a:lnSpc>
              <a:spcBef>
                <a:spcPts val="0"/>
              </a:spcBef>
              <a:spcAft>
                <a:spcPts val="0"/>
              </a:spcAft>
              <a:buClr>
                <a:srgbClr val="000000"/>
              </a:buClr>
              <a:buSzPts val="4339"/>
              <a:buFont typeface="Arial"/>
              <a:buChar char="•"/>
            </a:pPr>
            <a:r>
              <a:rPr lang="en-US" sz="4339" b="0" i="0" u="none" strike="noStrike" cap="none" dirty="0" err="1">
                <a:solidFill>
                  <a:srgbClr val="000000"/>
                </a:solidFill>
                <a:latin typeface="Arial"/>
                <a:ea typeface="Arial"/>
                <a:cs typeface="Arial"/>
                <a:sym typeface="Arial"/>
              </a:rPr>
              <a:t>Приоритизиране</a:t>
            </a:r>
            <a:r>
              <a:rPr lang="en-US" sz="4339" b="0" i="0" u="none" strike="noStrike" cap="none" dirty="0">
                <a:solidFill>
                  <a:srgbClr val="000000"/>
                </a:solidFill>
                <a:latin typeface="Arial"/>
                <a:ea typeface="Arial"/>
                <a:cs typeface="Arial"/>
                <a:sym typeface="Arial"/>
              </a:rPr>
              <a:t> </a:t>
            </a:r>
            <a:r>
              <a:rPr lang="en-US" sz="4339" b="0" i="0" u="none" strike="noStrike" cap="none" dirty="0" err="1">
                <a:solidFill>
                  <a:srgbClr val="000000"/>
                </a:solidFill>
                <a:latin typeface="Arial"/>
                <a:ea typeface="Arial"/>
                <a:cs typeface="Arial"/>
                <a:sym typeface="Arial"/>
              </a:rPr>
              <a:t>на</a:t>
            </a:r>
            <a:r>
              <a:rPr lang="en-US" sz="4339" b="0" i="0" u="none" strike="noStrike" cap="none" dirty="0">
                <a:solidFill>
                  <a:srgbClr val="000000"/>
                </a:solidFill>
                <a:latin typeface="Arial"/>
                <a:ea typeface="Arial"/>
                <a:cs typeface="Arial"/>
                <a:sym typeface="Arial"/>
              </a:rPr>
              <a:t> </a:t>
            </a:r>
            <a:r>
              <a:rPr lang="en-US" sz="4339" b="0" i="0" u="none" strike="noStrike" cap="none" dirty="0" err="1">
                <a:solidFill>
                  <a:srgbClr val="000000"/>
                </a:solidFill>
                <a:latin typeface="Arial"/>
                <a:ea typeface="Arial"/>
                <a:cs typeface="Arial"/>
                <a:sym typeface="Arial"/>
              </a:rPr>
              <a:t>социалните</a:t>
            </a:r>
            <a:r>
              <a:rPr lang="en-US" sz="4339" b="0" i="0" u="none" strike="noStrike" cap="none" dirty="0">
                <a:solidFill>
                  <a:srgbClr val="000000"/>
                </a:solidFill>
                <a:latin typeface="Arial"/>
                <a:ea typeface="Arial"/>
                <a:cs typeface="Arial"/>
                <a:sym typeface="Arial"/>
              </a:rPr>
              <a:t> </a:t>
            </a:r>
            <a:r>
              <a:rPr lang="en-US" sz="4339" b="0" i="0" u="none" strike="noStrike" cap="none" dirty="0" err="1">
                <a:solidFill>
                  <a:srgbClr val="000000"/>
                </a:solidFill>
                <a:latin typeface="Arial"/>
                <a:ea typeface="Arial"/>
                <a:cs typeface="Arial"/>
                <a:sym typeface="Arial"/>
              </a:rPr>
              <a:t>взаимодействия</a:t>
            </a:r>
            <a:r>
              <a:rPr lang="en-US" sz="4339" b="0" i="0" u="none" strike="noStrike" cap="none" dirty="0">
                <a:solidFill>
                  <a:srgbClr val="000000"/>
                </a:solidFill>
                <a:latin typeface="Arial"/>
                <a:ea typeface="Arial"/>
                <a:cs typeface="Arial"/>
                <a:sym typeface="Arial"/>
              </a:rPr>
              <a:t>, </a:t>
            </a:r>
            <a:r>
              <a:rPr lang="en-US" sz="4339" b="0" i="0" u="none" strike="noStrike" cap="none" dirty="0" err="1">
                <a:solidFill>
                  <a:srgbClr val="000000"/>
                </a:solidFill>
                <a:latin typeface="Arial"/>
                <a:ea typeface="Arial"/>
                <a:cs typeface="Arial"/>
                <a:sym typeface="Arial"/>
              </a:rPr>
              <a:t>дори</a:t>
            </a:r>
            <a:r>
              <a:rPr lang="en-US" sz="4339" b="0" i="0" u="none" strike="noStrike" cap="none" dirty="0">
                <a:solidFill>
                  <a:srgbClr val="000000"/>
                </a:solidFill>
                <a:latin typeface="Arial"/>
                <a:ea typeface="Arial"/>
                <a:cs typeface="Arial"/>
                <a:sym typeface="Arial"/>
              </a:rPr>
              <a:t> в </a:t>
            </a:r>
            <a:r>
              <a:rPr lang="en-US" sz="4339" b="0" i="0" u="none" strike="noStrike" cap="none" dirty="0" err="1">
                <a:solidFill>
                  <a:srgbClr val="000000"/>
                </a:solidFill>
                <a:latin typeface="Arial"/>
                <a:ea typeface="Arial"/>
                <a:cs typeface="Arial"/>
                <a:sym typeface="Arial"/>
              </a:rPr>
              <a:t>дигитална</a:t>
            </a:r>
            <a:r>
              <a:rPr lang="en-US" sz="4339" b="0" i="0" u="none" strike="noStrike" cap="none" dirty="0">
                <a:solidFill>
                  <a:srgbClr val="000000"/>
                </a:solidFill>
                <a:latin typeface="Arial"/>
                <a:ea typeface="Arial"/>
                <a:cs typeface="Arial"/>
                <a:sym typeface="Arial"/>
              </a:rPr>
              <a:t> </a:t>
            </a:r>
            <a:r>
              <a:rPr lang="en-US" sz="4339" b="0" i="0" u="none" strike="noStrike" cap="none" dirty="0" err="1">
                <a:solidFill>
                  <a:srgbClr val="000000"/>
                </a:solidFill>
                <a:latin typeface="Arial"/>
                <a:ea typeface="Arial"/>
                <a:cs typeface="Arial"/>
                <a:sym typeface="Arial"/>
              </a:rPr>
              <a:t>среда</a:t>
            </a:r>
            <a:endParaRPr sz="1100" b="0" i="0" u="none" strike="noStrike" cap="none" dirty="0">
              <a:solidFill>
                <a:srgbClr val="000000"/>
              </a:solidFill>
              <a:latin typeface="Arial"/>
              <a:ea typeface="Arial"/>
              <a:cs typeface="Arial"/>
              <a:sym typeface="Arial"/>
            </a:endParaRPr>
          </a:p>
        </p:txBody>
      </p:sp>
      <p:sp>
        <p:nvSpPr>
          <p:cNvPr id="615" name="Google Shape;615;g34bf68f3037_0_567"/>
          <p:cNvSpPr txBox="1"/>
          <p:nvPr/>
        </p:nvSpPr>
        <p:spPr>
          <a:xfrm>
            <a:off x="-4909950" y="2691976"/>
            <a:ext cx="12333600" cy="1015800"/>
          </a:xfrm>
          <a:prstGeom prst="rect">
            <a:avLst/>
          </a:prstGeom>
          <a:noFill/>
          <a:ln>
            <a:noFill/>
          </a:ln>
        </p:spPr>
        <p:txBody>
          <a:bodyPr spcFirstLastPara="1" wrap="square" lIns="0" tIns="0" rIns="0" bIns="0" anchor="t" anchorCtr="0">
            <a:spAutoFit/>
          </a:bodyPr>
          <a:lstStyle/>
          <a:p>
            <a:pPr marL="0" marR="0" lvl="0" indent="0" algn="ctr" rtl="0">
              <a:lnSpc>
                <a:spcPct val="108000"/>
              </a:lnSpc>
              <a:spcBef>
                <a:spcPts val="0"/>
              </a:spcBef>
              <a:spcAft>
                <a:spcPts val="0"/>
              </a:spcAft>
              <a:buClr>
                <a:srgbClr val="000000"/>
              </a:buClr>
              <a:buSzPts val="6600"/>
              <a:buFont typeface="Arial"/>
              <a:buNone/>
            </a:pPr>
            <a:r>
              <a:rPr lang="en-US" sz="6600" b="1" i="0" u="none" strike="noStrike" cap="none" dirty="0">
                <a:solidFill>
                  <a:srgbClr val="A02B93"/>
                </a:solidFill>
                <a:latin typeface="Arial"/>
                <a:ea typeface="Arial"/>
                <a:cs typeface="Arial"/>
                <a:sym typeface="Arial"/>
              </a:rPr>
              <a:t>3</a:t>
            </a:r>
            <a:endParaRPr sz="1400" b="0" i="0" u="none" strike="noStrike" cap="none" dirty="0">
              <a:solidFill>
                <a:srgbClr val="000000"/>
              </a:solidFill>
              <a:latin typeface="Arial"/>
              <a:ea typeface="Arial"/>
              <a:cs typeface="Arial"/>
              <a:sym typeface="Arial"/>
            </a:endParaRPr>
          </a:p>
        </p:txBody>
      </p:sp>
      <p:sp>
        <p:nvSpPr>
          <p:cNvPr id="616" name="Google Shape;616;g34bf68f3037_0_567"/>
          <p:cNvSpPr txBox="1"/>
          <p:nvPr/>
        </p:nvSpPr>
        <p:spPr>
          <a:xfrm>
            <a:off x="2613169" y="662599"/>
            <a:ext cx="14375400" cy="1107996"/>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None/>
            </a:pPr>
            <a:r>
              <a:rPr lang="en-US" sz="4000" b="0" i="0" u="none" strike="noStrike" cap="none">
                <a:solidFill>
                  <a:srgbClr val="4EA72E"/>
                </a:solidFill>
                <a:latin typeface="Arial"/>
                <a:ea typeface="Arial"/>
                <a:cs typeface="Arial"/>
                <a:sym typeface="Arial"/>
              </a:rPr>
              <a:t>Тема 3: </a:t>
            </a:r>
            <a:r>
              <a:rPr lang="en-US" sz="4000" b="1" i="0" u="none" strike="noStrike" cap="none">
                <a:solidFill>
                  <a:srgbClr val="4EA72E"/>
                </a:solidFill>
                <a:latin typeface="Arial"/>
                <a:ea typeface="Arial"/>
                <a:cs typeface="Arial"/>
                <a:sym typeface="Arial"/>
              </a:rPr>
              <a:t>Балансиране на използването на технологии и избягване на бърнаута</a:t>
            </a:r>
            <a:endParaRPr sz="1400" b="0" i="0" u="none" strike="noStrike" cap="none">
              <a:solidFill>
                <a:srgbClr val="000000"/>
              </a:solidFill>
              <a:latin typeface="Arial"/>
              <a:ea typeface="Arial"/>
              <a:cs typeface="Arial"/>
              <a:sym typeface="Arial"/>
            </a:endParaRPr>
          </a:p>
        </p:txBody>
      </p:sp>
    </p:spTree>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20"/>
        <p:cNvGrpSpPr/>
        <p:nvPr/>
      </p:nvGrpSpPr>
      <p:grpSpPr>
        <a:xfrm>
          <a:off x="0" y="0"/>
          <a:ext cx="0" cy="0"/>
          <a:chOff x="0" y="0"/>
          <a:chExt cx="0" cy="0"/>
        </a:xfrm>
      </p:grpSpPr>
      <p:sp>
        <p:nvSpPr>
          <p:cNvPr id="621" name="Google Shape;621;g34bf68f3037_0_663"/>
          <p:cNvSpPr/>
          <p:nvPr/>
        </p:nvSpPr>
        <p:spPr>
          <a:xfrm>
            <a:off x="477360" y="9588929"/>
            <a:ext cx="2453760" cy="514080"/>
          </a:xfrm>
          <a:custGeom>
            <a:avLst/>
            <a:gdLst/>
            <a:ahLst/>
            <a:cxnLst/>
            <a:rect l="l" t="t" r="r" b="b"/>
            <a:pathLst>
              <a:path w="2453760" h="514080" extrusionOk="0">
                <a:moveTo>
                  <a:pt x="0" y="0"/>
                </a:moveTo>
                <a:lnTo>
                  <a:pt x="2453760" y="0"/>
                </a:lnTo>
                <a:lnTo>
                  <a:pt x="2453760" y="514080"/>
                </a:lnTo>
                <a:lnTo>
                  <a:pt x="0" y="514080"/>
                </a:lnTo>
                <a:lnTo>
                  <a:pt x="0" y="0"/>
                </a:lnTo>
                <a:close/>
              </a:path>
            </a:pathLst>
          </a:custGeom>
          <a:blipFill rotWithShape="1">
            <a:blip r:embed="rId3">
              <a:alphaModFix/>
            </a:blip>
            <a:stretch>
              <a:fillRect t="-267" b="-265"/>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2" name="Google Shape;622;g34bf68f3037_0_663"/>
          <p:cNvSpPr/>
          <p:nvPr/>
        </p:nvSpPr>
        <p:spPr>
          <a:xfrm>
            <a:off x="631800" y="396360"/>
            <a:ext cx="1250100" cy="1250100"/>
          </a:xfrm>
          <a:custGeom>
            <a:avLst/>
            <a:gdLst/>
            <a:ahLst/>
            <a:cxnLst/>
            <a:rect l="l" t="t" r="r" b="b"/>
            <a:pathLst>
              <a:path w="1250100" h="1250100" extrusionOk="0">
                <a:moveTo>
                  <a:pt x="0" y="0"/>
                </a:moveTo>
                <a:lnTo>
                  <a:pt x="1250100" y="0"/>
                </a:lnTo>
                <a:lnTo>
                  <a:pt x="1250100" y="1250100"/>
                </a:lnTo>
                <a:lnTo>
                  <a:pt x="0" y="125010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3" name="Google Shape;623;g34bf68f3037_0_663"/>
          <p:cNvSpPr/>
          <p:nvPr/>
        </p:nvSpPr>
        <p:spPr>
          <a:xfrm>
            <a:off x="10886940" y="2063340"/>
            <a:ext cx="6465951" cy="2674620"/>
          </a:xfrm>
          <a:custGeom>
            <a:avLst/>
            <a:gdLst/>
            <a:ahLst/>
            <a:cxnLst/>
            <a:rect l="l" t="t" r="r" b="b"/>
            <a:pathLst>
              <a:path w="8621268" h="3566160" extrusionOk="0">
                <a:moveTo>
                  <a:pt x="0" y="594360"/>
                </a:moveTo>
                <a:cubicBezTo>
                  <a:pt x="0" y="266065"/>
                  <a:pt x="266065" y="0"/>
                  <a:pt x="594360" y="0"/>
                </a:cubicBezTo>
                <a:lnTo>
                  <a:pt x="8026908" y="0"/>
                </a:lnTo>
                <a:cubicBezTo>
                  <a:pt x="8355202" y="0"/>
                  <a:pt x="8621268" y="266065"/>
                  <a:pt x="8621268" y="594360"/>
                </a:cubicBezTo>
                <a:lnTo>
                  <a:pt x="8621268" y="2971800"/>
                </a:lnTo>
                <a:cubicBezTo>
                  <a:pt x="8621268" y="3300095"/>
                  <a:pt x="8355202" y="3566160"/>
                  <a:pt x="8026908" y="3566160"/>
                </a:cubicBezTo>
                <a:lnTo>
                  <a:pt x="594360" y="3566160"/>
                </a:lnTo>
                <a:cubicBezTo>
                  <a:pt x="266065" y="3566160"/>
                  <a:pt x="0" y="3300095"/>
                  <a:pt x="0" y="297180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4" name="Google Shape;624;g34bf68f3037_0_663"/>
          <p:cNvSpPr/>
          <p:nvPr/>
        </p:nvSpPr>
        <p:spPr>
          <a:xfrm>
            <a:off x="10886940" y="5469120"/>
            <a:ext cx="6465951" cy="4155281"/>
          </a:xfrm>
          <a:custGeom>
            <a:avLst/>
            <a:gdLst/>
            <a:ahLst/>
            <a:cxnLst/>
            <a:rect l="l" t="t" r="r" b="b"/>
            <a:pathLst>
              <a:path w="8621268" h="5540375" extrusionOk="0">
                <a:moveTo>
                  <a:pt x="0" y="923417"/>
                </a:moveTo>
                <a:cubicBezTo>
                  <a:pt x="0" y="413385"/>
                  <a:pt x="413385" y="0"/>
                  <a:pt x="923417" y="0"/>
                </a:cubicBezTo>
                <a:lnTo>
                  <a:pt x="7697851" y="0"/>
                </a:lnTo>
                <a:cubicBezTo>
                  <a:pt x="8207883" y="0"/>
                  <a:pt x="8621268" y="413385"/>
                  <a:pt x="8621268" y="923417"/>
                </a:cubicBezTo>
                <a:lnTo>
                  <a:pt x="8621268" y="4616958"/>
                </a:lnTo>
                <a:cubicBezTo>
                  <a:pt x="8621268" y="5126990"/>
                  <a:pt x="8207883" y="5540375"/>
                  <a:pt x="7697851" y="5540375"/>
                </a:cubicBezTo>
                <a:lnTo>
                  <a:pt x="923417" y="5540375"/>
                </a:lnTo>
                <a:cubicBezTo>
                  <a:pt x="413385" y="5540375"/>
                  <a:pt x="0" y="5126990"/>
                  <a:pt x="0" y="4616958"/>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5" name="Google Shape;625;g34bf68f3037_0_663"/>
          <p:cNvSpPr/>
          <p:nvPr/>
        </p:nvSpPr>
        <p:spPr>
          <a:xfrm>
            <a:off x="12515466" y="3359810"/>
            <a:ext cx="4602419" cy="4863850"/>
          </a:xfrm>
          <a:custGeom>
            <a:avLst/>
            <a:gdLst/>
            <a:ahLst/>
            <a:cxnLst/>
            <a:rect l="l" t="t" r="r" b="b"/>
            <a:pathLst>
              <a:path w="4602419" h="4863850" extrusionOk="0">
                <a:moveTo>
                  <a:pt x="0" y="0"/>
                </a:moveTo>
                <a:lnTo>
                  <a:pt x="4602418" y="0"/>
                </a:lnTo>
                <a:lnTo>
                  <a:pt x="4602418" y="4863851"/>
                </a:lnTo>
                <a:lnTo>
                  <a:pt x="0" y="4863851"/>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6" name="Google Shape;626;g34bf68f3037_0_663"/>
          <p:cNvSpPr txBox="1"/>
          <p:nvPr/>
        </p:nvSpPr>
        <p:spPr>
          <a:xfrm>
            <a:off x="935109" y="5329819"/>
            <a:ext cx="12496500" cy="4933466"/>
          </a:xfrm>
          <a:prstGeom prst="rect">
            <a:avLst/>
          </a:prstGeom>
          <a:noFill/>
          <a:ln>
            <a:noFill/>
          </a:ln>
        </p:spPr>
        <p:txBody>
          <a:bodyPr spcFirstLastPara="1" wrap="square" lIns="0" tIns="0" rIns="0" bIns="0" anchor="t" anchorCtr="0">
            <a:spAutoFit/>
          </a:bodyPr>
          <a:lstStyle/>
          <a:p>
            <a:pPr marL="0" marR="0" lvl="0" indent="0" algn="just" rtl="0">
              <a:lnSpc>
                <a:spcPct val="107991"/>
              </a:lnSpc>
              <a:spcBef>
                <a:spcPts val="0"/>
              </a:spcBef>
              <a:spcAft>
                <a:spcPts val="0"/>
              </a:spcAft>
              <a:buClr>
                <a:srgbClr val="000000"/>
              </a:buClr>
              <a:buSzPts val="4142"/>
              <a:buFont typeface="Arial"/>
              <a:buNone/>
            </a:pPr>
            <a:r>
              <a:rPr lang="en-US" sz="4142" b="0" i="0" u="none" strike="noStrike" cap="none" dirty="0">
                <a:solidFill>
                  <a:srgbClr val="000000"/>
                </a:solidFill>
                <a:latin typeface="Arial"/>
                <a:ea typeface="Arial"/>
                <a:cs typeface="Arial"/>
                <a:sym typeface="Arial"/>
              </a:rPr>
              <a:t>     </a:t>
            </a:r>
            <a:r>
              <a:rPr lang="en-US" sz="4000" b="0" i="0" u="none" strike="noStrike" cap="none" dirty="0" err="1">
                <a:solidFill>
                  <a:srgbClr val="000000"/>
                </a:solidFill>
                <a:latin typeface="Arial"/>
                <a:ea typeface="Arial"/>
                <a:cs typeface="Arial"/>
                <a:sym typeface="Arial"/>
              </a:rPr>
              <a:t>Как</a:t>
            </a:r>
            <a:r>
              <a:rPr lang="en-US" sz="4000" b="0" i="0" u="none" strike="noStrike" cap="none" dirty="0">
                <a:solidFill>
                  <a:srgbClr val="000000"/>
                </a:solidFill>
                <a:latin typeface="Arial"/>
                <a:ea typeface="Arial"/>
                <a:cs typeface="Arial"/>
                <a:sym typeface="Arial"/>
              </a:rPr>
              <a:t>?</a:t>
            </a:r>
            <a:endParaRPr sz="1200" b="0" i="0" u="none" strike="noStrike" cap="none" dirty="0">
              <a:solidFill>
                <a:srgbClr val="000000"/>
              </a:solidFill>
              <a:latin typeface="Arial"/>
              <a:ea typeface="Arial"/>
              <a:cs typeface="Arial"/>
              <a:sym typeface="Arial"/>
            </a:endParaRPr>
          </a:p>
          <a:p>
            <a:pPr marL="894289" marR="0" lvl="1" indent="-447142" algn="l" rtl="0">
              <a:lnSpc>
                <a:spcPct val="107991"/>
              </a:lnSpc>
              <a:spcBef>
                <a:spcPts val="0"/>
              </a:spcBef>
              <a:spcAft>
                <a:spcPts val="0"/>
              </a:spcAft>
              <a:buClr>
                <a:srgbClr val="000000"/>
              </a:buClr>
              <a:buSzPts val="4142"/>
              <a:buFont typeface="Arial"/>
              <a:buChar char="•"/>
            </a:pPr>
            <a:r>
              <a:rPr lang="en-US" sz="4000" b="0" i="0" u="none" strike="noStrike" cap="none" dirty="0" err="1">
                <a:solidFill>
                  <a:srgbClr val="000000"/>
                </a:solidFill>
                <a:latin typeface="Arial"/>
                <a:ea typeface="Arial"/>
                <a:cs typeface="Arial"/>
                <a:sym typeface="Arial"/>
              </a:rPr>
              <a:t>Осигуряване</a:t>
            </a:r>
            <a:r>
              <a:rPr lang="en-US" sz="4000" b="0" i="0" u="none" strike="noStrike" cap="none" dirty="0">
                <a:solidFill>
                  <a:srgbClr val="000000"/>
                </a:solidFill>
                <a:latin typeface="Arial"/>
                <a:ea typeface="Arial"/>
                <a:cs typeface="Arial"/>
                <a:sym typeface="Arial"/>
              </a:rPr>
              <a:t> </a:t>
            </a:r>
            <a:r>
              <a:rPr lang="en-US" sz="4000" b="0" i="0" u="none" strike="noStrike" cap="none" dirty="0" err="1">
                <a:solidFill>
                  <a:srgbClr val="000000"/>
                </a:solidFill>
                <a:latin typeface="Arial"/>
                <a:ea typeface="Arial"/>
                <a:cs typeface="Arial"/>
                <a:sym typeface="Arial"/>
              </a:rPr>
              <a:t>на</a:t>
            </a:r>
            <a:r>
              <a:rPr lang="en-US" sz="4000" b="0" i="0" u="none" strike="noStrike" cap="none" dirty="0">
                <a:solidFill>
                  <a:srgbClr val="000000"/>
                </a:solidFill>
                <a:latin typeface="Arial"/>
                <a:ea typeface="Arial"/>
                <a:cs typeface="Arial"/>
                <a:sym typeface="Arial"/>
              </a:rPr>
              <a:t> </a:t>
            </a:r>
            <a:r>
              <a:rPr lang="en-US" sz="4000" b="0" i="0" u="none" strike="noStrike" cap="none" dirty="0" err="1">
                <a:solidFill>
                  <a:srgbClr val="000000"/>
                </a:solidFill>
                <a:latin typeface="Arial"/>
                <a:ea typeface="Arial"/>
                <a:cs typeface="Arial"/>
                <a:sym typeface="Arial"/>
              </a:rPr>
              <a:t>подкрепа</a:t>
            </a:r>
            <a:r>
              <a:rPr lang="en-US" sz="4000" b="0" i="0" u="none" strike="noStrike" cap="none" dirty="0">
                <a:solidFill>
                  <a:srgbClr val="000000"/>
                </a:solidFill>
                <a:latin typeface="Arial"/>
                <a:ea typeface="Arial"/>
                <a:cs typeface="Arial"/>
                <a:sym typeface="Arial"/>
              </a:rPr>
              <a:t> </a:t>
            </a:r>
            <a:r>
              <a:rPr lang="en-US" sz="4000" b="0" i="0" u="none" strike="noStrike" cap="none" dirty="0" err="1">
                <a:solidFill>
                  <a:srgbClr val="000000"/>
                </a:solidFill>
                <a:latin typeface="Arial"/>
                <a:ea typeface="Arial"/>
                <a:cs typeface="Arial"/>
                <a:sym typeface="Arial"/>
              </a:rPr>
              <a:t>на</a:t>
            </a:r>
            <a:r>
              <a:rPr lang="en-US" sz="4000" b="0" i="0" u="none" strike="noStrike" cap="none" dirty="0">
                <a:solidFill>
                  <a:srgbClr val="000000"/>
                </a:solidFill>
                <a:latin typeface="Arial"/>
                <a:ea typeface="Arial"/>
                <a:cs typeface="Arial"/>
                <a:sym typeface="Arial"/>
              </a:rPr>
              <a:t> </a:t>
            </a:r>
            <a:r>
              <a:rPr lang="en-US" sz="4000" b="0" i="0" u="none" strike="noStrike" cap="none" dirty="0" err="1">
                <a:solidFill>
                  <a:srgbClr val="000000"/>
                </a:solidFill>
                <a:latin typeface="Arial"/>
                <a:ea typeface="Arial"/>
                <a:cs typeface="Arial"/>
                <a:sym typeface="Arial"/>
              </a:rPr>
              <a:t>служителите</a:t>
            </a:r>
            <a:r>
              <a:rPr lang="en-US" sz="4000" b="0" i="0" u="none" strike="noStrike" cap="none" dirty="0">
                <a:solidFill>
                  <a:srgbClr val="000000"/>
                </a:solidFill>
                <a:latin typeface="Arial"/>
                <a:ea typeface="Arial"/>
                <a:cs typeface="Arial"/>
                <a:sym typeface="Arial"/>
              </a:rPr>
              <a:t> с</a:t>
            </a:r>
            <a:r>
              <a:rPr lang="bg-BG" sz="4000" b="0" i="0" u="none" strike="noStrike" cap="none" dirty="0">
                <a:solidFill>
                  <a:srgbClr val="000000"/>
                </a:solidFill>
                <a:latin typeface="Arial"/>
                <a:ea typeface="Arial"/>
                <a:cs typeface="Arial"/>
                <a:sym typeface="Arial"/>
              </a:rPr>
              <a:t> помощта на</a:t>
            </a:r>
            <a:r>
              <a:rPr lang="en-US" sz="4000" b="0" i="0" u="none" strike="noStrike" cap="none" dirty="0">
                <a:solidFill>
                  <a:srgbClr val="000000"/>
                </a:solidFill>
                <a:latin typeface="Arial"/>
                <a:ea typeface="Arial"/>
                <a:cs typeface="Arial"/>
                <a:sym typeface="Arial"/>
              </a:rPr>
              <a:t> </a:t>
            </a:r>
            <a:r>
              <a:rPr lang="en-US" sz="4000" b="0" i="0" u="none" strike="noStrike" cap="none" dirty="0" err="1">
                <a:solidFill>
                  <a:srgbClr val="000000"/>
                </a:solidFill>
                <a:latin typeface="Arial"/>
                <a:ea typeface="Arial"/>
                <a:cs typeface="Arial"/>
                <a:sym typeface="Arial"/>
              </a:rPr>
              <a:t>ясни</a:t>
            </a:r>
            <a:r>
              <a:rPr lang="en-US" sz="4000" b="0" i="0" u="none" strike="noStrike" cap="none" dirty="0">
                <a:solidFill>
                  <a:srgbClr val="000000"/>
                </a:solidFill>
                <a:latin typeface="Arial"/>
                <a:ea typeface="Arial"/>
                <a:cs typeface="Arial"/>
                <a:sym typeface="Arial"/>
              </a:rPr>
              <a:t> </a:t>
            </a:r>
            <a:r>
              <a:rPr lang="en-US" sz="4000" b="0" i="0" u="none" strike="noStrike" cap="none" dirty="0" err="1">
                <a:solidFill>
                  <a:srgbClr val="000000"/>
                </a:solidFill>
                <a:latin typeface="Arial"/>
                <a:ea typeface="Arial"/>
                <a:cs typeface="Arial"/>
                <a:sym typeface="Arial"/>
              </a:rPr>
              <a:t>политики</a:t>
            </a:r>
            <a:r>
              <a:rPr lang="en-US" sz="4000" b="0" i="0" u="none" strike="noStrike" cap="none" dirty="0">
                <a:solidFill>
                  <a:srgbClr val="000000"/>
                </a:solidFill>
                <a:latin typeface="Arial"/>
                <a:ea typeface="Arial"/>
                <a:cs typeface="Arial"/>
                <a:sym typeface="Arial"/>
              </a:rPr>
              <a:t> </a:t>
            </a:r>
            <a:r>
              <a:rPr lang="en-US" sz="4000" b="0" i="0" u="none" strike="noStrike" cap="none" dirty="0" err="1">
                <a:solidFill>
                  <a:srgbClr val="000000"/>
                </a:solidFill>
                <a:latin typeface="Arial"/>
                <a:ea typeface="Arial"/>
                <a:cs typeface="Arial"/>
                <a:sym typeface="Arial"/>
              </a:rPr>
              <a:t>за</a:t>
            </a:r>
            <a:r>
              <a:rPr lang="en-US" sz="4000" b="0" i="0" u="none" strike="noStrike" cap="none" dirty="0">
                <a:solidFill>
                  <a:srgbClr val="000000"/>
                </a:solidFill>
                <a:latin typeface="Arial"/>
                <a:ea typeface="Arial"/>
                <a:cs typeface="Arial"/>
                <a:sym typeface="Arial"/>
              </a:rPr>
              <a:t> </a:t>
            </a:r>
            <a:r>
              <a:rPr lang="en-US" sz="4000" b="0" i="0" u="none" strike="noStrike" cap="none" dirty="0" err="1">
                <a:solidFill>
                  <a:srgbClr val="000000"/>
                </a:solidFill>
                <a:latin typeface="Arial"/>
                <a:ea typeface="Arial"/>
                <a:cs typeface="Arial"/>
                <a:sym typeface="Arial"/>
              </a:rPr>
              <a:t>управление</a:t>
            </a:r>
            <a:r>
              <a:rPr lang="en-US" sz="4000" b="0" i="0" u="none" strike="noStrike" cap="none" dirty="0">
                <a:solidFill>
                  <a:srgbClr val="000000"/>
                </a:solidFill>
                <a:latin typeface="Arial"/>
                <a:ea typeface="Arial"/>
                <a:cs typeface="Arial"/>
                <a:sym typeface="Arial"/>
              </a:rPr>
              <a:t> </a:t>
            </a:r>
            <a:r>
              <a:rPr lang="en-US" sz="4000" b="0" i="0" u="none" strike="noStrike" cap="none" dirty="0" err="1">
                <a:solidFill>
                  <a:srgbClr val="000000"/>
                </a:solidFill>
                <a:latin typeface="Arial"/>
                <a:ea typeface="Arial"/>
                <a:cs typeface="Arial"/>
                <a:sym typeface="Arial"/>
              </a:rPr>
              <a:t>на</a:t>
            </a:r>
            <a:r>
              <a:rPr lang="en-US" sz="4000" b="0" i="0" u="none" strike="noStrike" cap="none" dirty="0">
                <a:solidFill>
                  <a:srgbClr val="000000"/>
                </a:solidFill>
                <a:latin typeface="Arial"/>
                <a:ea typeface="Arial"/>
                <a:cs typeface="Arial"/>
                <a:sym typeface="Arial"/>
              </a:rPr>
              <a:t> </a:t>
            </a:r>
            <a:r>
              <a:rPr lang="en-US" sz="4000" b="0" i="0" u="none" strike="noStrike" cap="none" dirty="0" err="1">
                <a:solidFill>
                  <a:srgbClr val="000000"/>
                </a:solidFill>
                <a:latin typeface="Arial"/>
                <a:ea typeface="Arial"/>
                <a:cs typeface="Arial"/>
                <a:sym typeface="Arial"/>
              </a:rPr>
              <a:t>хибридната</a:t>
            </a:r>
            <a:r>
              <a:rPr lang="en-US" sz="4000" b="0" i="0" u="none" strike="noStrike" cap="none" dirty="0">
                <a:solidFill>
                  <a:srgbClr val="000000"/>
                </a:solidFill>
                <a:latin typeface="Arial"/>
                <a:ea typeface="Arial"/>
                <a:cs typeface="Arial"/>
                <a:sym typeface="Arial"/>
              </a:rPr>
              <a:t> </a:t>
            </a:r>
            <a:r>
              <a:rPr lang="en-US" sz="4000" b="0" i="0" u="none" strike="noStrike" cap="none" dirty="0" err="1">
                <a:solidFill>
                  <a:srgbClr val="000000"/>
                </a:solidFill>
                <a:latin typeface="Arial"/>
                <a:ea typeface="Arial"/>
                <a:cs typeface="Arial"/>
                <a:sym typeface="Arial"/>
              </a:rPr>
              <a:t>работа</a:t>
            </a:r>
            <a:endParaRPr sz="4000" b="0" i="0" u="none" strike="noStrike" cap="none" dirty="0">
              <a:solidFill>
                <a:srgbClr val="000000"/>
              </a:solidFill>
              <a:latin typeface="Arial"/>
              <a:ea typeface="Arial"/>
              <a:cs typeface="Arial"/>
              <a:sym typeface="Arial"/>
            </a:endParaRPr>
          </a:p>
          <a:p>
            <a:pPr marL="894289" marR="0" lvl="1" indent="-447142" algn="l" rtl="0">
              <a:lnSpc>
                <a:spcPct val="107991"/>
              </a:lnSpc>
              <a:spcBef>
                <a:spcPts val="0"/>
              </a:spcBef>
              <a:spcAft>
                <a:spcPts val="0"/>
              </a:spcAft>
              <a:buClr>
                <a:srgbClr val="000000"/>
              </a:buClr>
              <a:buSzPts val="4142"/>
              <a:buFont typeface="Arial"/>
              <a:buChar char="•"/>
            </a:pPr>
            <a:r>
              <a:rPr lang="en-US" sz="4000" b="0" i="0" u="none" strike="noStrike" cap="none" dirty="0" err="1">
                <a:solidFill>
                  <a:srgbClr val="000000"/>
                </a:solidFill>
                <a:latin typeface="Arial"/>
                <a:ea typeface="Arial"/>
                <a:cs typeface="Arial"/>
                <a:sym typeface="Arial"/>
              </a:rPr>
              <a:t>Даване</a:t>
            </a:r>
            <a:r>
              <a:rPr lang="en-US" sz="4000" b="0" i="0" u="none" strike="noStrike" cap="none" dirty="0">
                <a:solidFill>
                  <a:srgbClr val="000000"/>
                </a:solidFill>
                <a:latin typeface="Arial"/>
                <a:ea typeface="Arial"/>
                <a:cs typeface="Arial"/>
                <a:sym typeface="Arial"/>
              </a:rPr>
              <a:t> </a:t>
            </a:r>
            <a:r>
              <a:rPr lang="en-US" sz="4000" b="0" i="0" u="none" strike="noStrike" cap="none" dirty="0" err="1">
                <a:solidFill>
                  <a:srgbClr val="000000"/>
                </a:solidFill>
                <a:latin typeface="Arial"/>
                <a:ea typeface="Arial"/>
                <a:cs typeface="Arial"/>
                <a:sym typeface="Arial"/>
              </a:rPr>
              <a:t>на</a:t>
            </a:r>
            <a:r>
              <a:rPr lang="en-US" sz="4000" b="0" i="0" u="none" strike="noStrike" cap="none" dirty="0">
                <a:solidFill>
                  <a:srgbClr val="000000"/>
                </a:solidFill>
                <a:latin typeface="Arial"/>
                <a:ea typeface="Arial"/>
                <a:cs typeface="Arial"/>
                <a:sym typeface="Arial"/>
              </a:rPr>
              <a:t> </a:t>
            </a:r>
            <a:r>
              <a:rPr lang="en-US" sz="4000" b="0" i="0" u="none" strike="noStrike" cap="none" dirty="0" err="1">
                <a:solidFill>
                  <a:srgbClr val="000000"/>
                </a:solidFill>
                <a:latin typeface="Arial"/>
                <a:ea typeface="Arial"/>
                <a:cs typeface="Arial"/>
                <a:sym typeface="Arial"/>
              </a:rPr>
              <a:t>насоки</a:t>
            </a:r>
            <a:r>
              <a:rPr lang="en-US" sz="4000" b="0" i="0" u="none" strike="noStrike" cap="none" dirty="0">
                <a:solidFill>
                  <a:srgbClr val="000000"/>
                </a:solidFill>
                <a:latin typeface="Arial"/>
                <a:ea typeface="Arial"/>
                <a:cs typeface="Arial"/>
                <a:sym typeface="Arial"/>
              </a:rPr>
              <a:t> </a:t>
            </a:r>
            <a:r>
              <a:rPr lang="en-US" sz="4000" b="0" i="0" u="none" strike="noStrike" cap="none" dirty="0" err="1">
                <a:solidFill>
                  <a:srgbClr val="000000"/>
                </a:solidFill>
                <a:latin typeface="Arial"/>
                <a:ea typeface="Arial"/>
                <a:cs typeface="Arial"/>
                <a:sym typeface="Arial"/>
              </a:rPr>
              <a:t>на</a:t>
            </a:r>
            <a:r>
              <a:rPr lang="en-US" sz="4000" b="0" i="0" u="none" strike="noStrike" cap="none" dirty="0">
                <a:solidFill>
                  <a:srgbClr val="000000"/>
                </a:solidFill>
                <a:latin typeface="Arial"/>
                <a:ea typeface="Arial"/>
                <a:cs typeface="Arial"/>
                <a:sym typeface="Arial"/>
              </a:rPr>
              <a:t> </a:t>
            </a:r>
            <a:r>
              <a:rPr lang="en-US" sz="4000" b="0" i="0" u="none" strike="noStrike" cap="none" dirty="0" err="1">
                <a:solidFill>
                  <a:srgbClr val="000000"/>
                </a:solidFill>
                <a:latin typeface="Arial"/>
                <a:ea typeface="Arial"/>
                <a:cs typeface="Arial"/>
                <a:sym typeface="Arial"/>
              </a:rPr>
              <a:t>служителите</a:t>
            </a:r>
            <a:r>
              <a:rPr lang="en-US" sz="4000" b="0" i="0" u="none" strike="noStrike" cap="none" dirty="0">
                <a:solidFill>
                  <a:srgbClr val="000000"/>
                </a:solidFill>
                <a:latin typeface="Arial"/>
                <a:ea typeface="Arial"/>
                <a:cs typeface="Arial"/>
                <a:sym typeface="Arial"/>
              </a:rPr>
              <a:t> </a:t>
            </a:r>
            <a:r>
              <a:rPr lang="en-US" sz="4000" b="0" i="0" u="none" strike="noStrike" cap="none" dirty="0" err="1">
                <a:solidFill>
                  <a:srgbClr val="000000"/>
                </a:solidFill>
                <a:latin typeface="Arial"/>
                <a:ea typeface="Arial"/>
                <a:cs typeface="Arial"/>
                <a:sym typeface="Arial"/>
              </a:rPr>
              <a:t>как</a:t>
            </a:r>
            <a:r>
              <a:rPr lang="en-US" sz="4000" b="0" i="0" u="none" strike="noStrike" cap="none" dirty="0">
                <a:solidFill>
                  <a:srgbClr val="000000"/>
                </a:solidFill>
                <a:latin typeface="Arial"/>
                <a:ea typeface="Arial"/>
                <a:cs typeface="Arial"/>
                <a:sym typeface="Arial"/>
              </a:rPr>
              <a:t> </a:t>
            </a:r>
            <a:r>
              <a:rPr lang="en-US" sz="4000" b="0" i="0" u="none" strike="noStrike" cap="none" dirty="0" err="1">
                <a:solidFill>
                  <a:srgbClr val="000000"/>
                </a:solidFill>
                <a:latin typeface="Arial"/>
                <a:ea typeface="Arial"/>
                <a:cs typeface="Arial"/>
                <a:sym typeface="Arial"/>
              </a:rPr>
              <a:t>да</a:t>
            </a:r>
            <a:r>
              <a:rPr lang="en-US" sz="4000" b="0" i="0" u="none" strike="noStrike" cap="none" dirty="0">
                <a:solidFill>
                  <a:srgbClr val="000000"/>
                </a:solidFill>
                <a:latin typeface="Arial"/>
                <a:ea typeface="Arial"/>
                <a:cs typeface="Arial"/>
                <a:sym typeface="Arial"/>
              </a:rPr>
              <a:t> </a:t>
            </a:r>
            <a:r>
              <a:rPr lang="en-US" sz="4000" b="0" i="0" u="none" strike="noStrike" cap="none" dirty="0" err="1">
                <a:solidFill>
                  <a:srgbClr val="000000"/>
                </a:solidFill>
                <a:latin typeface="Arial"/>
                <a:ea typeface="Arial"/>
                <a:cs typeface="Arial"/>
                <a:sym typeface="Arial"/>
              </a:rPr>
              <a:t>управляват</a:t>
            </a:r>
            <a:r>
              <a:rPr lang="en-US" sz="4000" b="0" i="0" u="none" strike="noStrike" cap="none" dirty="0">
                <a:solidFill>
                  <a:srgbClr val="000000"/>
                </a:solidFill>
                <a:latin typeface="Arial"/>
                <a:ea typeface="Arial"/>
                <a:cs typeface="Arial"/>
                <a:sym typeface="Arial"/>
              </a:rPr>
              <a:t> „</a:t>
            </a:r>
            <a:r>
              <a:rPr lang="en-US" sz="4000" b="0" i="0" u="none" strike="noStrike" cap="none" dirty="0" err="1">
                <a:solidFill>
                  <a:srgbClr val="000000"/>
                </a:solidFill>
                <a:latin typeface="Arial"/>
                <a:ea typeface="Arial"/>
                <a:cs typeface="Arial"/>
                <a:sym typeface="Arial"/>
              </a:rPr>
              <a:t>времето</a:t>
            </a:r>
            <a:r>
              <a:rPr lang="en-US" sz="4000" b="0" i="0" u="none" strike="noStrike" cap="none" dirty="0">
                <a:solidFill>
                  <a:srgbClr val="000000"/>
                </a:solidFill>
                <a:latin typeface="Arial"/>
                <a:ea typeface="Arial"/>
                <a:cs typeface="Arial"/>
                <a:sym typeface="Arial"/>
              </a:rPr>
              <a:t> </a:t>
            </a:r>
            <a:r>
              <a:rPr lang="en-US" sz="4000" b="0" i="0" u="none" strike="noStrike" cap="none" dirty="0" err="1">
                <a:solidFill>
                  <a:srgbClr val="000000"/>
                </a:solidFill>
                <a:latin typeface="Arial"/>
                <a:ea typeface="Arial"/>
                <a:cs typeface="Arial"/>
                <a:sym typeface="Arial"/>
              </a:rPr>
              <a:t>си</a:t>
            </a:r>
            <a:r>
              <a:rPr lang="en-US" sz="4000" b="0" i="0" u="none" strike="noStrike" cap="none" dirty="0">
                <a:solidFill>
                  <a:srgbClr val="000000"/>
                </a:solidFill>
                <a:latin typeface="Arial"/>
                <a:ea typeface="Arial"/>
                <a:cs typeface="Arial"/>
                <a:sym typeface="Arial"/>
              </a:rPr>
              <a:t> </a:t>
            </a:r>
            <a:r>
              <a:rPr lang="en-US" sz="4000" b="0" i="0" u="none" strike="noStrike" cap="none" dirty="0" err="1">
                <a:solidFill>
                  <a:srgbClr val="000000"/>
                </a:solidFill>
                <a:latin typeface="Arial"/>
                <a:ea typeface="Arial"/>
                <a:cs typeface="Arial"/>
                <a:sym typeface="Arial"/>
              </a:rPr>
              <a:t>за</a:t>
            </a:r>
            <a:r>
              <a:rPr lang="en-US" sz="4000" b="0" i="0" u="none" strike="noStrike" cap="none" dirty="0">
                <a:solidFill>
                  <a:srgbClr val="000000"/>
                </a:solidFill>
                <a:latin typeface="Arial"/>
                <a:ea typeface="Arial"/>
                <a:cs typeface="Arial"/>
                <a:sym typeface="Arial"/>
              </a:rPr>
              <a:t> </a:t>
            </a:r>
            <a:r>
              <a:rPr lang="en-US" sz="4000" b="0" i="0" u="none" strike="noStrike" cap="none" dirty="0" err="1">
                <a:solidFill>
                  <a:srgbClr val="000000"/>
                </a:solidFill>
                <a:latin typeface="Arial"/>
                <a:ea typeface="Arial"/>
                <a:cs typeface="Arial"/>
                <a:sym typeface="Arial"/>
              </a:rPr>
              <a:t>почивка</a:t>
            </a:r>
            <a:r>
              <a:rPr lang="en-US" sz="4000" b="0" i="0" u="none" strike="noStrike" cap="none" dirty="0">
                <a:solidFill>
                  <a:srgbClr val="000000"/>
                </a:solidFill>
                <a:latin typeface="Arial"/>
                <a:ea typeface="Arial"/>
                <a:cs typeface="Arial"/>
                <a:sym typeface="Arial"/>
              </a:rPr>
              <a:t>“</a:t>
            </a:r>
            <a:endParaRPr sz="4000" b="0" i="0" u="none" strike="noStrike" cap="none" dirty="0">
              <a:solidFill>
                <a:srgbClr val="000000"/>
              </a:solidFill>
              <a:latin typeface="Arial"/>
              <a:ea typeface="Arial"/>
              <a:cs typeface="Arial"/>
              <a:sym typeface="Arial"/>
            </a:endParaRPr>
          </a:p>
          <a:p>
            <a:pPr marL="914400" marR="0" lvl="0" indent="0" algn="l" rtl="0">
              <a:lnSpc>
                <a:spcPct val="107991"/>
              </a:lnSpc>
              <a:spcBef>
                <a:spcPts val="0"/>
              </a:spcBef>
              <a:spcAft>
                <a:spcPts val="0"/>
              </a:spcAft>
              <a:buClr>
                <a:srgbClr val="000000"/>
              </a:buClr>
              <a:buSzPts val="4142"/>
              <a:buFont typeface="Arial"/>
              <a:buNone/>
            </a:pPr>
            <a:endParaRPr sz="4142" b="0" i="0" u="none" strike="noStrike" cap="none" dirty="0">
              <a:solidFill>
                <a:srgbClr val="000000"/>
              </a:solidFill>
              <a:latin typeface="Arial"/>
              <a:ea typeface="Arial"/>
              <a:cs typeface="Arial"/>
              <a:sym typeface="Arial"/>
            </a:endParaRPr>
          </a:p>
          <a:p>
            <a:pPr marL="914400" marR="0" lvl="0" indent="0" algn="l" rtl="0">
              <a:lnSpc>
                <a:spcPct val="107991"/>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627" name="Google Shape;627;g34bf68f3037_0_663"/>
          <p:cNvSpPr txBox="1"/>
          <p:nvPr/>
        </p:nvSpPr>
        <p:spPr>
          <a:xfrm>
            <a:off x="477360" y="3601197"/>
            <a:ext cx="11803200" cy="1772793"/>
          </a:xfrm>
          <a:prstGeom prst="rect">
            <a:avLst/>
          </a:prstGeom>
          <a:noFill/>
          <a:ln>
            <a:noFill/>
          </a:ln>
        </p:spPr>
        <p:txBody>
          <a:bodyPr spcFirstLastPara="1" wrap="square" lIns="0" tIns="0" rIns="0" bIns="0" anchor="t" anchorCtr="0">
            <a:spAutoFit/>
          </a:bodyPr>
          <a:lstStyle/>
          <a:p>
            <a:pPr marL="525884" marR="0" lvl="1" indent="0" algn="l" rtl="0">
              <a:lnSpc>
                <a:spcPct val="144015"/>
              </a:lnSpc>
              <a:spcBef>
                <a:spcPts val="0"/>
              </a:spcBef>
              <a:spcAft>
                <a:spcPts val="0"/>
              </a:spcAft>
              <a:buClr>
                <a:srgbClr val="000000"/>
              </a:buClr>
              <a:buSzPts val="4000"/>
              <a:buFont typeface="Arial"/>
              <a:buNone/>
            </a:pPr>
            <a:r>
              <a:rPr lang="en-US" sz="4000" b="1" i="0" u="none" strike="noStrike" cap="none" dirty="0" err="1">
                <a:solidFill>
                  <a:srgbClr val="926FB1"/>
                </a:solidFill>
                <a:latin typeface="Arial"/>
                <a:ea typeface="Arial"/>
                <a:cs typeface="Arial"/>
                <a:sym typeface="Arial"/>
              </a:rPr>
              <a:t>Чрез</a:t>
            </a:r>
            <a:r>
              <a:rPr lang="en-US" sz="4000" b="1" i="0" u="none" strike="noStrike" cap="none" dirty="0">
                <a:solidFill>
                  <a:srgbClr val="926FB1"/>
                </a:solidFill>
                <a:latin typeface="Arial"/>
                <a:ea typeface="Arial"/>
                <a:cs typeface="Arial"/>
                <a:sym typeface="Arial"/>
              </a:rPr>
              <a:t> </a:t>
            </a:r>
            <a:r>
              <a:rPr lang="en-US" sz="4000" b="1" i="0" u="none" strike="noStrike" cap="none" dirty="0" err="1">
                <a:solidFill>
                  <a:srgbClr val="926FB1"/>
                </a:solidFill>
                <a:latin typeface="Arial"/>
                <a:ea typeface="Arial"/>
                <a:cs typeface="Arial"/>
                <a:sym typeface="Arial"/>
              </a:rPr>
              <a:t>използване</a:t>
            </a:r>
            <a:r>
              <a:rPr lang="en-US" sz="4000" b="1" i="0" u="none" strike="noStrike" cap="none" dirty="0">
                <a:solidFill>
                  <a:srgbClr val="926FB1"/>
                </a:solidFill>
                <a:latin typeface="Arial"/>
                <a:ea typeface="Arial"/>
                <a:cs typeface="Arial"/>
                <a:sym typeface="Arial"/>
              </a:rPr>
              <a:t> </a:t>
            </a:r>
            <a:r>
              <a:rPr lang="en-US" sz="4000" b="1" i="0" u="none" strike="noStrike" cap="none" dirty="0" err="1">
                <a:solidFill>
                  <a:srgbClr val="926FB1"/>
                </a:solidFill>
                <a:latin typeface="Arial"/>
                <a:ea typeface="Arial"/>
                <a:cs typeface="Arial"/>
                <a:sym typeface="Arial"/>
              </a:rPr>
              <a:t>на</a:t>
            </a:r>
            <a:r>
              <a:rPr lang="en-US" sz="4000" b="1" i="0" u="none" strike="noStrike" cap="none" dirty="0">
                <a:solidFill>
                  <a:srgbClr val="926FB1"/>
                </a:solidFill>
                <a:latin typeface="Arial"/>
                <a:ea typeface="Arial"/>
                <a:cs typeface="Arial"/>
                <a:sym typeface="Arial"/>
              </a:rPr>
              <a:t> </a:t>
            </a:r>
            <a:r>
              <a:rPr lang="en-US" sz="4000" b="1" i="0" u="none" strike="noStrike" cap="none" dirty="0" err="1">
                <a:solidFill>
                  <a:srgbClr val="926FB1"/>
                </a:solidFill>
                <a:latin typeface="Arial"/>
                <a:ea typeface="Arial"/>
                <a:cs typeface="Arial"/>
                <a:sym typeface="Arial"/>
              </a:rPr>
              <a:t>ресурси</a:t>
            </a:r>
            <a:r>
              <a:rPr lang="en-US" sz="4000" b="1" i="0" u="none" strike="noStrike" cap="none" dirty="0">
                <a:solidFill>
                  <a:srgbClr val="926FB1"/>
                </a:solidFill>
                <a:latin typeface="Arial"/>
                <a:ea typeface="Arial"/>
                <a:cs typeface="Arial"/>
                <a:sym typeface="Arial"/>
              </a:rPr>
              <a:t> и </a:t>
            </a:r>
            <a:r>
              <a:rPr lang="en-US" sz="4000" b="1" i="0" u="none" strike="noStrike" cap="none" dirty="0" err="1">
                <a:solidFill>
                  <a:srgbClr val="926FB1"/>
                </a:solidFill>
                <a:latin typeface="Arial"/>
                <a:ea typeface="Arial"/>
                <a:cs typeface="Arial"/>
                <a:sym typeface="Arial"/>
              </a:rPr>
              <a:t>практики</a:t>
            </a:r>
            <a:r>
              <a:rPr lang="en-US" sz="4000" b="1" i="0" u="none" strike="noStrike" cap="none" dirty="0">
                <a:solidFill>
                  <a:srgbClr val="926FB1"/>
                </a:solidFill>
                <a:latin typeface="Arial"/>
                <a:ea typeface="Arial"/>
                <a:cs typeface="Arial"/>
                <a:sym typeface="Arial"/>
              </a:rPr>
              <a:t> </a:t>
            </a:r>
            <a:r>
              <a:rPr lang="en-US" sz="4000" b="1" i="0" u="none" strike="noStrike" cap="none" dirty="0" err="1">
                <a:solidFill>
                  <a:srgbClr val="926FB1"/>
                </a:solidFill>
                <a:latin typeface="Arial"/>
                <a:ea typeface="Arial"/>
                <a:cs typeface="Arial"/>
                <a:sym typeface="Arial"/>
              </a:rPr>
              <a:t>за</a:t>
            </a:r>
            <a:r>
              <a:rPr lang="en-US" sz="4000" b="1" i="0" u="none" strike="noStrike" cap="none" dirty="0">
                <a:solidFill>
                  <a:srgbClr val="926FB1"/>
                </a:solidFill>
                <a:latin typeface="Arial"/>
                <a:ea typeface="Arial"/>
                <a:cs typeface="Arial"/>
                <a:sym typeface="Arial"/>
              </a:rPr>
              <a:t> </a:t>
            </a:r>
            <a:r>
              <a:rPr lang="en-US" sz="4000" b="1" i="0" u="none" strike="noStrike" cap="none" dirty="0" err="1">
                <a:solidFill>
                  <a:srgbClr val="926FB1"/>
                </a:solidFill>
                <a:latin typeface="Arial"/>
                <a:ea typeface="Arial"/>
                <a:cs typeface="Arial"/>
                <a:sym typeface="Arial"/>
              </a:rPr>
              <a:t>намаляване</a:t>
            </a:r>
            <a:r>
              <a:rPr lang="en-US" sz="4000" b="1" i="0" u="none" strike="noStrike" cap="none" dirty="0">
                <a:solidFill>
                  <a:srgbClr val="926FB1"/>
                </a:solidFill>
                <a:latin typeface="Arial"/>
                <a:ea typeface="Arial"/>
                <a:cs typeface="Arial"/>
                <a:sym typeface="Arial"/>
              </a:rPr>
              <a:t> </a:t>
            </a:r>
            <a:r>
              <a:rPr lang="en-US" sz="4000" b="1" i="0" u="none" strike="noStrike" cap="none" dirty="0" err="1">
                <a:solidFill>
                  <a:srgbClr val="926FB1"/>
                </a:solidFill>
                <a:latin typeface="Arial"/>
                <a:ea typeface="Arial"/>
                <a:cs typeface="Arial"/>
                <a:sym typeface="Arial"/>
              </a:rPr>
              <a:t>на</a:t>
            </a:r>
            <a:r>
              <a:rPr lang="en-US" sz="4000" b="1" i="0" u="none" strike="noStrike" cap="none" dirty="0">
                <a:solidFill>
                  <a:srgbClr val="926FB1"/>
                </a:solidFill>
                <a:latin typeface="Arial"/>
                <a:ea typeface="Arial"/>
                <a:cs typeface="Arial"/>
                <a:sym typeface="Arial"/>
              </a:rPr>
              <a:t> </a:t>
            </a:r>
            <a:r>
              <a:rPr lang="en-US" sz="4000" b="1" i="0" u="none" strike="noStrike" cap="none" dirty="0" err="1">
                <a:solidFill>
                  <a:srgbClr val="926FB1"/>
                </a:solidFill>
                <a:latin typeface="Arial"/>
                <a:ea typeface="Arial"/>
                <a:cs typeface="Arial"/>
                <a:sym typeface="Arial"/>
              </a:rPr>
              <a:t>стреса</a:t>
            </a:r>
            <a:endParaRPr sz="1400" b="0" i="0" u="none" strike="noStrike" cap="none" dirty="0">
              <a:solidFill>
                <a:srgbClr val="000000"/>
              </a:solidFill>
              <a:latin typeface="Arial"/>
              <a:ea typeface="Arial"/>
              <a:cs typeface="Arial"/>
              <a:sym typeface="Arial"/>
            </a:endParaRPr>
          </a:p>
        </p:txBody>
      </p:sp>
      <p:sp>
        <p:nvSpPr>
          <p:cNvPr id="628" name="Google Shape;628;g34bf68f3037_0_663"/>
          <p:cNvSpPr txBox="1"/>
          <p:nvPr/>
        </p:nvSpPr>
        <p:spPr>
          <a:xfrm>
            <a:off x="-4754214" y="2740634"/>
            <a:ext cx="12333600" cy="1015800"/>
          </a:xfrm>
          <a:prstGeom prst="rect">
            <a:avLst/>
          </a:prstGeom>
          <a:noFill/>
          <a:ln>
            <a:noFill/>
          </a:ln>
        </p:spPr>
        <p:txBody>
          <a:bodyPr spcFirstLastPara="1" wrap="square" lIns="0" tIns="0" rIns="0" bIns="0" anchor="t" anchorCtr="0">
            <a:spAutoFit/>
          </a:bodyPr>
          <a:lstStyle/>
          <a:p>
            <a:pPr marL="0" marR="0" lvl="0" indent="0" algn="ctr" rtl="0">
              <a:lnSpc>
                <a:spcPct val="108000"/>
              </a:lnSpc>
              <a:spcBef>
                <a:spcPts val="0"/>
              </a:spcBef>
              <a:spcAft>
                <a:spcPts val="0"/>
              </a:spcAft>
              <a:buClr>
                <a:srgbClr val="000000"/>
              </a:buClr>
              <a:buSzPts val="6600"/>
              <a:buFont typeface="Arial"/>
              <a:buNone/>
            </a:pPr>
            <a:r>
              <a:rPr lang="en-US" sz="6600" b="1" i="0" u="none" strike="noStrike" cap="none" dirty="0">
                <a:solidFill>
                  <a:srgbClr val="A02B93"/>
                </a:solidFill>
                <a:latin typeface="Arial"/>
                <a:ea typeface="Arial"/>
                <a:cs typeface="Arial"/>
                <a:sym typeface="Arial"/>
              </a:rPr>
              <a:t>4</a:t>
            </a:r>
            <a:endParaRPr sz="1400" b="0" i="0" u="none" strike="noStrike" cap="none" dirty="0">
              <a:solidFill>
                <a:srgbClr val="000000"/>
              </a:solidFill>
              <a:latin typeface="Arial"/>
              <a:ea typeface="Arial"/>
              <a:cs typeface="Arial"/>
              <a:sym typeface="Arial"/>
            </a:endParaRPr>
          </a:p>
        </p:txBody>
      </p:sp>
      <p:sp>
        <p:nvSpPr>
          <p:cNvPr id="629" name="Google Shape;629;g34bf68f3037_0_663"/>
          <p:cNvSpPr txBox="1"/>
          <p:nvPr/>
        </p:nvSpPr>
        <p:spPr>
          <a:xfrm>
            <a:off x="2613169" y="662599"/>
            <a:ext cx="14375400" cy="1107996"/>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None/>
            </a:pPr>
            <a:r>
              <a:rPr lang="en-US" sz="4000" b="0" i="0" u="none" strike="noStrike" cap="none">
                <a:solidFill>
                  <a:srgbClr val="4EA72E"/>
                </a:solidFill>
                <a:latin typeface="Arial"/>
                <a:ea typeface="Arial"/>
                <a:cs typeface="Arial"/>
                <a:sym typeface="Arial"/>
              </a:rPr>
              <a:t>Тема 3: </a:t>
            </a:r>
            <a:r>
              <a:rPr lang="en-US" sz="4000" b="1" i="0" u="none" strike="noStrike" cap="none">
                <a:solidFill>
                  <a:srgbClr val="4EA72E"/>
                </a:solidFill>
                <a:latin typeface="Arial"/>
                <a:ea typeface="Arial"/>
                <a:cs typeface="Arial"/>
                <a:sym typeface="Arial"/>
              </a:rPr>
              <a:t>Балансиране на използването на технологии и избягване на бърнаута</a:t>
            </a:r>
            <a:endParaRPr sz="1400" b="0" i="0" u="none" strike="noStrike" cap="none">
              <a:solidFill>
                <a:srgbClr val="000000"/>
              </a:solidFill>
              <a:latin typeface="Arial"/>
              <a:ea typeface="Arial"/>
              <a:cs typeface="Arial"/>
              <a:sym typeface="Arial"/>
            </a:endParaRPr>
          </a:p>
        </p:txBody>
      </p:sp>
    </p:spTree>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sp>
        <p:nvSpPr>
          <p:cNvPr id="634" name="Google Shape;634;p61"/>
          <p:cNvSpPr/>
          <p:nvPr/>
        </p:nvSpPr>
        <p:spPr>
          <a:xfrm>
            <a:off x="477360" y="9588929"/>
            <a:ext cx="2453760" cy="514080"/>
          </a:xfrm>
          <a:custGeom>
            <a:avLst/>
            <a:gdLst/>
            <a:ahLst/>
            <a:cxnLst/>
            <a:rect l="l" t="t" r="r" b="b"/>
            <a:pathLst>
              <a:path w="2453760" h="514080" extrusionOk="0">
                <a:moveTo>
                  <a:pt x="0" y="0"/>
                </a:moveTo>
                <a:lnTo>
                  <a:pt x="2453760" y="0"/>
                </a:lnTo>
                <a:lnTo>
                  <a:pt x="2453760" y="514080"/>
                </a:lnTo>
                <a:lnTo>
                  <a:pt x="0" y="514080"/>
                </a:lnTo>
                <a:lnTo>
                  <a:pt x="0" y="0"/>
                </a:lnTo>
                <a:close/>
              </a:path>
            </a:pathLst>
          </a:custGeom>
          <a:blipFill rotWithShape="1">
            <a:blip r:embed="rId3">
              <a:alphaModFix/>
            </a:blip>
            <a:stretch>
              <a:fillRect t="-270" b="-267"/>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5" name="Google Shape;635;p61"/>
          <p:cNvSpPr/>
          <p:nvPr/>
        </p:nvSpPr>
        <p:spPr>
          <a:xfrm>
            <a:off x="631800" y="396360"/>
            <a:ext cx="1250100" cy="1250100"/>
          </a:xfrm>
          <a:custGeom>
            <a:avLst/>
            <a:gdLst/>
            <a:ahLst/>
            <a:cxnLst/>
            <a:rect l="l" t="t" r="r" b="b"/>
            <a:pathLst>
              <a:path w="1250100" h="1250100" extrusionOk="0">
                <a:moveTo>
                  <a:pt x="0" y="0"/>
                </a:moveTo>
                <a:lnTo>
                  <a:pt x="1250100" y="0"/>
                </a:lnTo>
                <a:lnTo>
                  <a:pt x="1250100" y="1250100"/>
                </a:lnTo>
                <a:lnTo>
                  <a:pt x="0" y="125010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6" name="Google Shape;636;p61"/>
          <p:cNvSpPr/>
          <p:nvPr/>
        </p:nvSpPr>
        <p:spPr>
          <a:xfrm>
            <a:off x="10886940" y="2063340"/>
            <a:ext cx="6465951" cy="2674620"/>
          </a:xfrm>
          <a:custGeom>
            <a:avLst/>
            <a:gdLst/>
            <a:ahLst/>
            <a:cxnLst/>
            <a:rect l="l" t="t" r="r" b="b"/>
            <a:pathLst>
              <a:path w="8621268" h="3566160" extrusionOk="0">
                <a:moveTo>
                  <a:pt x="0" y="594360"/>
                </a:moveTo>
                <a:cubicBezTo>
                  <a:pt x="0" y="266065"/>
                  <a:pt x="266065" y="0"/>
                  <a:pt x="594360" y="0"/>
                </a:cubicBezTo>
                <a:lnTo>
                  <a:pt x="8026908" y="0"/>
                </a:lnTo>
                <a:cubicBezTo>
                  <a:pt x="8355202" y="0"/>
                  <a:pt x="8621268" y="266065"/>
                  <a:pt x="8621268" y="594360"/>
                </a:cubicBezTo>
                <a:lnTo>
                  <a:pt x="8621268" y="2971800"/>
                </a:lnTo>
                <a:cubicBezTo>
                  <a:pt x="8621268" y="3300095"/>
                  <a:pt x="8355202" y="3566160"/>
                  <a:pt x="8026908" y="3566160"/>
                </a:cubicBezTo>
                <a:lnTo>
                  <a:pt x="594360" y="3566160"/>
                </a:lnTo>
                <a:cubicBezTo>
                  <a:pt x="266065" y="3566160"/>
                  <a:pt x="0" y="3300095"/>
                  <a:pt x="0" y="297180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7" name="Google Shape;637;p61"/>
          <p:cNvSpPr/>
          <p:nvPr/>
        </p:nvSpPr>
        <p:spPr>
          <a:xfrm>
            <a:off x="10886940" y="5469120"/>
            <a:ext cx="6465951" cy="4155281"/>
          </a:xfrm>
          <a:custGeom>
            <a:avLst/>
            <a:gdLst/>
            <a:ahLst/>
            <a:cxnLst/>
            <a:rect l="l" t="t" r="r" b="b"/>
            <a:pathLst>
              <a:path w="8621268" h="5540375" extrusionOk="0">
                <a:moveTo>
                  <a:pt x="0" y="923417"/>
                </a:moveTo>
                <a:cubicBezTo>
                  <a:pt x="0" y="413385"/>
                  <a:pt x="413385" y="0"/>
                  <a:pt x="923417" y="0"/>
                </a:cubicBezTo>
                <a:lnTo>
                  <a:pt x="7697851" y="0"/>
                </a:lnTo>
                <a:cubicBezTo>
                  <a:pt x="8207883" y="0"/>
                  <a:pt x="8621268" y="413385"/>
                  <a:pt x="8621268" y="923417"/>
                </a:cubicBezTo>
                <a:lnTo>
                  <a:pt x="8621268" y="4616958"/>
                </a:lnTo>
                <a:cubicBezTo>
                  <a:pt x="8621268" y="5126990"/>
                  <a:pt x="8207883" y="5540375"/>
                  <a:pt x="7697851" y="5540375"/>
                </a:cubicBezTo>
                <a:lnTo>
                  <a:pt x="923417" y="5540375"/>
                </a:lnTo>
                <a:cubicBezTo>
                  <a:pt x="413385" y="5540375"/>
                  <a:pt x="0" y="5126990"/>
                  <a:pt x="0" y="4616958"/>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8" name="Google Shape;638;p61"/>
          <p:cNvSpPr txBox="1"/>
          <p:nvPr/>
        </p:nvSpPr>
        <p:spPr>
          <a:xfrm>
            <a:off x="2613169" y="662599"/>
            <a:ext cx="14375420" cy="1107996"/>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000000"/>
              </a:buClr>
              <a:buSzPts val="4000"/>
              <a:buFont typeface="Arial"/>
              <a:buNone/>
            </a:pPr>
            <a:r>
              <a:rPr lang="en-US" sz="4000" b="0" i="0" u="none" strike="noStrike" cap="none">
                <a:solidFill>
                  <a:srgbClr val="4EA72E"/>
                </a:solidFill>
                <a:latin typeface="Arial"/>
                <a:ea typeface="Arial"/>
                <a:cs typeface="Arial"/>
                <a:sym typeface="Arial"/>
              </a:rPr>
              <a:t>Дейност #4: </a:t>
            </a:r>
            <a:r>
              <a:rPr lang="en-US" sz="4000" b="1" i="0" u="none" strike="noStrike" cap="none">
                <a:solidFill>
                  <a:srgbClr val="4EA72E"/>
                </a:solidFill>
                <a:latin typeface="Arial"/>
                <a:ea typeface="Arial"/>
                <a:cs typeface="Arial"/>
                <a:sym typeface="Arial"/>
              </a:rPr>
              <a:t>Предизвикателството за технологичен баланс на най-щастливия екип</a:t>
            </a:r>
            <a:endParaRPr sz="1400" b="0" i="0" u="none" strike="noStrike" cap="none">
              <a:solidFill>
                <a:srgbClr val="000000"/>
              </a:solidFill>
              <a:latin typeface="Arial"/>
              <a:ea typeface="Arial"/>
              <a:cs typeface="Arial"/>
              <a:sym typeface="Arial"/>
            </a:endParaRPr>
          </a:p>
        </p:txBody>
      </p:sp>
      <p:sp>
        <p:nvSpPr>
          <p:cNvPr id="639" name="Google Shape;639;p61"/>
          <p:cNvSpPr/>
          <p:nvPr/>
        </p:nvSpPr>
        <p:spPr>
          <a:xfrm>
            <a:off x="1516860" y="2467800"/>
            <a:ext cx="6171629" cy="6171629"/>
          </a:xfrm>
          <a:custGeom>
            <a:avLst/>
            <a:gdLst/>
            <a:ahLst/>
            <a:cxnLst/>
            <a:rect l="l" t="t" r="r" b="b"/>
            <a:pathLst>
              <a:path w="8228838" h="8228838" extrusionOk="0">
                <a:moveTo>
                  <a:pt x="0" y="1371473"/>
                </a:moveTo>
                <a:cubicBezTo>
                  <a:pt x="0" y="614045"/>
                  <a:pt x="614045" y="0"/>
                  <a:pt x="1371473" y="0"/>
                </a:cubicBezTo>
                <a:lnTo>
                  <a:pt x="6857365" y="0"/>
                </a:lnTo>
                <a:cubicBezTo>
                  <a:pt x="7614793" y="0"/>
                  <a:pt x="8228838" y="614045"/>
                  <a:pt x="8228838" y="1371473"/>
                </a:cubicBezTo>
                <a:lnTo>
                  <a:pt x="8228838" y="6857365"/>
                </a:lnTo>
                <a:cubicBezTo>
                  <a:pt x="8228838" y="7614793"/>
                  <a:pt x="7614793" y="8228838"/>
                  <a:pt x="6857365" y="8228838"/>
                </a:cubicBezTo>
                <a:lnTo>
                  <a:pt x="1371473" y="8228838"/>
                </a:lnTo>
                <a:cubicBezTo>
                  <a:pt x="614045" y="8228838"/>
                  <a:pt x="0" y="7614793"/>
                  <a:pt x="0" y="6857365"/>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0" name="Google Shape;640;p61"/>
          <p:cNvSpPr txBox="1"/>
          <p:nvPr/>
        </p:nvSpPr>
        <p:spPr>
          <a:xfrm>
            <a:off x="9155724" y="6328001"/>
            <a:ext cx="13348490" cy="886397"/>
          </a:xfrm>
          <a:prstGeom prst="rect">
            <a:avLst/>
          </a:prstGeom>
          <a:noFill/>
          <a:ln>
            <a:noFill/>
          </a:ln>
        </p:spPr>
        <p:txBody>
          <a:bodyPr spcFirstLastPara="1" wrap="square" lIns="0" tIns="0" rIns="0" bIns="0" anchor="t" anchorCtr="0">
            <a:spAutoFit/>
          </a:bodyPr>
          <a:lstStyle/>
          <a:p>
            <a:pPr marL="0" marR="0" lvl="0" indent="0" algn="l" rtl="0">
              <a:lnSpc>
                <a:spcPct val="144009"/>
              </a:lnSpc>
              <a:spcBef>
                <a:spcPts val="0"/>
              </a:spcBef>
              <a:spcAft>
                <a:spcPts val="0"/>
              </a:spcAft>
              <a:buClr>
                <a:srgbClr val="000000"/>
              </a:buClr>
              <a:buSzPts val="4000"/>
              <a:buFont typeface="Arial"/>
              <a:buNone/>
            </a:pPr>
            <a:r>
              <a:rPr lang="en-US" sz="4000" b="1" i="0" u="none" strike="noStrike" cap="none">
                <a:solidFill>
                  <a:srgbClr val="926FB1"/>
                </a:solidFill>
                <a:latin typeface="Arial"/>
                <a:ea typeface="Arial"/>
                <a:cs typeface="Arial"/>
                <a:sym typeface="Arial"/>
              </a:rPr>
              <a:t>Рамка на дейността</a:t>
            </a:r>
            <a:endParaRPr sz="1100" b="0" i="0" u="none" strike="noStrike" cap="none">
              <a:solidFill>
                <a:srgbClr val="000000"/>
              </a:solidFill>
              <a:latin typeface="Arial"/>
              <a:ea typeface="Arial"/>
              <a:cs typeface="Arial"/>
              <a:sym typeface="Arial"/>
            </a:endParaRPr>
          </a:p>
        </p:txBody>
      </p:sp>
      <p:sp>
        <p:nvSpPr>
          <p:cNvPr id="641" name="Google Shape;641;p61"/>
          <p:cNvSpPr txBox="1"/>
          <p:nvPr/>
        </p:nvSpPr>
        <p:spPr>
          <a:xfrm>
            <a:off x="8748412" y="7368716"/>
            <a:ext cx="8604479" cy="2326919"/>
          </a:xfrm>
          <a:prstGeom prst="rect">
            <a:avLst/>
          </a:prstGeom>
          <a:noFill/>
          <a:ln>
            <a:noFill/>
          </a:ln>
        </p:spPr>
        <p:txBody>
          <a:bodyPr spcFirstLastPara="1" wrap="square" lIns="0" tIns="0" rIns="0" bIns="0" anchor="t" anchorCtr="0">
            <a:spAutoFit/>
          </a:bodyPr>
          <a:lstStyle/>
          <a:p>
            <a:pPr marL="431794" marR="0" lvl="1" indent="0" algn="l" rtl="0">
              <a:lnSpc>
                <a:spcPct val="108002"/>
              </a:lnSpc>
              <a:spcBef>
                <a:spcPts val="0"/>
              </a:spcBef>
              <a:spcAft>
                <a:spcPts val="0"/>
              </a:spcAft>
              <a:buNone/>
            </a:pPr>
            <a:r>
              <a:rPr lang="en-US" sz="2800" b="0" i="0" u="none" strike="noStrike" cap="none" dirty="0" err="1">
                <a:solidFill>
                  <a:srgbClr val="000000"/>
                </a:solidFill>
                <a:latin typeface="Arial"/>
                <a:ea typeface="Arial"/>
                <a:cs typeface="Arial"/>
                <a:sym typeface="Arial"/>
              </a:rPr>
              <a:t>Участниците</a:t>
            </a:r>
            <a:r>
              <a:rPr lang="en-US" sz="2800" b="0" i="0" u="none" strike="noStrike" cap="none" dirty="0">
                <a:solidFill>
                  <a:srgbClr val="000000"/>
                </a:solidFill>
                <a:latin typeface="Arial"/>
                <a:ea typeface="Arial"/>
                <a:cs typeface="Arial"/>
                <a:sym typeface="Arial"/>
              </a:rPr>
              <a:t> </a:t>
            </a:r>
            <a:r>
              <a:rPr lang="en-US" sz="2800" b="0" i="0" u="none" strike="noStrike" cap="none" dirty="0" err="1">
                <a:solidFill>
                  <a:srgbClr val="000000"/>
                </a:solidFill>
                <a:latin typeface="Arial"/>
                <a:ea typeface="Arial"/>
                <a:cs typeface="Arial"/>
                <a:sym typeface="Arial"/>
              </a:rPr>
              <a:t>ще</a:t>
            </a:r>
            <a:r>
              <a:rPr lang="en-US" sz="2800" b="0" i="0" u="none" strike="noStrike" cap="none" dirty="0">
                <a:solidFill>
                  <a:srgbClr val="000000"/>
                </a:solidFill>
                <a:latin typeface="Arial"/>
                <a:ea typeface="Arial"/>
                <a:cs typeface="Arial"/>
                <a:sym typeface="Arial"/>
              </a:rPr>
              <a:t> </a:t>
            </a:r>
            <a:r>
              <a:rPr lang="en-US" sz="2800" b="0" i="0" u="none" strike="noStrike" cap="none" dirty="0" err="1">
                <a:solidFill>
                  <a:srgbClr val="000000"/>
                </a:solidFill>
                <a:latin typeface="Arial"/>
                <a:ea typeface="Arial"/>
                <a:cs typeface="Arial"/>
                <a:sym typeface="Arial"/>
              </a:rPr>
              <a:t>работят</a:t>
            </a:r>
            <a:r>
              <a:rPr lang="en-US" sz="2800" b="0" i="0" u="none" strike="noStrike" cap="none" dirty="0">
                <a:solidFill>
                  <a:srgbClr val="000000"/>
                </a:solidFill>
                <a:latin typeface="Arial"/>
                <a:ea typeface="Arial"/>
                <a:cs typeface="Arial"/>
                <a:sym typeface="Arial"/>
              </a:rPr>
              <a:t> </a:t>
            </a:r>
            <a:r>
              <a:rPr lang="en-US" sz="2800" b="0" i="0" u="none" strike="noStrike" cap="none" dirty="0" err="1">
                <a:solidFill>
                  <a:srgbClr val="000000"/>
                </a:solidFill>
                <a:latin typeface="Arial"/>
                <a:ea typeface="Arial"/>
                <a:cs typeface="Arial"/>
                <a:sym typeface="Arial"/>
              </a:rPr>
              <a:t>по</a:t>
            </a:r>
            <a:r>
              <a:rPr lang="en-US" sz="2800" b="0" i="0" u="none" strike="noStrike" cap="none" dirty="0">
                <a:solidFill>
                  <a:srgbClr val="000000"/>
                </a:solidFill>
                <a:latin typeface="Arial"/>
                <a:ea typeface="Arial"/>
                <a:cs typeface="Arial"/>
                <a:sym typeface="Arial"/>
              </a:rPr>
              <a:t> </a:t>
            </a:r>
            <a:r>
              <a:rPr lang="en-US" sz="2800" b="0" i="0" u="none" strike="noStrike" cap="none" dirty="0" err="1">
                <a:solidFill>
                  <a:srgbClr val="000000"/>
                </a:solidFill>
                <a:latin typeface="Arial"/>
                <a:ea typeface="Arial"/>
                <a:cs typeface="Arial"/>
                <a:sym typeface="Arial"/>
              </a:rPr>
              <a:t>групи</a:t>
            </a:r>
            <a:r>
              <a:rPr lang="en-US" sz="2800" b="0" i="0" u="none" strike="noStrike" cap="none" dirty="0">
                <a:solidFill>
                  <a:srgbClr val="000000"/>
                </a:solidFill>
                <a:latin typeface="Arial"/>
                <a:ea typeface="Arial"/>
                <a:cs typeface="Arial"/>
                <a:sym typeface="Arial"/>
              </a:rPr>
              <a:t>, </a:t>
            </a:r>
            <a:r>
              <a:rPr lang="en-US" sz="2800" b="0" i="0" u="none" strike="noStrike" cap="none" dirty="0" err="1">
                <a:solidFill>
                  <a:srgbClr val="000000"/>
                </a:solidFill>
                <a:latin typeface="Arial"/>
                <a:ea typeface="Arial"/>
                <a:cs typeface="Arial"/>
                <a:sym typeface="Arial"/>
              </a:rPr>
              <a:t>за</a:t>
            </a:r>
            <a:r>
              <a:rPr lang="en-US" sz="2800" b="0" i="0" u="none" strike="noStrike" cap="none" dirty="0">
                <a:solidFill>
                  <a:srgbClr val="000000"/>
                </a:solidFill>
                <a:latin typeface="Arial"/>
                <a:ea typeface="Arial"/>
                <a:cs typeface="Arial"/>
                <a:sym typeface="Arial"/>
              </a:rPr>
              <a:t> </a:t>
            </a:r>
            <a:r>
              <a:rPr lang="en-US" sz="2800" b="0" i="0" u="none" strike="noStrike" cap="none" dirty="0" err="1">
                <a:solidFill>
                  <a:srgbClr val="000000"/>
                </a:solidFill>
                <a:latin typeface="Arial"/>
                <a:ea typeface="Arial"/>
                <a:cs typeface="Arial"/>
                <a:sym typeface="Arial"/>
              </a:rPr>
              <a:t>да</a:t>
            </a:r>
            <a:r>
              <a:rPr lang="en-US" sz="2800" b="0" i="0" u="none" strike="noStrike" cap="none" dirty="0">
                <a:solidFill>
                  <a:srgbClr val="000000"/>
                </a:solidFill>
                <a:latin typeface="Arial"/>
                <a:ea typeface="Arial"/>
                <a:cs typeface="Arial"/>
                <a:sym typeface="Arial"/>
              </a:rPr>
              <a:t> </a:t>
            </a:r>
            <a:r>
              <a:rPr lang="en-US" sz="2800" b="0" i="0" u="none" strike="noStrike" cap="none" dirty="0" err="1">
                <a:solidFill>
                  <a:srgbClr val="000000"/>
                </a:solidFill>
                <a:latin typeface="Arial"/>
                <a:ea typeface="Arial"/>
                <a:cs typeface="Arial"/>
                <a:sym typeface="Arial"/>
              </a:rPr>
              <a:t>създадат</a:t>
            </a:r>
            <a:r>
              <a:rPr lang="en-US" sz="2800" b="0" i="0" u="none" strike="noStrike" cap="none" dirty="0">
                <a:solidFill>
                  <a:srgbClr val="000000"/>
                </a:solidFill>
                <a:latin typeface="Arial"/>
                <a:ea typeface="Arial"/>
                <a:cs typeface="Arial"/>
                <a:sym typeface="Arial"/>
              </a:rPr>
              <a:t> </a:t>
            </a:r>
            <a:r>
              <a:rPr lang="en-US" sz="2800" b="0" i="0" u="none" strike="noStrike" cap="none" dirty="0" err="1">
                <a:solidFill>
                  <a:srgbClr val="000000"/>
                </a:solidFill>
                <a:latin typeface="Arial"/>
                <a:ea typeface="Arial"/>
                <a:cs typeface="Arial"/>
                <a:sym typeface="Arial"/>
              </a:rPr>
              <a:t>табло</a:t>
            </a:r>
            <a:r>
              <a:rPr lang="en-US" sz="2800" b="0" i="0" u="none" strike="noStrike" cap="none" dirty="0">
                <a:solidFill>
                  <a:srgbClr val="000000"/>
                </a:solidFill>
                <a:latin typeface="Arial"/>
                <a:ea typeface="Arial"/>
                <a:cs typeface="Arial"/>
                <a:sym typeface="Arial"/>
              </a:rPr>
              <a:t> „</a:t>
            </a:r>
            <a:r>
              <a:rPr lang="en-US" sz="2800" b="0" i="0" u="none" strike="noStrike" cap="none" dirty="0" err="1">
                <a:solidFill>
                  <a:srgbClr val="000000"/>
                </a:solidFill>
                <a:latin typeface="Arial"/>
                <a:ea typeface="Arial"/>
                <a:cs typeface="Arial"/>
                <a:sym typeface="Arial"/>
              </a:rPr>
              <a:t>Най-щастливият</a:t>
            </a:r>
            <a:r>
              <a:rPr lang="en-US" sz="2800" b="0" i="0" u="none" strike="noStrike" cap="none" dirty="0">
                <a:solidFill>
                  <a:srgbClr val="000000"/>
                </a:solidFill>
                <a:latin typeface="Arial"/>
                <a:ea typeface="Arial"/>
                <a:cs typeface="Arial"/>
                <a:sym typeface="Arial"/>
              </a:rPr>
              <a:t> </a:t>
            </a:r>
            <a:r>
              <a:rPr lang="en-US" sz="2800" b="0" i="0" u="none" strike="noStrike" cap="none" dirty="0" err="1">
                <a:solidFill>
                  <a:srgbClr val="000000"/>
                </a:solidFill>
                <a:latin typeface="Arial"/>
                <a:ea typeface="Arial"/>
                <a:cs typeface="Arial"/>
                <a:sym typeface="Arial"/>
              </a:rPr>
              <a:t>екип</a:t>
            </a:r>
            <a:r>
              <a:rPr lang="en-US" sz="2800" b="0" i="0" u="none" strike="noStrike" cap="none" dirty="0">
                <a:solidFill>
                  <a:srgbClr val="000000"/>
                </a:solidFill>
                <a:latin typeface="Arial"/>
                <a:ea typeface="Arial"/>
                <a:cs typeface="Arial"/>
                <a:sym typeface="Arial"/>
              </a:rPr>
              <a:t>“ </a:t>
            </a:r>
            <a:r>
              <a:rPr lang="en-US" sz="2800" b="0" i="0" u="none" strike="noStrike" cap="none" dirty="0" err="1">
                <a:solidFill>
                  <a:srgbClr val="000000"/>
                </a:solidFill>
                <a:latin typeface="Arial"/>
                <a:ea typeface="Arial"/>
                <a:cs typeface="Arial"/>
                <a:sym typeface="Arial"/>
              </a:rPr>
              <a:t>със</a:t>
            </a:r>
            <a:r>
              <a:rPr lang="en-US" sz="2800" b="0" i="0" u="none" strike="noStrike" cap="none" dirty="0">
                <a:solidFill>
                  <a:srgbClr val="000000"/>
                </a:solidFill>
                <a:latin typeface="Arial"/>
                <a:ea typeface="Arial"/>
                <a:cs typeface="Arial"/>
                <a:sym typeface="Arial"/>
              </a:rPr>
              <a:t> </a:t>
            </a:r>
            <a:r>
              <a:rPr lang="en-US" sz="2800" b="0" i="0" u="none" strike="noStrike" cap="none" dirty="0" err="1">
                <a:solidFill>
                  <a:srgbClr val="000000"/>
                </a:solidFill>
                <a:latin typeface="Arial"/>
                <a:ea typeface="Arial"/>
                <a:cs typeface="Arial"/>
                <a:sym typeface="Arial"/>
              </a:rPr>
              <a:t>стратегии</a:t>
            </a:r>
            <a:r>
              <a:rPr lang="en-US" sz="2800" b="0" i="0" u="none" strike="noStrike" cap="none" dirty="0">
                <a:solidFill>
                  <a:srgbClr val="000000"/>
                </a:solidFill>
                <a:latin typeface="Arial"/>
                <a:ea typeface="Arial"/>
                <a:cs typeface="Arial"/>
                <a:sym typeface="Arial"/>
              </a:rPr>
              <a:t> </a:t>
            </a:r>
            <a:r>
              <a:rPr lang="en-US" sz="2800" b="0" i="0" u="none" strike="noStrike" cap="none" dirty="0" err="1">
                <a:solidFill>
                  <a:srgbClr val="000000"/>
                </a:solidFill>
                <a:latin typeface="Arial"/>
                <a:ea typeface="Arial"/>
                <a:cs typeface="Arial"/>
                <a:sym typeface="Arial"/>
              </a:rPr>
              <a:t>за</a:t>
            </a:r>
            <a:r>
              <a:rPr lang="en-US" sz="2800" b="0" i="0" u="none" strike="noStrike" cap="none" dirty="0">
                <a:solidFill>
                  <a:srgbClr val="000000"/>
                </a:solidFill>
                <a:latin typeface="Arial"/>
                <a:ea typeface="Arial"/>
                <a:cs typeface="Arial"/>
                <a:sym typeface="Arial"/>
              </a:rPr>
              <a:t> </a:t>
            </a:r>
            <a:r>
              <a:rPr lang="en-US" sz="2800" b="0" i="0" u="none" strike="noStrike" cap="none" dirty="0" err="1">
                <a:solidFill>
                  <a:srgbClr val="000000"/>
                </a:solidFill>
                <a:latin typeface="Arial"/>
                <a:ea typeface="Arial"/>
                <a:cs typeface="Arial"/>
                <a:sym typeface="Arial"/>
              </a:rPr>
              <a:t>технологичен</a:t>
            </a:r>
            <a:r>
              <a:rPr lang="en-US" sz="2800" b="0" i="0" u="none" strike="noStrike" cap="none" dirty="0">
                <a:solidFill>
                  <a:srgbClr val="000000"/>
                </a:solidFill>
                <a:latin typeface="Arial"/>
                <a:ea typeface="Arial"/>
                <a:cs typeface="Arial"/>
                <a:sym typeface="Arial"/>
              </a:rPr>
              <a:t> </a:t>
            </a:r>
            <a:r>
              <a:rPr lang="en-US" sz="2800" b="0" i="0" u="none" strike="noStrike" cap="none" dirty="0" err="1">
                <a:solidFill>
                  <a:srgbClr val="000000"/>
                </a:solidFill>
                <a:latin typeface="Arial"/>
                <a:ea typeface="Arial"/>
                <a:cs typeface="Arial"/>
                <a:sym typeface="Arial"/>
              </a:rPr>
              <a:t>баланс</a:t>
            </a:r>
            <a:r>
              <a:rPr lang="en-US" sz="2800" b="0" i="0" u="none" strike="noStrike" cap="none" dirty="0">
                <a:solidFill>
                  <a:srgbClr val="000000"/>
                </a:solidFill>
                <a:latin typeface="Arial"/>
                <a:ea typeface="Arial"/>
                <a:cs typeface="Arial"/>
                <a:sym typeface="Arial"/>
              </a:rPr>
              <a:t>. </a:t>
            </a:r>
            <a:r>
              <a:rPr lang="en-US" sz="2800" b="0" i="0" u="none" strike="noStrike" cap="none" dirty="0" err="1">
                <a:solidFill>
                  <a:srgbClr val="000000"/>
                </a:solidFill>
                <a:latin typeface="Arial"/>
                <a:ea typeface="Arial"/>
                <a:cs typeface="Arial"/>
                <a:sym typeface="Arial"/>
              </a:rPr>
              <a:t>Всеки</a:t>
            </a:r>
            <a:r>
              <a:rPr lang="en-US" sz="2800" b="0" i="0" u="none" strike="noStrike" cap="none" dirty="0">
                <a:solidFill>
                  <a:srgbClr val="000000"/>
                </a:solidFill>
                <a:latin typeface="Arial"/>
                <a:ea typeface="Arial"/>
                <a:cs typeface="Arial"/>
                <a:sym typeface="Arial"/>
              </a:rPr>
              <a:t> </a:t>
            </a:r>
            <a:r>
              <a:rPr lang="en-US" sz="2800" b="0" i="0" u="none" strike="noStrike" cap="none" dirty="0" err="1">
                <a:solidFill>
                  <a:srgbClr val="000000"/>
                </a:solidFill>
                <a:latin typeface="Arial"/>
                <a:ea typeface="Arial"/>
                <a:cs typeface="Arial"/>
                <a:sym typeface="Arial"/>
              </a:rPr>
              <a:t>екип</a:t>
            </a:r>
            <a:r>
              <a:rPr lang="en-US" sz="2800" b="0" i="0" u="none" strike="noStrike" cap="none" dirty="0">
                <a:solidFill>
                  <a:srgbClr val="000000"/>
                </a:solidFill>
                <a:latin typeface="Arial"/>
                <a:ea typeface="Arial"/>
                <a:cs typeface="Arial"/>
                <a:sym typeface="Arial"/>
              </a:rPr>
              <a:t> </a:t>
            </a:r>
            <a:r>
              <a:rPr lang="en-US" sz="2800" b="0" i="0" u="none" strike="noStrike" cap="none" dirty="0" err="1">
                <a:solidFill>
                  <a:srgbClr val="000000"/>
                </a:solidFill>
                <a:latin typeface="Arial"/>
                <a:ea typeface="Arial"/>
                <a:cs typeface="Arial"/>
                <a:sym typeface="Arial"/>
              </a:rPr>
              <a:t>ще</a:t>
            </a:r>
            <a:r>
              <a:rPr lang="en-US" sz="2800" b="0" i="0" u="none" strike="noStrike" cap="none" dirty="0">
                <a:solidFill>
                  <a:srgbClr val="000000"/>
                </a:solidFill>
                <a:latin typeface="Arial"/>
                <a:ea typeface="Arial"/>
                <a:cs typeface="Arial"/>
                <a:sym typeface="Arial"/>
              </a:rPr>
              <a:t> </a:t>
            </a:r>
            <a:r>
              <a:rPr lang="en-US" sz="2800" b="0" i="0" u="none" strike="noStrike" cap="none" dirty="0" err="1">
                <a:solidFill>
                  <a:srgbClr val="000000"/>
                </a:solidFill>
                <a:latin typeface="Arial"/>
                <a:ea typeface="Arial"/>
                <a:cs typeface="Arial"/>
                <a:sym typeface="Arial"/>
              </a:rPr>
              <a:t>сподели</a:t>
            </a:r>
            <a:r>
              <a:rPr lang="en-US" sz="2800" b="0" i="0" u="none" strike="noStrike" cap="none" dirty="0">
                <a:solidFill>
                  <a:srgbClr val="000000"/>
                </a:solidFill>
                <a:latin typeface="Arial"/>
                <a:ea typeface="Arial"/>
                <a:cs typeface="Arial"/>
                <a:sym typeface="Arial"/>
              </a:rPr>
              <a:t> </a:t>
            </a:r>
            <a:r>
              <a:rPr lang="en-US" sz="2800" b="0" i="0" u="none" strike="noStrike" cap="none" dirty="0" err="1">
                <a:solidFill>
                  <a:srgbClr val="000000"/>
                </a:solidFill>
                <a:latin typeface="Arial"/>
                <a:ea typeface="Arial"/>
                <a:cs typeface="Arial"/>
                <a:sym typeface="Arial"/>
              </a:rPr>
              <a:t>своите</a:t>
            </a:r>
            <a:r>
              <a:rPr lang="en-US" sz="2800" b="0" i="0" u="none" strike="noStrike" cap="none" dirty="0">
                <a:solidFill>
                  <a:srgbClr val="000000"/>
                </a:solidFill>
                <a:latin typeface="Arial"/>
                <a:ea typeface="Arial"/>
                <a:cs typeface="Arial"/>
                <a:sym typeface="Arial"/>
              </a:rPr>
              <a:t> </a:t>
            </a:r>
            <a:r>
              <a:rPr lang="en-US" sz="2800" b="0" i="0" u="none" strike="noStrike" cap="none" dirty="0" err="1">
                <a:solidFill>
                  <a:srgbClr val="000000"/>
                </a:solidFill>
                <a:latin typeface="Arial"/>
                <a:ea typeface="Arial"/>
                <a:cs typeface="Arial"/>
                <a:sym typeface="Arial"/>
              </a:rPr>
              <a:t>ангажименти</a:t>
            </a:r>
            <a:r>
              <a:rPr lang="en-US" sz="2800" b="0" i="0" u="none" strike="noStrike" cap="none" dirty="0">
                <a:solidFill>
                  <a:srgbClr val="000000"/>
                </a:solidFill>
                <a:latin typeface="Arial"/>
                <a:ea typeface="Arial"/>
                <a:cs typeface="Arial"/>
                <a:sym typeface="Arial"/>
              </a:rPr>
              <a:t>, </a:t>
            </a:r>
            <a:r>
              <a:rPr lang="en-US" sz="2800" b="0" i="0" u="none" strike="noStrike" cap="none" dirty="0" err="1">
                <a:solidFill>
                  <a:srgbClr val="000000"/>
                </a:solidFill>
                <a:latin typeface="Arial"/>
                <a:ea typeface="Arial"/>
                <a:cs typeface="Arial"/>
                <a:sym typeface="Arial"/>
              </a:rPr>
              <a:t>като</a:t>
            </a:r>
            <a:r>
              <a:rPr lang="en-US" sz="2800" b="0" i="0" u="none" strike="noStrike" cap="none" dirty="0">
                <a:solidFill>
                  <a:srgbClr val="000000"/>
                </a:solidFill>
                <a:latin typeface="Arial"/>
                <a:ea typeface="Arial"/>
                <a:cs typeface="Arial"/>
                <a:sym typeface="Arial"/>
              </a:rPr>
              <a:t> </a:t>
            </a:r>
            <a:r>
              <a:rPr lang="en-US" sz="2800" b="0" i="0" u="none" strike="noStrike" cap="none" dirty="0" err="1">
                <a:solidFill>
                  <a:srgbClr val="000000"/>
                </a:solidFill>
                <a:latin typeface="Arial"/>
                <a:ea typeface="Arial"/>
                <a:cs typeface="Arial"/>
                <a:sym typeface="Arial"/>
              </a:rPr>
              <a:t>така</a:t>
            </a:r>
            <a:r>
              <a:rPr lang="en-US" sz="2800" b="0" i="0" u="none" strike="noStrike" cap="none" dirty="0">
                <a:solidFill>
                  <a:srgbClr val="000000"/>
                </a:solidFill>
                <a:latin typeface="Arial"/>
                <a:ea typeface="Arial"/>
                <a:cs typeface="Arial"/>
                <a:sym typeface="Arial"/>
              </a:rPr>
              <a:t> </a:t>
            </a:r>
            <a:r>
              <a:rPr lang="en-US" sz="2800" b="0" i="0" u="none" strike="noStrike" cap="none" dirty="0" err="1">
                <a:solidFill>
                  <a:srgbClr val="000000"/>
                </a:solidFill>
                <a:latin typeface="Arial"/>
                <a:ea typeface="Arial"/>
                <a:cs typeface="Arial"/>
                <a:sym typeface="Arial"/>
              </a:rPr>
              <a:t>насърчава</a:t>
            </a:r>
            <a:r>
              <a:rPr lang="en-US" sz="2800" b="0" i="0" u="none" strike="noStrike" cap="none" dirty="0">
                <a:solidFill>
                  <a:srgbClr val="000000"/>
                </a:solidFill>
                <a:latin typeface="Arial"/>
                <a:ea typeface="Arial"/>
                <a:cs typeface="Arial"/>
                <a:sym typeface="Arial"/>
              </a:rPr>
              <a:t> </a:t>
            </a:r>
            <a:r>
              <a:rPr lang="en-US" sz="2800" b="0" i="0" u="none" strike="noStrike" cap="none" dirty="0" err="1">
                <a:solidFill>
                  <a:srgbClr val="000000"/>
                </a:solidFill>
                <a:latin typeface="Arial"/>
                <a:ea typeface="Arial"/>
                <a:cs typeface="Arial"/>
                <a:sym typeface="Arial"/>
              </a:rPr>
              <a:t>сътрудничеството</a:t>
            </a:r>
            <a:r>
              <a:rPr lang="en-US" sz="2800" b="0" i="0" u="none" strike="noStrike" cap="none" dirty="0">
                <a:solidFill>
                  <a:srgbClr val="000000"/>
                </a:solidFill>
                <a:latin typeface="Arial"/>
                <a:ea typeface="Arial"/>
                <a:cs typeface="Arial"/>
                <a:sym typeface="Arial"/>
              </a:rPr>
              <a:t> и </a:t>
            </a:r>
            <a:r>
              <a:rPr lang="en-US" sz="2800" b="0" i="0" u="none" strike="noStrike" cap="none" dirty="0" err="1">
                <a:solidFill>
                  <a:srgbClr val="000000"/>
                </a:solidFill>
                <a:latin typeface="Arial"/>
                <a:ea typeface="Arial"/>
                <a:cs typeface="Arial"/>
                <a:sym typeface="Arial"/>
              </a:rPr>
              <a:t>отговорността</a:t>
            </a:r>
            <a:r>
              <a:rPr lang="en-US" sz="2800" b="0" i="0" u="none" strike="noStrike" cap="none" dirty="0">
                <a:solidFill>
                  <a:srgbClr val="000000"/>
                </a:solidFill>
                <a:latin typeface="Arial"/>
                <a:ea typeface="Arial"/>
                <a:cs typeface="Arial"/>
                <a:sym typeface="Arial"/>
              </a:rPr>
              <a:t>.</a:t>
            </a:r>
            <a:endParaRPr sz="2800" b="0" i="0" u="none" strike="noStrike" cap="none" dirty="0">
              <a:solidFill>
                <a:srgbClr val="4EA72E"/>
              </a:solidFill>
              <a:latin typeface="Arial"/>
              <a:ea typeface="Arial"/>
              <a:cs typeface="Arial"/>
              <a:sym typeface="Arial"/>
            </a:endParaRPr>
          </a:p>
        </p:txBody>
      </p:sp>
      <p:sp>
        <p:nvSpPr>
          <p:cNvPr id="642" name="Google Shape;642;p61"/>
          <p:cNvSpPr txBox="1"/>
          <p:nvPr/>
        </p:nvSpPr>
        <p:spPr>
          <a:xfrm>
            <a:off x="9144000" y="2741298"/>
            <a:ext cx="13348490" cy="886397"/>
          </a:xfrm>
          <a:prstGeom prst="rect">
            <a:avLst/>
          </a:prstGeom>
          <a:noFill/>
          <a:ln>
            <a:noFill/>
          </a:ln>
        </p:spPr>
        <p:txBody>
          <a:bodyPr spcFirstLastPara="1" wrap="square" lIns="0" tIns="0" rIns="0" bIns="0" anchor="t" anchorCtr="0">
            <a:spAutoFit/>
          </a:bodyPr>
          <a:lstStyle/>
          <a:p>
            <a:pPr marL="0" marR="0" lvl="0" indent="0" algn="l" rtl="0">
              <a:lnSpc>
                <a:spcPct val="144009"/>
              </a:lnSpc>
              <a:spcBef>
                <a:spcPts val="0"/>
              </a:spcBef>
              <a:spcAft>
                <a:spcPts val="0"/>
              </a:spcAft>
              <a:buClr>
                <a:srgbClr val="000000"/>
              </a:buClr>
              <a:buSzPts val="4000"/>
              <a:buFont typeface="Arial"/>
              <a:buNone/>
            </a:pPr>
            <a:r>
              <a:rPr lang="en-US" sz="4000" b="1" i="0" u="none" strike="noStrike" cap="none">
                <a:solidFill>
                  <a:srgbClr val="926FB1"/>
                </a:solidFill>
                <a:latin typeface="Arial"/>
                <a:ea typeface="Arial"/>
                <a:cs typeface="Arial"/>
                <a:sym typeface="Arial"/>
              </a:rPr>
              <a:t>Цел на дейността</a:t>
            </a:r>
            <a:endParaRPr sz="1100" b="0" i="0" u="none" strike="noStrike" cap="none">
              <a:solidFill>
                <a:srgbClr val="000000"/>
              </a:solidFill>
              <a:latin typeface="Arial"/>
              <a:ea typeface="Arial"/>
              <a:cs typeface="Arial"/>
              <a:sym typeface="Arial"/>
            </a:endParaRPr>
          </a:p>
        </p:txBody>
      </p:sp>
      <p:sp>
        <p:nvSpPr>
          <p:cNvPr id="643" name="Google Shape;643;p61"/>
          <p:cNvSpPr txBox="1"/>
          <p:nvPr/>
        </p:nvSpPr>
        <p:spPr>
          <a:xfrm>
            <a:off x="9144000" y="3813376"/>
            <a:ext cx="8125257" cy="258532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2800" b="0" i="0" u="none" strike="noStrike" cap="none" dirty="0" err="1">
                <a:solidFill>
                  <a:srgbClr val="000000"/>
                </a:solidFill>
                <a:latin typeface="Arial"/>
                <a:ea typeface="Arial"/>
                <a:cs typeface="Arial"/>
                <a:sym typeface="Arial"/>
              </a:rPr>
              <a:t>Целта</a:t>
            </a:r>
            <a:r>
              <a:rPr lang="en-US" sz="2800" b="0" i="0" u="none" strike="noStrike" cap="none" dirty="0">
                <a:solidFill>
                  <a:srgbClr val="000000"/>
                </a:solidFill>
                <a:latin typeface="Arial"/>
                <a:ea typeface="Arial"/>
                <a:cs typeface="Arial"/>
                <a:sym typeface="Arial"/>
              </a:rPr>
              <a:t> </a:t>
            </a:r>
            <a:r>
              <a:rPr lang="en-US" sz="2800" b="0" i="0" u="none" strike="noStrike" cap="none" dirty="0" err="1">
                <a:solidFill>
                  <a:srgbClr val="000000"/>
                </a:solidFill>
                <a:latin typeface="Arial"/>
                <a:ea typeface="Arial"/>
                <a:cs typeface="Arial"/>
                <a:sym typeface="Arial"/>
              </a:rPr>
              <a:t>на</a:t>
            </a:r>
            <a:r>
              <a:rPr lang="en-US" sz="2800" b="0" i="0" u="none" strike="noStrike" cap="none" dirty="0">
                <a:solidFill>
                  <a:srgbClr val="000000"/>
                </a:solidFill>
                <a:latin typeface="Arial"/>
                <a:ea typeface="Arial"/>
                <a:cs typeface="Arial"/>
                <a:sym typeface="Arial"/>
              </a:rPr>
              <a:t> </a:t>
            </a:r>
            <a:r>
              <a:rPr lang="en-US" sz="2800" b="0" i="0" u="none" strike="noStrike" cap="none" dirty="0" err="1">
                <a:solidFill>
                  <a:srgbClr val="000000"/>
                </a:solidFill>
                <a:latin typeface="Arial"/>
                <a:ea typeface="Arial"/>
                <a:cs typeface="Arial"/>
                <a:sym typeface="Arial"/>
              </a:rPr>
              <a:t>тази</a:t>
            </a:r>
            <a:r>
              <a:rPr lang="en-US" sz="2800" b="0" i="0" u="none" strike="noStrike" cap="none" dirty="0">
                <a:solidFill>
                  <a:srgbClr val="000000"/>
                </a:solidFill>
                <a:latin typeface="Arial"/>
                <a:ea typeface="Arial"/>
                <a:cs typeface="Arial"/>
                <a:sym typeface="Arial"/>
              </a:rPr>
              <a:t> </a:t>
            </a:r>
            <a:r>
              <a:rPr lang="en-US" sz="2800" b="0" i="0" u="none" strike="noStrike" cap="none" dirty="0" err="1">
                <a:solidFill>
                  <a:srgbClr val="000000"/>
                </a:solidFill>
                <a:latin typeface="Arial"/>
                <a:ea typeface="Arial"/>
                <a:cs typeface="Arial"/>
                <a:sym typeface="Arial"/>
              </a:rPr>
              <a:t>дейност</a:t>
            </a:r>
            <a:r>
              <a:rPr lang="en-US" sz="2800" b="0" i="0" u="none" strike="noStrike" cap="none" dirty="0">
                <a:solidFill>
                  <a:srgbClr val="000000"/>
                </a:solidFill>
                <a:latin typeface="Arial"/>
                <a:ea typeface="Arial"/>
                <a:cs typeface="Arial"/>
                <a:sym typeface="Arial"/>
              </a:rPr>
              <a:t> е </a:t>
            </a:r>
            <a:r>
              <a:rPr lang="en-US" sz="2800" b="0" i="0" u="none" strike="noStrike" cap="none" dirty="0" err="1">
                <a:solidFill>
                  <a:srgbClr val="000000"/>
                </a:solidFill>
                <a:latin typeface="Arial"/>
                <a:ea typeface="Arial"/>
                <a:cs typeface="Arial"/>
                <a:sym typeface="Arial"/>
              </a:rPr>
              <a:t>участниците</a:t>
            </a:r>
            <a:r>
              <a:rPr lang="en-US" sz="2800" b="0" i="0" u="none" strike="noStrike" cap="none" dirty="0">
                <a:solidFill>
                  <a:srgbClr val="000000"/>
                </a:solidFill>
                <a:latin typeface="Arial"/>
                <a:ea typeface="Arial"/>
                <a:cs typeface="Arial"/>
                <a:sym typeface="Arial"/>
              </a:rPr>
              <a:t> </a:t>
            </a:r>
            <a:r>
              <a:rPr lang="en-US" sz="2800" b="0" i="0" u="none" strike="noStrike" cap="none" dirty="0" err="1">
                <a:solidFill>
                  <a:srgbClr val="000000"/>
                </a:solidFill>
                <a:latin typeface="Arial"/>
                <a:ea typeface="Arial"/>
                <a:cs typeface="Arial"/>
                <a:sym typeface="Arial"/>
              </a:rPr>
              <a:t>да</a:t>
            </a:r>
            <a:r>
              <a:rPr lang="en-US" sz="2800" b="0" i="0" u="none" strike="noStrike" cap="none" dirty="0">
                <a:solidFill>
                  <a:srgbClr val="000000"/>
                </a:solidFill>
                <a:latin typeface="Arial"/>
                <a:ea typeface="Arial"/>
                <a:cs typeface="Arial"/>
                <a:sym typeface="Arial"/>
              </a:rPr>
              <a:t> </a:t>
            </a:r>
            <a:r>
              <a:rPr lang="en-US" sz="2800" b="0" i="0" u="none" strike="noStrike" cap="none" dirty="0" err="1">
                <a:solidFill>
                  <a:srgbClr val="000000"/>
                </a:solidFill>
                <a:latin typeface="Arial"/>
                <a:ea typeface="Arial"/>
                <a:cs typeface="Arial"/>
                <a:sym typeface="Arial"/>
              </a:rPr>
              <a:t>се</a:t>
            </a:r>
            <a:r>
              <a:rPr lang="en-US" sz="2800" b="0" i="0" u="none" strike="noStrike" cap="none" dirty="0">
                <a:solidFill>
                  <a:srgbClr val="000000"/>
                </a:solidFill>
                <a:latin typeface="Arial"/>
                <a:ea typeface="Arial"/>
                <a:cs typeface="Arial"/>
                <a:sym typeface="Arial"/>
              </a:rPr>
              <a:t> </a:t>
            </a:r>
            <a:r>
              <a:rPr lang="en-US" sz="2800" b="0" i="0" u="none" strike="noStrike" cap="none" dirty="0" err="1">
                <a:solidFill>
                  <a:srgbClr val="000000"/>
                </a:solidFill>
                <a:latin typeface="Arial"/>
                <a:ea typeface="Arial"/>
                <a:cs typeface="Arial"/>
                <a:sym typeface="Arial"/>
              </a:rPr>
              <a:t>замислят</a:t>
            </a:r>
            <a:r>
              <a:rPr lang="en-US" sz="2800" b="0" i="0" u="none" strike="noStrike" cap="none" dirty="0">
                <a:solidFill>
                  <a:srgbClr val="000000"/>
                </a:solidFill>
                <a:latin typeface="Arial"/>
                <a:ea typeface="Arial"/>
                <a:cs typeface="Arial"/>
                <a:sym typeface="Arial"/>
              </a:rPr>
              <a:t> </a:t>
            </a:r>
            <a:r>
              <a:rPr lang="en-US" sz="2800" b="0" i="0" u="none" strike="noStrike" cap="none" dirty="0" err="1">
                <a:solidFill>
                  <a:srgbClr val="000000"/>
                </a:solidFill>
                <a:latin typeface="Arial"/>
                <a:ea typeface="Arial"/>
                <a:cs typeface="Arial"/>
                <a:sym typeface="Arial"/>
              </a:rPr>
              <a:t>върху</a:t>
            </a:r>
            <a:r>
              <a:rPr lang="en-US" sz="2800" b="0" i="0" u="none" strike="noStrike" cap="none" dirty="0">
                <a:solidFill>
                  <a:srgbClr val="000000"/>
                </a:solidFill>
                <a:latin typeface="Arial"/>
                <a:ea typeface="Arial"/>
                <a:cs typeface="Arial"/>
                <a:sym typeface="Arial"/>
              </a:rPr>
              <a:t> </a:t>
            </a:r>
            <a:r>
              <a:rPr lang="en-US" sz="2800" b="0" i="0" u="none" strike="noStrike" cap="none" dirty="0" err="1">
                <a:solidFill>
                  <a:srgbClr val="000000"/>
                </a:solidFill>
                <a:latin typeface="Arial"/>
                <a:ea typeface="Arial"/>
                <a:cs typeface="Arial"/>
                <a:sym typeface="Arial"/>
              </a:rPr>
              <a:t>своите</a:t>
            </a:r>
            <a:r>
              <a:rPr lang="en-US" sz="2800" b="0" i="0" u="none" strike="noStrike" cap="none" dirty="0">
                <a:solidFill>
                  <a:srgbClr val="000000"/>
                </a:solidFill>
                <a:latin typeface="Arial"/>
                <a:ea typeface="Arial"/>
                <a:cs typeface="Arial"/>
                <a:sym typeface="Arial"/>
              </a:rPr>
              <a:t> </a:t>
            </a:r>
            <a:r>
              <a:rPr lang="en-US" sz="2800" b="0" i="0" u="none" strike="noStrike" cap="none" dirty="0" err="1">
                <a:solidFill>
                  <a:srgbClr val="000000"/>
                </a:solidFill>
                <a:latin typeface="Arial"/>
                <a:ea typeface="Arial"/>
                <a:cs typeface="Arial"/>
                <a:sym typeface="Arial"/>
              </a:rPr>
              <a:t>технологични</a:t>
            </a:r>
            <a:r>
              <a:rPr lang="en-US" sz="2800" b="0" i="0" u="none" strike="noStrike" cap="none" dirty="0">
                <a:solidFill>
                  <a:srgbClr val="000000"/>
                </a:solidFill>
                <a:latin typeface="Arial"/>
                <a:ea typeface="Arial"/>
                <a:cs typeface="Arial"/>
                <a:sym typeface="Arial"/>
              </a:rPr>
              <a:t> </a:t>
            </a:r>
            <a:r>
              <a:rPr lang="en-US" sz="2800" b="0" i="0" u="none" strike="noStrike" cap="none" dirty="0" err="1">
                <a:solidFill>
                  <a:srgbClr val="000000"/>
                </a:solidFill>
                <a:latin typeface="Arial"/>
                <a:ea typeface="Arial"/>
                <a:cs typeface="Arial"/>
                <a:sym typeface="Arial"/>
              </a:rPr>
              <a:t>навици</a:t>
            </a:r>
            <a:r>
              <a:rPr lang="en-US" sz="2800" b="0" i="0" u="none" strike="noStrike" cap="none" dirty="0">
                <a:solidFill>
                  <a:srgbClr val="000000"/>
                </a:solidFill>
                <a:latin typeface="Arial"/>
                <a:ea typeface="Arial"/>
                <a:cs typeface="Arial"/>
                <a:sym typeface="Arial"/>
              </a:rPr>
              <a:t> и </a:t>
            </a:r>
            <a:r>
              <a:rPr lang="en-US" sz="2800" b="0" i="0" u="none" strike="noStrike" cap="none" dirty="0" err="1">
                <a:solidFill>
                  <a:srgbClr val="000000"/>
                </a:solidFill>
                <a:latin typeface="Arial"/>
                <a:ea typeface="Arial"/>
                <a:cs typeface="Arial"/>
                <a:sym typeface="Arial"/>
              </a:rPr>
              <a:t>това</a:t>
            </a:r>
            <a:r>
              <a:rPr lang="en-US" sz="2800" b="0" i="0" u="none" strike="noStrike" cap="none" dirty="0">
                <a:solidFill>
                  <a:srgbClr val="000000"/>
                </a:solidFill>
                <a:latin typeface="Arial"/>
                <a:ea typeface="Arial"/>
                <a:cs typeface="Arial"/>
                <a:sym typeface="Arial"/>
              </a:rPr>
              <a:t> </a:t>
            </a:r>
            <a:r>
              <a:rPr lang="en-US" sz="2800" b="0" i="0" u="none" strike="noStrike" cap="none" dirty="0" err="1">
                <a:solidFill>
                  <a:srgbClr val="000000"/>
                </a:solidFill>
                <a:latin typeface="Arial"/>
                <a:ea typeface="Arial"/>
                <a:cs typeface="Arial"/>
                <a:sym typeface="Arial"/>
              </a:rPr>
              <a:t>какви</a:t>
            </a:r>
            <a:r>
              <a:rPr lang="en-US" sz="2800" b="0" i="0" u="none" strike="noStrike" cap="none" dirty="0">
                <a:solidFill>
                  <a:srgbClr val="000000"/>
                </a:solidFill>
                <a:latin typeface="Arial"/>
                <a:ea typeface="Arial"/>
                <a:cs typeface="Arial"/>
                <a:sym typeface="Arial"/>
              </a:rPr>
              <a:t> </a:t>
            </a:r>
            <a:r>
              <a:rPr lang="en-US" sz="2800" b="0" i="0" u="none" strike="noStrike" cap="none" dirty="0" err="1">
                <a:solidFill>
                  <a:srgbClr val="000000"/>
                </a:solidFill>
                <a:latin typeface="Arial"/>
                <a:ea typeface="Arial"/>
                <a:cs typeface="Arial"/>
                <a:sym typeface="Arial"/>
              </a:rPr>
              <a:t>признаци</a:t>
            </a:r>
            <a:r>
              <a:rPr lang="en-US" sz="2800" b="0" i="0" u="none" strike="noStrike" cap="none" dirty="0">
                <a:solidFill>
                  <a:srgbClr val="000000"/>
                </a:solidFill>
                <a:latin typeface="Arial"/>
                <a:ea typeface="Arial"/>
                <a:cs typeface="Arial"/>
                <a:sym typeface="Arial"/>
              </a:rPr>
              <a:t> </a:t>
            </a:r>
            <a:r>
              <a:rPr lang="en-US" sz="2800" b="0" i="0" u="none" strike="noStrike" cap="none" dirty="0" err="1">
                <a:solidFill>
                  <a:srgbClr val="000000"/>
                </a:solidFill>
                <a:latin typeface="Arial"/>
                <a:ea typeface="Arial"/>
                <a:cs typeface="Arial"/>
                <a:sym typeface="Arial"/>
              </a:rPr>
              <a:t>за</a:t>
            </a:r>
            <a:r>
              <a:rPr lang="en-US" sz="2800" b="0" i="0" u="none" strike="noStrike" cap="none" dirty="0">
                <a:solidFill>
                  <a:srgbClr val="000000"/>
                </a:solidFill>
                <a:latin typeface="Arial"/>
                <a:ea typeface="Arial"/>
                <a:cs typeface="Arial"/>
                <a:sym typeface="Arial"/>
              </a:rPr>
              <a:t> </a:t>
            </a:r>
            <a:r>
              <a:rPr lang="en-US" sz="2800" b="0" i="0" u="none" strike="noStrike" cap="none" dirty="0" err="1">
                <a:solidFill>
                  <a:srgbClr val="000000"/>
                </a:solidFill>
                <a:latin typeface="Arial"/>
                <a:ea typeface="Arial"/>
                <a:cs typeface="Arial"/>
                <a:sym typeface="Arial"/>
              </a:rPr>
              <a:t>бърнаут</a:t>
            </a:r>
            <a:r>
              <a:rPr lang="en-US" sz="2800" b="0" i="0" u="none" strike="noStrike" cap="none" dirty="0">
                <a:solidFill>
                  <a:srgbClr val="000000"/>
                </a:solidFill>
                <a:latin typeface="Arial"/>
                <a:ea typeface="Arial"/>
                <a:cs typeface="Arial"/>
                <a:sym typeface="Arial"/>
              </a:rPr>
              <a:t> </a:t>
            </a:r>
            <a:r>
              <a:rPr lang="en-US" sz="2800" b="0" i="0" u="none" strike="noStrike" cap="none" dirty="0" err="1">
                <a:solidFill>
                  <a:srgbClr val="000000"/>
                </a:solidFill>
                <a:latin typeface="Arial"/>
                <a:ea typeface="Arial"/>
                <a:cs typeface="Arial"/>
                <a:sym typeface="Arial"/>
              </a:rPr>
              <a:t>имат</a:t>
            </a:r>
            <a:r>
              <a:rPr lang="en-US" sz="2800" b="0" i="0" u="none" strike="noStrike" cap="none" dirty="0">
                <a:solidFill>
                  <a:srgbClr val="000000"/>
                </a:solidFill>
                <a:latin typeface="Arial"/>
                <a:ea typeface="Arial"/>
                <a:cs typeface="Arial"/>
                <a:sym typeface="Arial"/>
              </a:rPr>
              <a:t>, </a:t>
            </a:r>
            <a:r>
              <a:rPr lang="en-US" sz="2800" b="0" i="0" u="none" strike="noStrike" cap="none" dirty="0" err="1">
                <a:solidFill>
                  <a:srgbClr val="000000"/>
                </a:solidFill>
                <a:latin typeface="Arial"/>
                <a:ea typeface="Arial"/>
                <a:cs typeface="Arial"/>
                <a:sym typeface="Arial"/>
              </a:rPr>
              <a:t>след</a:t>
            </a:r>
            <a:r>
              <a:rPr lang="en-US" sz="2800" b="0" i="0" u="none" strike="noStrike" cap="none" dirty="0">
                <a:solidFill>
                  <a:srgbClr val="000000"/>
                </a:solidFill>
                <a:latin typeface="Arial"/>
                <a:ea typeface="Arial"/>
                <a:cs typeface="Arial"/>
                <a:sym typeface="Arial"/>
              </a:rPr>
              <a:t> </a:t>
            </a:r>
            <a:r>
              <a:rPr lang="en-US" sz="2800" b="0" i="0" u="none" strike="noStrike" cap="none" dirty="0" err="1">
                <a:solidFill>
                  <a:srgbClr val="000000"/>
                </a:solidFill>
                <a:latin typeface="Arial"/>
                <a:ea typeface="Arial"/>
                <a:cs typeface="Arial"/>
                <a:sym typeface="Arial"/>
              </a:rPr>
              <a:t>което</a:t>
            </a:r>
            <a:r>
              <a:rPr lang="en-US" sz="2800" b="0" i="0" u="none" strike="noStrike" cap="none" dirty="0">
                <a:solidFill>
                  <a:srgbClr val="000000"/>
                </a:solidFill>
                <a:latin typeface="Arial"/>
                <a:ea typeface="Arial"/>
                <a:cs typeface="Arial"/>
                <a:sym typeface="Arial"/>
              </a:rPr>
              <a:t> </a:t>
            </a:r>
            <a:r>
              <a:rPr lang="en-US" sz="2800" b="0" i="0" u="none" strike="noStrike" cap="none" dirty="0" err="1">
                <a:solidFill>
                  <a:srgbClr val="000000"/>
                </a:solidFill>
                <a:latin typeface="Arial"/>
                <a:ea typeface="Arial"/>
                <a:cs typeface="Arial"/>
                <a:sym typeface="Arial"/>
              </a:rPr>
              <a:t>да</a:t>
            </a:r>
            <a:r>
              <a:rPr lang="en-US" sz="2800" b="0" i="0" u="none" strike="noStrike" cap="none" dirty="0">
                <a:solidFill>
                  <a:srgbClr val="000000"/>
                </a:solidFill>
                <a:latin typeface="Arial"/>
                <a:ea typeface="Arial"/>
                <a:cs typeface="Arial"/>
                <a:sym typeface="Arial"/>
              </a:rPr>
              <a:t> </a:t>
            </a:r>
            <a:r>
              <a:rPr lang="en-US" sz="2800" b="0" i="0" u="none" strike="noStrike" cap="none" dirty="0" err="1">
                <a:solidFill>
                  <a:srgbClr val="000000"/>
                </a:solidFill>
                <a:latin typeface="Arial"/>
                <a:ea typeface="Arial"/>
                <a:cs typeface="Arial"/>
                <a:sym typeface="Arial"/>
              </a:rPr>
              <a:t>създадат</a:t>
            </a:r>
            <a:r>
              <a:rPr lang="en-US" sz="2800" b="0" i="0" u="none" strike="noStrike" cap="none" dirty="0">
                <a:solidFill>
                  <a:srgbClr val="000000"/>
                </a:solidFill>
                <a:latin typeface="Arial"/>
                <a:ea typeface="Arial"/>
                <a:cs typeface="Arial"/>
                <a:sym typeface="Arial"/>
              </a:rPr>
              <a:t> </a:t>
            </a:r>
            <a:r>
              <a:rPr lang="en-US" sz="2800" b="0" i="0" u="none" strike="noStrike" cap="none" dirty="0" err="1">
                <a:solidFill>
                  <a:srgbClr val="000000"/>
                </a:solidFill>
                <a:latin typeface="Arial"/>
                <a:ea typeface="Arial"/>
                <a:cs typeface="Arial"/>
                <a:sym typeface="Arial"/>
              </a:rPr>
              <a:t>приложими</a:t>
            </a:r>
            <a:r>
              <a:rPr lang="en-US" sz="2800" b="0" i="0" u="none" strike="noStrike" cap="none" dirty="0">
                <a:solidFill>
                  <a:srgbClr val="000000"/>
                </a:solidFill>
                <a:latin typeface="Arial"/>
                <a:ea typeface="Arial"/>
                <a:cs typeface="Arial"/>
                <a:sym typeface="Arial"/>
              </a:rPr>
              <a:t> </a:t>
            </a:r>
            <a:r>
              <a:rPr lang="en-US" sz="2800" b="0" i="0" u="none" strike="noStrike" cap="none" dirty="0" err="1">
                <a:solidFill>
                  <a:srgbClr val="000000"/>
                </a:solidFill>
                <a:latin typeface="Arial"/>
                <a:ea typeface="Arial"/>
                <a:cs typeface="Arial"/>
                <a:sym typeface="Arial"/>
              </a:rPr>
              <a:t>стратегии</a:t>
            </a:r>
            <a:r>
              <a:rPr lang="en-US" sz="2800" b="0" i="0" u="none" strike="noStrike" cap="none" dirty="0">
                <a:solidFill>
                  <a:srgbClr val="000000"/>
                </a:solidFill>
                <a:latin typeface="Arial"/>
                <a:ea typeface="Arial"/>
                <a:cs typeface="Arial"/>
                <a:sym typeface="Arial"/>
              </a:rPr>
              <a:t> </a:t>
            </a:r>
            <a:r>
              <a:rPr lang="en-US" sz="2800" b="0" i="0" u="none" strike="noStrike" cap="none" dirty="0" err="1">
                <a:solidFill>
                  <a:srgbClr val="000000"/>
                </a:solidFill>
                <a:latin typeface="Arial"/>
                <a:ea typeface="Arial"/>
                <a:cs typeface="Arial"/>
                <a:sym typeface="Arial"/>
              </a:rPr>
              <a:t>за</a:t>
            </a:r>
            <a:r>
              <a:rPr lang="en-US" sz="2800" b="0" i="0" u="none" strike="noStrike" cap="none" dirty="0">
                <a:solidFill>
                  <a:srgbClr val="000000"/>
                </a:solidFill>
                <a:latin typeface="Arial"/>
                <a:ea typeface="Arial"/>
                <a:cs typeface="Arial"/>
                <a:sym typeface="Arial"/>
              </a:rPr>
              <a:t> </a:t>
            </a:r>
            <a:r>
              <a:rPr lang="en-US" sz="2800" b="0" i="0" u="none" strike="noStrike" cap="none" dirty="0" err="1">
                <a:solidFill>
                  <a:srgbClr val="000000"/>
                </a:solidFill>
                <a:latin typeface="Arial"/>
                <a:ea typeface="Arial"/>
                <a:cs typeface="Arial"/>
                <a:sym typeface="Arial"/>
              </a:rPr>
              <a:t>балансиране</a:t>
            </a:r>
            <a:r>
              <a:rPr lang="en-US" sz="2800" b="0" i="0" u="none" strike="noStrike" cap="none" dirty="0">
                <a:solidFill>
                  <a:srgbClr val="000000"/>
                </a:solidFill>
                <a:latin typeface="Arial"/>
                <a:ea typeface="Arial"/>
                <a:cs typeface="Arial"/>
                <a:sym typeface="Arial"/>
              </a:rPr>
              <a:t> </a:t>
            </a:r>
            <a:r>
              <a:rPr lang="en-US" sz="2800" b="0" i="0" u="none" strike="noStrike" cap="none" dirty="0" err="1">
                <a:solidFill>
                  <a:srgbClr val="000000"/>
                </a:solidFill>
                <a:latin typeface="Arial"/>
                <a:ea typeface="Arial"/>
                <a:cs typeface="Arial"/>
                <a:sym typeface="Arial"/>
              </a:rPr>
              <a:t>на</a:t>
            </a:r>
            <a:r>
              <a:rPr lang="en-US" sz="2800" b="0" i="0" u="none" strike="noStrike" cap="none" dirty="0">
                <a:solidFill>
                  <a:srgbClr val="000000"/>
                </a:solidFill>
                <a:latin typeface="Arial"/>
                <a:ea typeface="Arial"/>
                <a:cs typeface="Arial"/>
                <a:sym typeface="Arial"/>
              </a:rPr>
              <a:t> </a:t>
            </a:r>
            <a:r>
              <a:rPr lang="en-US" sz="2800" b="0" i="0" u="none" strike="noStrike" cap="none" dirty="0" err="1">
                <a:solidFill>
                  <a:srgbClr val="000000"/>
                </a:solidFill>
                <a:latin typeface="Arial"/>
                <a:ea typeface="Arial"/>
                <a:cs typeface="Arial"/>
                <a:sym typeface="Arial"/>
              </a:rPr>
              <a:t>използването</a:t>
            </a:r>
            <a:r>
              <a:rPr lang="en-US" sz="2800" b="0" i="0" u="none" strike="noStrike" cap="none" dirty="0">
                <a:solidFill>
                  <a:srgbClr val="000000"/>
                </a:solidFill>
                <a:latin typeface="Arial"/>
                <a:ea typeface="Arial"/>
                <a:cs typeface="Arial"/>
                <a:sym typeface="Arial"/>
              </a:rPr>
              <a:t> </a:t>
            </a:r>
            <a:r>
              <a:rPr lang="en-US" sz="2800" b="0" i="0" u="none" strike="noStrike" cap="none" dirty="0" err="1">
                <a:solidFill>
                  <a:srgbClr val="000000"/>
                </a:solidFill>
                <a:latin typeface="Arial"/>
                <a:ea typeface="Arial"/>
                <a:cs typeface="Arial"/>
                <a:sym typeface="Arial"/>
              </a:rPr>
              <a:t>на</a:t>
            </a:r>
            <a:r>
              <a:rPr lang="en-US" sz="2800" b="0" i="0" u="none" strike="noStrike" cap="none" dirty="0">
                <a:solidFill>
                  <a:srgbClr val="000000"/>
                </a:solidFill>
                <a:latin typeface="Arial"/>
                <a:ea typeface="Arial"/>
                <a:cs typeface="Arial"/>
                <a:sym typeface="Arial"/>
              </a:rPr>
              <a:t> </a:t>
            </a:r>
            <a:r>
              <a:rPr lang="en-US" sz="2800" b="0" i="0" u="none" strike="noStrike" cap="none" dirty="0" err="1">
                <a:solidFill>
                  <a:srgbClr val="000000"/>
                </a:solidFill>
                <a:latin typeface="Arial"/>
                <a:ea typeface="Arial"/>
                <a:cs typeface="Arial"/>
                <a:sym typeface="Arial"/>
              </a:rPr>
              <a:t>технологии</a:t>
            </a:r>
            <a:r>
              <a:rPr lang="en-US" sz="2800" b="0" i="0" u="none" strike="noStrike" cap="none" dirty="0">
                <a:solidFill>
                  <a:srgbClr val="000000"/>
                </a:solidFill>
                <a:latin typeface="Arial"/>
                <a:ea typeface="Arial"/>
                <a:cs typeface="Arial"/>
                <a:sym typeface="Arial"/>
              </a:rPr>
              <a:t> и </a:t>
            </a:r>
            <a:r>
              <a:rPr lang="en-US" sz="2800" b="0" i="0" u="none" strike="noStrike" cap="none" dirty="0" err="1">
                <a:solidFill>
                  <a:srgbClr val="000000"/>
                </a:solidFill>
                <a:latin typeface="Arial"/>
                <a:ea typeface="Arial"/>
                <a:cs typeface="Arial"/>
                <a:sym typeface="Arial"/>
              </a:rPr>
              <a:t>избягване</a:t>
            </a:r>
            <a:r>
              <a:rPr lang="en-US" sz="2800" b="0" i="0" u="none" strike="noStrike" cap="none" dirty="0">
                <a:solidFill>
                  <a:srgbClr val="000000"/>
                </a:solidFill>
                <a:latin typeface="Arial"/>
                <a:ea typeface="Arial"/>
                <a:cs typeface="Arial"/>
                <a:sym typeface="Arial"/>
              </a:rPr>
              <a:t> </a:t>
            </a:r>
            <a:r>
              <a:rPr lang="en-US" sz="2800" b="0" i="0" u="none" strike="noStrike" cap="none" dirty="0" err="1">
                <a:solidFill>
                  <a:srgbClr val="000000"/>
                </a:solidFill>
                <a:latin typeface="Arial"/>
                <a:ea typeface="Arial"/>
                <a:cs typeface="Arial"/>
                <a:sym typeface="Arial"/>
              </a:rPr>
              <a:t>на</a:t>
            </a:r>
            <a:r>
              <a:rPr lang="en-US" sz="2800" b="0" i="0" u="none" strike="noStrike" cap="none" dirty="0">
                <a:solidFill>
                  <a:srgbClr val="000000"/>
                </a:solidFill>
                <a:latin typeface="Arial"/>
                <a:ea typeface="Arial"/>
                <a:cs typeface="Arial"/>
                <a:sym typeface="Arial"/>
              </a:rPr>
              <a:t> </a:t>
            </a:r>
            <a:r>
              <a:rPr lang="en-US" sz="2800" b="0" i="0" u="none" strike="noStrike" cap="none" dirty="0" err="1">
                <a:solidFill>
                  <a:srgbClr val="000000"/>
                </a:solidFill>
                <a:latin typeface="Arial"/>
                <a:ea typeface="Arial"/>
                <a:cs typeface="Arial"/>
                <a:sym typeface="Arial"/>
              </a:rPr>
              <a:t>бърнаута</a:t>
            </a:r>
            <a:r>
              <a:rPr lang="en-US" sz="2800" b="0" i="0" u="none" strike="noStrike" cap="none" dirty="0">
                <a:solidFill>
                  <a:srgbClr val="000000"/>
                </a:solidFill>
                <a:latin typeface="Arial"/>
                <a:ea typeface="Arial"/>
                <a:cs typeface="Arial"/>
                <a:sym typeface="Arial"/>
              </a:rPr>
              <a:t>.</a:t>
            </a:r>
            <a:endParaRPr sz="1400" b="0" i="0" u="none" strike="noStrike" cap="none" dirty="0">
              <a:solidFill>
                <a:srgbClr val="000000"/>
              </a:solidFill>
              <a:latin typeface="Arial"/>
              <a:ea typeface="Arial"/>
              <a:cs typeface="Arial"/>
              <a:sym typeface="Arial"/>
            </a:endParaRPr>
          </a:p>
        </p:txBody>
      </p:sp>
      <p:sp>
        <p:nvSpPr>
          <p:cNvPr id="644" name="Google Shape;644;p61"/>
          <p:cNvSpPr/>
          <p:nvPr/>
        </p:nvSpPr>
        <p:spPr>
          <a:xfrm>
            <a:off x="1513106" y="3257946"/>
            <a:ext cx="5475835" cy="4656958"/>
          </a:xfrm>
          <a:custGeom>
            <a:avLst/>
            <a:gdLst/>
            <a:ahLst/>
            <a:cxnLst/>
            <a:rect l="l" t="t" r="r" b="b"/>
            <a:pathLst>
              <a:path w="4887210" h="4471797" extrusionOk="0">
                <a:moveTo>
                  <a:pt x="0" y="0"/>
                </a:moveTo>
                <a:lnTo>
                  <a:pt x="4887210" y="0"/>
                </a:lnTo>
                <a:lnTo>
                  <a:pt x="4887210" y="4471797"/>
                </a:lnTo>
                <a:lnTo>
                  <a:pt x="0" y="4471797"/>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48"/>
        <p:cNvGrpSpPr/>
        <p:nvPr/>
      </p:nvGrpSpPr>
      <p:grpSpPr>
        <a:xfrm>
          <a:off x="0" y="0"/>
          <a:ext cx="0" cy="0"/>
          <a:chOff x="0" y="0"/>
          <a:chExt cx="0" cy="0"/>
        </a:xfrm>
      </p:grpSpPr>
      <p:sp>
        <p:nvSpPr>
          <p:cNvPr id="649" name="Google Shape;649;p62"/>
          <p:cNvSpPr/>
          <p:nvPr/>
        </p:nvSpPr>
        <p:spPr>
          <a:xfrm>
            <a:off x="477360" y="9588929"/>
            <a:ext cx="2453760" cy="514080"/>
          </a:xfrm>
          <a:custGeom>
            <a:avLst/>
            <a:gdLst/>
            <a:ahLst/>
            <a:cxnLst/>
            <a:rect l="l" t="t" r="r" b="b"/>
            <a:pathLst>
              <a:path w="2453760" h="514080" extrusionOk="0">
                <a:moveTo>
                  <a:pt x="0" y="0"/>
                </a:moveTo>
                <a:lnTo>
                  <a:pt x="2453760" y="0"/>
                </a:lnTo>
                <a:lnTo>
                  <a:pt x="2453760" y="514080"/>
                </a:lnTo>
                <a:lnTo>
                  <a:pt x="0" y="514080"/>
                </a:lnTo>
                <a:lnTo>
                  <a:pt x="0" y="0"/>
                </a:lnTo>
                <a:close/>
              </a:path>
            </a:pathLst>
          </a:custGeom>
          <a:blipFill rotWithShape="1">
            <a:blip r:embed="rId3">
              <a:alphaModFix/>
            </a:blip>
            <a:stretch>
              <a:fillRect t="-270" b="-267"/>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0" name="Google Shape;650;p62"/>
          <p:cNvSpPr/>
          <p:nvPr/>
        </p:nvSpPr>
        <p:spPr>
          <a:xfrm>
            <a:off x="631800" y="396360"/>
            <a:ext cx="1250100" cy="1250100"/>
          </a:xfrm>
          <a:custGeom>
            <a:avLst/>
            <a:gdLst/>
            <a:ahLst/>
            <a:cxnLst/>
            <a:rect l="l" t="t" r="r" b="b"/>
            <a:pathLst>
              <a:path w="1250100" h="1250100" extrusionOk="0">
                <a:moveTo>
                  <a:pt x="0" y="0"/>
                </a:moveTo>
                <a:lnTo>
                  <a:pt x="1250100" y="0"/>
                </a:lnTo>
                <a:lnTo>
                  <a:pt x="1250100" y="1250100"/>
                </a:lnTo>
                <a:lnTo>
                  <a:pt x="0" y="125010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1" name="Google Shape;651;p62"/>
          <p:cNvSpPr txBox="1"/>
          <p:nvPr/>
        </p:nvSpPr>
        <p:spPr>
          <a:xfrm>
            <a:off x="2613169" y="662599"/>
            <a:ext cx="14375420" cy="1107996"/>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None/>
            </a:pPr>
            <a:r>
              <a:rPr lang="en-US" sz="4000" b="0" i="0" u="none" strike="noStrike" cap="none">
                <a:solidFill>
                  <a:srgbClr val="4EA72E"/>
                </a:solidFill>
                <a:latin typeface="Arial"/>
                <a:ea typeface="Arial"/>
                <a:cs typeface="Arial"/>
                <a:sym typeface="Arial"/>
              </a:rPr>
              <a:t>Дейност #4: </a:t>
            </a:r>
            <a:r>
              <a:rPr lang="en-US" sz="4000" b="1" i="0" u="none" strike="noStrike" cap="none">
                <a:solidFill>
                  <a:srgbClr val="4EA72E"/>
                </a:solidFill>
                <a:latin typeface="Arial"/>
                <a:ea typeface="Arial"/>
                <a:cs typeface="Arial"/>
                <a:sym typeface="Arial"/>
              </a:rPr>
              <a:t>Предизвикателството за технологичен баланс на най-щастливия екип</a:t>
            </a:r>
            <a:endParaRPr sz="1400" b="0" i="0" u="none" strike="noStrike" cap="none">
              <a:solidFill>
                <a:srgbClr val="000000"/>
              </a:solidFill>
              <a:latin typeface="Arial"/>
              <a:ea typeface="Arial"/>
              <a:cs typeface="Arial"/>
              <a:sym typeface="Arial"/>
            </a:endParaRPr>
          </a:p>
        </p:txBody>
      </p:sp>
      <p:sp>
        <p:nvSpPr>
          <p:cNvPr id="652" name="Google Shape;652;p62"/>
          <p:cNvSpPr/>
          <p:nvPr/>
        </p:nvSpPr>
        <p:spPr>
          <a:xfrm>
            <a:off x="1516860" y="2467800"/>
            <a:ext cx="6171629" cy="6171629"/>
          </a:xfrm>
          <a:custGeom>
            <a:avLst/>
            <a:gdLst/>
            <a:ahLst/>
            <a:cxnLst/>
            <a:rect l="l" t="t" r="r" b="b"/>
            <a:pathLst>
              <a:path w="8228838" h="8228838" extrusionOk="0">
                <a:moveTo>
                  <a:pt x="0" y="1371473"/>
                </a:moveTo>
                <a:cubicBezTo>
                  <a:pt x="0" y="614045"/>
                  <a:pt x="614045" y="0"/>
                  <a:pt x="1371473" y="0"/>
                </a:cubicBezTo>
                <a:lnTo>
                  <a:pt x="6857365" y="0"/>
                </a:lnTo>
                <a:cubicBezTo>
                  <a:pt x="7614793" y="0"/>
                  <a:pt x="8228838" y="614045"/>
                  <a:pt x="8228838" y="1371473"/>
                </a:cubicBezTo>
                <a:lnTo>
                  <a:pt x="8228838" y="6857365"/>
                </a:lnTo>
                <a:cubicBezTo>
                  <a:pt x="8228838" y="7614793"/>
                  <a:pt x="7614793" y="8228838"/>
                  <a:pt x="6857365" y="8228838"/>
                </a:cubicBezTo>
                <a:lnTo>
                  <a:pt x="1371473" y="8228838"/>
                </a:lnTo>
                <a:cubicBezTo>
                  <a:pt x="614045" y="8228838"/>
                  <a:pt x="0" y="7614793"/>
                  <a:pt x="0" y="6857365"/>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3" name="Google Shape;653;p62"/>
          <p:cNvSpPr txBox="1"/>
          <p:nvPr/>
        </p:nvSpPr>
        <p:spPr>
          <a:xfrm>
            <a:off x="993028" y="2988582"/>
            <a:ext cx="13348490" cy="1041311"/>
          </a:xfrm>
          <a:prstGeom prst="rect">
            <a:avLst/>
          </a:prstGeom>
          <a:noFill/>
          <a:ln>
            <a:noFill/>
          </a:ln>
        </p:spPr>
        <p:txBody>
          <a:bodyPr spcFirstLastPara="1" wrap="square" lIns="0" tIns="0" rIns="0" bIns="0" anchor="t" anchorCtr="0">
            <a:spAutoFit/>
          </a:bodyPr>
          <a:lstStyle/>
          <a:p>
            <a:pPr marL="0" marR="0" lvl="0" indent="0" algn="l" rtl="0">
              <a:lnSpc>
                <a:spcPct val="144009"/>
              </a:lnSpc>
              <a:spcBef>
                <a:spcPts val="0"/>
              </a:spcBef>
              <a:spcAft>
                <a:spcPts val="0"/>
              </a:spcAft>
              <a:buClr>
                <a:srgbClr val="000000"/>
              </a:buClr>
              <a:buSzPts val="4699"/>
              <a:buFont typeface="Arial"/>
              <a:buNone/>
            </a:pPr>
            <a:r>
              <a:rPr lang="en-US" sz="4699" b="1" i="0" u="none" strike="noStrike" cap="none" dirty="0" err="1">
                <a:solidFill>
                  <a:srgbClr val="926FB1"/>
                </a:solidFill>
                <a:latin typeface="Arial"/>
                <a:ea typeface="Arial"/>
                <a:cs typeface="Arial"/>
                <a:sym typeface="Arial"/>
              </a:rPr>
              <a:t>Размисли</a:t>
            </a:r>
            <a:r>
              <a:rPr lang="en-US" sz="4699" b="1" i="0" u="none" strike="noStrike" cap="none" dirty="0">
                <a:solidFill>
                  <a:srgbClr val="926FB1"/>
                </a:solidFill>
                <a:latin typeface="Arial"/>
                <a:ea typeface="Arial"/>
                <a:cs typeface="Arial"/>
                <a:sym typeface="Arial"/>
              </a:rPr>
              <a:t> </a:t>
            </a:r>
            <a:r>
              <a:rPr lang="bg-BG" sz="4699" b="1" i="0" u="none" strike="noStrike" cap="none" dirty="0">
                <a:solidFill>
                  <a:srgbClr val="926FB1"/>
                </a:solidFill>
                <a:latin typeface="Arial"/>
                <a:ea typeface="Arial"/>
                <a:cs typeface="Arial"/>
                <a:sym typeface="Arial"/>
              </a:rPr>
              <a:t>в рамките </a:t>
            </a:r>
            <a:r>
              <a:rPr lang="en-US" sz="4699" b="1" i="0" u="none" strike="noStrike" cap="none" dirty="0" err="1">
                <a:solidFill>
                  <a:srgbClr val="926FB1"/>
                </a:solidFill>
                <a:latin typeface="Arial"/>
                <a:ea typeface="Arial"/>
                <a:cs typeface="Arial"/>
                <a:sym typeface="Arial"/>
              </a:rPr>
              <a:t>на</a:t>
            </a:r>
            <a:r>
              <a:rPr lang="en-US" sz="4699" b="1" i="0" u="none" strike="noStrike" cap="none" dirty="0">
                <a:solidFill>
                  <a:srgbClr val="926FB1"/>
                </a:solidFill>
                <a:latin typeface="Arial"/>
                <a:ea typeface="Arial"/>
                <a:cs typeface="Arial"/>
                <a:sym typeface="Arial"/>
              </a:rPr>
              <a:t> </a:t>
            </a:r>
            <a:r>
              <a:rPr lang="en-US" sz="4699" b="1" i="0" u="none" strike="noStrike" cap="none" dirty="0" err="1">
                <a:solidFill>
                  <a:srgbClr val="926FB1"/>
                </a:solidFill>
                <a:latin typeface="Arial"/>
                <a:ea typeface="Arial"/>
                <a:cs typeface="Arial"/>
                <a:sym typeface="Arial"/>
              </a:rPr>
              <a:t>екипа</a:t>
            </a:r>
            <a:endParaRPr sz="1400" b="0" i="0" u="none" strike="noStrike" cap="none" dirty="0">
              <a:solidFill>
                <a:srgbClr val="000000"/>
              </a:solidFill>
              <a:latin typeface="Arial"/>
              <a:ea typeface="Arial"/>
              <a:cs typeface="Arial"/>
              <a:sym typeface="Arial"/>
            </a:endParaRPr>
          </a:p>
        </p:txBody>
      </p:sp>
      <p:sp>
        <p:nvSpPr>
          <p:cNvPr id="654" name="Google Shape;654;p62"/>
          <p:cNvSpPr txBox="1"/>
          <p:nvPr/>
        </p:nvSpPr>
        <p:spPr>
          <a:xfrm>
            <a:off x="993028" y="4180018"/>
            <a:ext cx="16078093" cy="4431983"/>
          </a:xfrm>
          <a:prstGeom prst="rect">
            <a:avLst/>
          </a:prstGeom>
          <a:noFill/>
          <a:ln>
            <a:noFill/>
          </a:ln>
        </p:spPr>
        <p:txBody>
          <a:bodyPr spcFirstLastPara="1" wrap="square" lIns="0" tIns="0" rIns="0" bIns="0" anchor="t" anchorCtr="0">
            <a:spAutoFit/>
          </a:bodyPr>
          <a:lstStyle/>
          <a:p>
            <a:pPr marL="0" marR="0" lvl="0" indent="-228600" algn="l" rtl="0">
              <a:lnSpc>
                <a:spcPct val="100000"/>
              </a:lnSpc>
              <a:spcBef>
                <a:spcPts val="0"/>
              </a:spcBef>
              <a:spcAft>
                <a:spcPts val="0"/>
              </a:spcAft>
              <a:buClr>
                <a:schemeClr val="dk1"/>
              </a:buClr>
              <a:buSzPts val="3600"/>
              <a:buFont typeface="Arial"/>
              <a:buChar char="•"/>
            </a:pPr>
            <a:r>
              <a:rPr lang="en-US" sz="3600" b="1" i="0" u="none" strike="noStrike" cap="none">
                <a:solidFill>
                  <a:schemeClr val="dk1"/>
                </a:solidFill>
                <a:latin typeface="Arial"/>
                <a:ea typeface="Arial"/>
                <a:cs typeface="Arial"/>
                <a:sym typeface="Arial"/>
              </a:rPr>
              <a:t>Кой технологичен навик бихте искали да промените или подобрите?</a:t>
            </a:r>
            <a:r>
              <a:rPr lang="en-US" sz="3600" b="0" i="0" u="none" strike="noStrike" cap="none">
                <a:solidFill>
                  <a:schemeClr val="dk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3600" b="0" i="0" u="none" strike="noStrike" cap="none">
                <a:solidFill>
                  <a:schemeClr val="dk1"/>
                </a:solidFill>
                <a:latin typeface="Arial"/>
                <a:ea typeface="Arial"/>
                <a:cs typeface="Arial"/>
                <a:sym typeface="Arial"/>
              </a:rPr>
              <a:t>(например, намаляване на времето пред екрана, вземане на повече почивки, отказ от използване на социални мрежи преди лягане)</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chemeClr val="dk1"/>
              </a:solidFill>
              <a:latin typeface="Arial"/>
              <a:ea typeface="Arial"/>
              <a:cs typeface="Arial"/>
              <a:sym typeface="Arial"/>
            </a:endParaRPr>
          </a:p>
          <a:p>
            <a:pPr marL="0" marR="0" lvl="0" indent="-228600" algn="l" rtl="0">
              <a:lnSpc>
                <a:spcPct val="100000"/>
              </a:lnSpc>
              <a:spcBef>
                <a:spcPts val="0"/>
              </a:spcBef>
              <a:spcAft>
                <a:spcPts val="0"/>
              </a:spcAft>
              <a:buClr>
                <a:schemeClr val="dk1"/>
              </a:buClr>
              <a:buSzPts val="3600"/>
              <a:buFont typeface="Arial"/>
              <a:buChar char="•"/>
            </a:pPr>
            <a:r>
              <a:rPr lang="en-US" sz="3600" b="1" i="0" u="none" strike="noStrike" cap="none">
                <a:solidFill>
                  <a:schemeClr val="dk1"/>
                </a:solidFill>
                <a:latin typeface="Arial"/>
                <a:ea typeface="Arial"/>
                <a:cs typeface="Arial"/>
                <a:sym typeface="Arial"/>
              </a:rPr>
              <a:t>Коя дейност или навик ще включите в ежедневието си, за да балансирате използването на технологии?</a:t>
            </a:r>
            <a:r>
              <a:rPr lang="en-US" sz="3600" b="0" i="0" u="none" strike="noStrike" cap="none">
                <a:solidFill>
                  <a:schemeClr val="dk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3600" b="0" i="0" u="none" strike="noStrike" cap="none">
                <a:solidFill>
                  <a:schemeClr val="dk1"/>
                </a:solidFill>
                <a:latin typeface="Arial"/>
                <a:ea typeface="Arial"/>
                <a:cs typeface="Arial"/>
                <a:sym typeface="Arial"/>
              </a:rPr>
              <a:t>(например, излизане на разходка, практикуване на рационално мислене, задаване на ограничения за времето пред екрана) </a:t>
            </a:r>
            <a:endParaRPr sz="1400" b="0" i="0" u="none" strike="noStrike" cap="none">
              <a:solidFill>
                <a:srgbClr val="000000"/>
              </a:solidFill>
              <a:latin typeface="Arial"/>
              <a:ea typeface="Arial"/>
              <a:cs typeface="Arial"/>
              <a:sym typeface="Arial"/>
            </a:endParaRPr>
          </a:p>
        </p:txBody>
      </p:sp>
      <p:pic>
        <p:nvPicPr>
          <p:cNvPr id="655" name="Google Shape;655;p62" descr="Ampulheta 90% com preenchimento sólido"/>
          <p:cNvPicPr preferRelativeResize="0">
            <a:picLocks noGrp="1"/>
          </p:cNvPicPr>
          <p:nvPr>
            <p:ph type="body" idx="4294967295"/>
          </p:nvPr>
        </p:nvPicPr>
        <p:blipFill rotWithShape="1">
          <a:blip r:embed="rId5">
            <a:alphaModFix/>
          </a:blip>
          <a:srcRect/>
          <a:stretch/>
        </p:blipFill>
        <p:spPr>
          <a:xfrm>
            <a:off x="14771495" y="1646453"/>
            <a:ext cx="1383300" cy="1161900"/>
          </a:xfrm>
          <a:prstGeom prst="rect">
            <a:avLst/>
          </a:prstGeom>
          <a:noFill/>
          <a:ln>
            <a:noFill/>
          </a:ln>
        </p:spPr>
      </p:pic>
      <p:sp>
        <p:nvSpPr>
          <p:cNvPr id="656" name="Google Shape;656;p62"/>
          <p:cNvSpPr txBox="1"/>
          <p:nvPr/>
        </p:nvSpPr>
        <p:spPr>
          <a:xfrm>
            <a:off x="16333739" y="2469643"/>
            <a:ext cx="1278300" cy="369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800" b="1" i="0" u="none" strike="noStrike" cap="none">
                <a:solidFill>
                  <a:srgbClr val="4EA72E"/>
                </a:solidFill>
                <a:latin typeface="Open Sans"/>
                <a:ea typeface="Open Sans"/>
                <a:cs typeface="Open Sans"/>
                <a:sym typeface="Open Sans"/>
              </a:rPr>
              <a:t>0ч:30м</a:t>
            </a:r>
            <a:endParaRPr sz="1800" b="1" i="0" u="none" strike="noStrike" cap="none">
              <a:solidFill>
                <a:srgbClr val="4EA72E"/>
              </a:solidFill>
              <a:latin typeface="Arial"/>
              <a:ea typeface="Arial"/>
              <a:cs typeface="Arial"/>
              <a:sym typeface="Arial"/>
            </a:endParaRPr>
          </a:p>
        </p:txBody>
      </p:sp>
    </p:spTree>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60"/>
        <p:cNvGrpSpPr/>
        <p:nvPr/>
      </p:nvGrpSpPr>
      <p:grpSpPr>
        <a:xfrm>
          <a:off x="0" y="0"/>
          <a:ext cx="0" cy="0"/>
          <a:chOff x="0" y="0"/>
          <a:chExt cx="0" cy="0"/>
        </a:xfrm>
      </p:grpSpPr>
      <p:sp>
        <p:nvSpPr>
          <p:cNvPr id="661" name="Google Shape;661;p63"/>
          <p:cNvSpPr/>
          <p:nvPr/>
        </p:nvSpPr>
        <p:spPr>
          <a:xfrm>
            <a:off x="477360" y="9588929"/>
            <a:ext cx="2453760" cy="514080"/>
          </a:xfrm>
          <a:custGeom>
            <a:avLst/>
            <a:gdLst/>
            <a:ahLst/>
            <a:cxnLst/>
            <a:rect l="l" t="t" r="r" b="b"/>
            <a:pathLst>
              <a:path w="2453760" h="514080" extrusionOk="0">
                <a:moveTo>
                  <a:pt x="0" y="0"/>
                </a:moveTo>
                <a:lnTo>
                  <a:pt x="2453760" y="0"/>
                </a:lnTo>
                <a:lnTo>
                  <a:pt x="2453760" y="514080"/>
                </a:lnTo>
                <a:lnTo>
                  <a:pt x="0" y="514080"/>
                </a:lnTo>
                <a:lnTo>
                  <a:pt x="0" y="0"/>
                </a:lnTo>
                <a:close/>
              </a:path>
            </a:pathLst>
          </a:custGeom>
          <a:blipFill rotWithShape="1">
            <a:blip r:embed="rId3">
              <a:alphaModFix/>
            </a:blip>
            <a:stretch>
              <a:fillRect t="-270" b="-267"/>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2" name="Google Shape;662;p63"/>
          <p:cNvSpPr/>
          <p:nvPr/>
        </p:nvSpPr>
        <p:spPr>
          <a:xfrm>
            <a:off x="631800" y="396360"/>
            <a:ext cx="1250100" cy="1250100"/>
          </a:xfrm>
          <a:custGeom>
            <a:avLst/>
            <a:gdLst/>
            <a:ahLst/>
            <a:cxnLst/>
            <a:rect l="l" t="t" r="r" b="b"/>
            <a:pathLst>
              <a:path w="1250100" h="1250100" extrusionOk="0">
                <a:moveTo>
                  <a:pt x="0" y="0"/>
                </a:moveTo>
                <a:lnTo>
                  <a:pt x="1250100" y="0"/>
                </a:lnTo>
                <a:lnTo>
                  <a:pt x="1250100" y="1250100"/>
                </a:lnTo>
                <a:lnTo>
                  <a:pt x="0" y="125010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3" name="Google Shape;663;p63"/>
          <p:cNvSpPr txBox="1"/>
          <p:nvPr/>
        </p:nvSpPr>
        <p:spPr>
          <a:xfrm>
            <a:off x="2613169" y="662599"/>
            <a:ext cx="14375420" cy="1107996"/>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None/>
            </a:pPr>
            <a:r>
              <a:rPr lang="en-US" sz="4000" b="0" i="0" u="none" strike="noStrike" cap="none">
                <a:solidFill>
                  <a:srgbClr val="4EA72E"/>
                </a:solidFill>
                <a:latin typeface="Arial"/>
                <a:ea typeface="Arial"/>
                <a:cs typeface="Arial"/>
                <a:sym typeface="Arial"/>
              </a:rPr>
              <a:t>Дейност #4: </a:t>
            </a:r>
            <a:r>
              <a:rPr lang="en-US" sz="4000" b="1" i="0" u="none" strike="noStrike" cap="none">
                <a:solidFill>
                  <a:srgbClr val="4EA72E"/>
                </a:solidFill>
                <a:latin typeface="Arial"/>
                <a:ea typeface="Arial"/>
                <a:cs typeface="Arial"/>
                <a:sym typeface="Arial"/>
              </a:rPr>
              <a:t>Предизвикателството за технологичен баланс на най-щастливия екип</a:t>
            </a:r>
            <a:endParaRPr sz="4000" b="0" i="0" u="none" strike="noStrike" cap="none">
              <a:solidFill>
                <a:srgbClr val="000000"/>
              </a:solidFill>
              <a:latin typeface="Arial"/>
              <a:ea typeface="Arial"/>
              <a:cs typeface="Arial"/>
              <a:sym typeface="Arial"/>
            </a:endParaRPr>
          </a:p>
        </p:txBody>
      </p:sp>
      <p:sp>
        <p:nvSpPr>
          <p:cNvPr id="664" name="Google Shape;664;p63"/>
          <p:cNvSpPr txBox="1"/>
          <p:nvPr/>
        </p:nvSpPr>
        <p:spPr>
          <a:xfrm>
            <a:off x="993028" y="3138707"/>
            <a:ext cx="13348490" cy="1041311"/>
          </a:xfrm>
          <a:prstGeom prst="rect">
            <a:avLst/>
          </a:prstGeom>
          <a:noFill/>
          <a:ln>
            <a:noFill/>
          </a:ln>
        </p:spPr>
        <p:txBody>
          <a:bodyPr spcFirstLastPara="1" wrap="square" lIns="0" tIns="0" rIns="0" bIns="0" anchor="t" anchorCtr="0">
            <a:spAutoFit/>
          </a:bodyPr>
          <a:lstStyle/>
          <a:p>
            <a:pPr marL="0" marR="0" lvl="0" indent="0" algn="l" rtl="0">
              <a:lnSpc>
                <a:spcPct val="144009"/>
              </a:lnSpc>
              <a:spcBef>
                <a:spcPts val="0"/>
              </a:spcBef>
              <a:spcAft>
                <a:spcPts val="0"/>
              </a:spcAft>
              <a:buClr>
                <a:srgbClr val="000000"/>
              </a:buClr>
              <a:buSzPts val="4699"/>
              <a:buFont typeface="Arial"/>
              <a:buNone/>
            </a:pPr>
            <a:r>
              <a:rPr lang="en-US" sz="4699" b="1" i="0" u="none" strike="noStrike" cap="none">
                <a:solidFill>
                  <a:srgbClr val="926FB1"/>
                </a:solidFill>
                <a:latin typeface="Arial"/>
                <a:ea typeface="Arial"/>
                <a:cs typeface="Arial"/>
                <a:sym typeface="Arial"/>
              </a:rPr>
              <a:t> Създайте табло „Най-щастливия екип"</a:t>
            </a:r>
            <a:endParaRPr sz="1400" b="0" i="0" u="none" strike="noStrike" cap="none">
              <a:solidFill>
                <a:srgbClr val="000000"/>
              </a:solidFill>
              <a:latin typeface="Arial"/>
              <a:ea typeface="Arial"/>
              <a:cs typeface="Arial"/>
              <a:sym typeface="Arial"/>
            </a:endParaRPr>
          </a:p>
        </p:txBody>
      </p:sp>
      <p:sp>
        <p:nvSpPr>
          <p:cNvPr id="665" name="Google Shape;665;p63"/>
          <p:cNvSpPr txBox="1"/>
          <p:nvPr/>
        </p:nvSpPr>
        <p:spPr>
          <a:xfrm>
            <a:off x="1216879" y="4509699"/>
            <a:ext cx="14736995" cy="2769989"/>
          </a:xfrm>
          <a:prstGeom prst="rect">
            <a:avLst/>
          </a:prstGeom>
          <a:noFill/>
          <a:ln>
            <a:noFill/>
          </a:ln>
        </p:spPr>
        <p:txBody>
          <a:bodyPr spcFirstLastPara="1" wrap="square" lIns="0" tIns="0" rIns="0" bIns="0" anchor="t" anchorCtr="0">
            <a:spAutoFit/>
          </a:bodyPr>
          <a:lstStyle/>
          <a:p>
            <a:pPr marL="0" marR="0" lvl="0" indent="-228600" algn="l" rtl="0">
              <a:lnSpc>
                <a:spcPct val="100000"/>
              </a:lnSpc>
              <a:spcBef>
                <a:spcPts val="0"/>
              </a:spcBef>
              <a:spcAft>
                <a:spcPts val="0"/>
              </a:spcAft>
              <a:buClr>
                <a:schemeClr val="dk1"/>
              </a:buClr>
              <a:buSzPts val="3600"/>
              <a:buFont typeface="Arial"/>
              <a:buChar char="•"/>
            </a:pPr>
            <a:r>
              <a:rPr lang="en-US" sz="3600" b="1" i="0" u="none" strike="noStrike" cap="none" dirty="0" err="1">
                <a:solidFill>
                  <a:schemeClr val="dk1"/>
                </a:solidFill>
                <a:latin typeface="Arial"/>
                <a:ea typeface="Arial"/>
                <a:cs typeface="Arial"/>
                <a:sym typeface="Arial"/>
              </a:rPr>
              <a:t>Име</a:t>
            </a:r>
            <a:r>
              <a:rPr lang="en-US" sz="3600" b="1" i="0" u="none" strike="noStrike" cap="none" dirty="0">
                <a:solidFill>
                  <a:schemeClr val="dk1"/>
                </a:solidFill>
                <a:latin typeface="Arial"/>
                <a:ea typeface="Arial"/>
                <a:cs typeface="Arial"/>
                <a:sym typeface="Arial"/>
              </a:rPr>
              <a:t> </a:t>
            </a:r>
            <a:r>
              <a:rPr lang="en-US" sz="3600" b="1" i="0" u="none" strike="noStrike" cap="none" dirty="0" err="1">
                <a:solidFill>
                  <a:schemeClr val="dk1"/>
                </a:solidFill>
                <a:latin typeface="Arial"/>
                <a:ea typeface="Arial"/>
                <a:cs typeface="Arial"/>
                <a:sym typeface="Arial"/>
              </a:rPr>
              <a:t>на</a:t>
            </a:r>
            <a:r>
              <a:rPr lang="en-US" sz="3600" b="1" i="0" u="none" strike="noStrike" cap="none" dirty="0">
                <a:solidFill>
                  <a:schemeClr val="dk1"/>
                </a:solidFill>
                <a:latin typeface="Arial"/>
                <a:ea typeface="Arial"/>
                <a:cs typeface="Arial"/>
                <a:sym typeface="Arial"/>
              </a:rPr>
              <a:t> </a:t>
            </a:r>
            <a:r>
              <a:rPr lang="en-US" sz="3600" b="1" i="0" u="none" strike="noStrike" cap="none" dirty="0" err="1">
                <a:solidFill>
                  <a:schemeClr val="dk1"/>
                </a:solidFill>
                <a:latin typeface="Arial"/>
                <a:ea typeface="Arial"/>
                <a:cs typeface="Arial"/>
                <a:sym typeface="Arial"/>
              </a:rPr>
              <a:t>екипа</a:t>
            </a:r>
            <a:r>
              <a:rPr lang="en-US" sz="3600" b="1" i="0" u="none" strike="noStrike" cap="none" dirty="0">
                <a:solidFill>
                  <a:schemeClr val="dk1"/>
                </a:solidFill>
                <a:latin typeface="Arial"/>
                <a:ea typeface="Arial"/>
                <a:cs typeface="Arial"/>
                <a:sym typeface="Arial"/>
              </a:rPr>
              <a:t>:</a:t>
            </a:r>
            <a:r>
              <a:rPr lang="en-US" sz="3600" b="0" i="0" u="none" strike="noStrike" cap="none" dirty="0">
                <a:solidFill>
                  <a:schemeClr val="dk1"/>
                </a:solidFill>
                <a:latin typeface="Arial"/>
                <a:ea typeface="Arial"/>
                <a:cs typeface="Arial"/>
                <a:sym typeface="Arial"/>
              </a:rPr>
              <a:t> </a:t>
            </a:r>
            <a:r>
              <a:rPr lang="en-US" sz="3600" b="0" i="0" u="none" strike="noStrike" cap="none" dirty="0" err="1">
                <a:solidFill>
                  <a:schemeClr val="dk1"/>
                </a:solidFill>
                <a:latin typeface="Arial"/>
                <a:ea typeface="Arial"/>
                <a:cs typeface="Arial"/>
                <a:sym typeface="Arial"/>
              </a:rPr>
              <a:t>напр</a:t>
            </a:r>
            <a:r>
              <a:rPr lang="en-US" sz="3600" b="0" i="0" u="none" strike="noStrike" cap="none" dirty="0">
                <a:solidFill>
                  <a:schemeClr val="dk1"/>
                </a:solidFill>
                <a:latin typeface="Arial"/>
                <a:ea typeface="Arial"/>
                <a:cs typeface="Arial"/>
                <a:sym typeface="Arial"/>
              </a:rPr>
              <a:t>. «</a:t>
            </a:r>
            <a:r>
              <a:rPr lang="en-US" sz="3600" b="0" i="0" u="none" strike="noStrike" cap="none" dirty="0" err="1">
                <a:solidFill>
                  <a:schemeClr val="dk1"/>
                </a:solidFill>
                <a:latin typeface="Arial"/>
                <a:ea typeface="Arial"/>
                <a:cs typeface="Arial"/>
                <a:sym typeface="Arial"/>
              </a:rPr>
              <a:t>Най-щастливия</a:t>
            </a:r>
            <a:r>
              <a:rPr lang="en-US" sz="3600" b="0" i="0" u="none" strike="noStrike" cap="none" dirty="0">
                <a:solidFill>
                  <a:schemeClr val="dk1"/>
                </a:solidFill>
                <a:latin typeface="Arial"/>
                <a:ea typeface="Arial"/>
                <a:cs typeface="Arial"/>
                <a:sym typeface="Arial"/>
              </a:rPr>
              <a:t> </a:t>
            </a:r>
            <a:r>
              <a:rPr lang="en-US" sz="3600" b="0" i="0" u="none" strike="noStrike" cap="none" dirty="0" err="1">
                <a:solidFill>
                  <a:schemeClr val="dk1"/>
                </a:solidFill>
                <a:latin typeface="Arial"/>
                <a:ea typeface="Arial"/>
                <a:cs typeface="Arial"/>
                <a:sym typeface="Arial"/>
              </a:rPr>
              <a:t>екип</a:t>
            </a:r>
            <a:r>
              <a:rPr lang="en-US" sz="3600" b="0" i="0" u="none" strike="noStrike" cap="none" dirty="0">
                <a:solidFill>
                  <a:schemeClr val="dk1"/>
                </a:solidFill>
                <a:latin typeface="Arial"/>
                <a:ea typeface="Arial"/>
                <a:cs typeface="Arial"/>
                <a:sym typeface="Arial"/>
              </a:rPr>
              <a:t>»</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600"/>
              <a:buFont typeface="Arial"/>
              <a:buNone/>
            </a:pPr>
            <a:endParaRPr sz="3600" b="0" i="0" u="none" strike="noStrike" cap="none" dirty="0">
              <a:solidFill>
                <a:schemeClr val="dk1"/>
              </a:solidFill>
              <a:latin typeface="Arial"/>
              <a:ea typeface="Arial"/>
              <a:cs typeface="Arial"/>
              <a:sym typeface="Arial"/>
            </a:endParaRPr>
          </a:p>
          <a:p>
            <a:pPr marL="0" marR="0" lvl="0" indent="-228600" algn="l" rtl="0">
              <a:lnSpc>
                <a:spcPct val="100000"/>
              </a:lnSpc>
              <a:spcBef>
                <a:spcPts val="0"/>
              </a:spcBef>
              <a:spcAft>
                <a:spcPts val="0"/>
              </a:spcAft>
              <a:buClr>
                <a:schemeClr val="dk1"/>
              </a:buClr>
              <a:buSzPts val="3600"/>
              <a:buFont typeface="Arial"/>
              <a:buChar char="•"/>
            </a:pPr>
            <a:r>
              <a:rPr lang="en-US" sz="3600" b="1" i="0" u="none" strike="noStrike" cap="none" dirty="0" err="1">
                <a:solidFill>
                  <a:schemeClr val="dk1"/>
                </a:solidFill>
                <a:latin typeface="Arial"/>
                <a:ea typeface="Arial"/>
                <a:cs typeface="Arial"/>
                <a:sym typeface="Arial"/>
              </a:rPr>
              <a:t>Ангажименти</a:t>
            </a:r>
            <a:r>
              <a:rPr lang="en-US" sz="3600" b="1" i="0" u="none" strike="noStrike" cap="none" dirty="0">
                <a:solidFill>
                  <a:schemeClr val="dk1"/>
                </a:solidFill>
                <a:latin typeface="Arial"/>
                <a:ea typeface="Arial"/>
                <a:cs typeface="Arial"/>
                <a:sym typeface="Arial"/>
              </a:rPr>
              <a:t> </a:t>
            </a:r>
            <a:r>
              <a:rPr lang="en-US" sz="3600" b="1" i="0" u="none" strike="noStrike" cap="none" dirty="0" err="1">
                <a:solidFill>
                  <a:schemeClr val="dk1"/>
                </a:solidFill>
                <a:latin typeface="Arial"/>
                <a:ea typeface="Arial"/>
                <a:cs typeface="Arial"/>
                <a:sym typeface="Arial"/>
              </a:rPr>
              <a:t>на</a:t>
            </a:r>
            <a:r>
              <a:rPr lang="en-US" sz="3600" b="1" i="0" u="none" strike="noStrike" cap="none" dirty="0">
                <a:solidFill>
                  <a:schemeClr val="dk1"/>
                </a:solidFill>
                <a:latin typeface="Arial"/>
                <a:ea typeface="Arial"/>
                <a:cs typeface="Arial"/>
                <a:sym typeface="Arial"/>
              </a:rPr>
              <a:t> </a:t>
            </a:r>
            <a:r>
              <a:rPr lang="en-US" sz="3600" b="1" i="0" u="none" strike="noStrike" cap="none" dirty="0" err="1">
                <a:solidFill>
                  <a:schemeClr val="dk1"/>
                </a:solidFill>
                <a:latin typeface="Arial"/>
                <a:ea typeface="Arial"/>
                <a:cs typeface="Arial"/>
                <a:sym typeface="Arial"/>
              </a:rPr>
              <a:t>екипа</a:t>
            </a:r>
            <a:r>
              <a:rPr lang="en-US" sz="3600" b="1" i="0" u="none" strike="noStrike" cap="none" dirty="0">
                <a:solidFill>
                  <a:schemeClr val="dk1"/>
                </a:solidFill>
                <a:latin typeface="Arial"/>
                <a:ea typeface="Arial"/>
                <a:cs typeface="Arial"/>
                <a:sym typeface="Arial"/>
              </a:rPr>
              <a:t>:</a:t>
            </a:r>
            <a:r>
              <a:rPr lang="en-US" sz="3600" b="0" i="0" u="none" strike="noStrike" cap="none" dirty="0">
                <a:solidFill>
                  <a:schemeClr val="dk1"/>
                </a:solidFill>
                <a:latin typeface="Arial"/>
                <a:ea typeface="Arial"/>
                <a:cs typeface="Arial"/>
                <a:sym typeface="Arial"/>
              </a:rPr>
              <a:t> </a:t>
            </a:r>
            <a:r>
              <a:rPr lang="en-US" sz="3600" b="0" i="0" u="none" strike="noStrike" cap="none" dirty="0" err="1">
                <a:solidFill>
                  <a:schemeClr val="dk1"/>
                </a:solidFill>
                <a:latin typeface="Arial"/>
                <a:ea typeface="Arial"/>
                <a:cs typeface="Arial"/>
                <a:sym typeface="Arial"/>
              </a:rPr>
              <a:t>Списък</a:t>
            </a:r>
            <a:r>
              <a:rPr lang="en-US" sz="3600" b="0" i="0" u="none" strike="noStrike" cap="none" dirty="0">
                <a:solidFill>
                  <a:schemeClr val="dk1"/>
                </a:solidFill>
                <a:latin typeface="Arial"/>
                <a:ea typeface="Arial"/>
                <a:cs typeface="Arial"/>
                <a:sym typeface="Arial"/>
              </a:rPr>
              <a:t> </a:t>
            </a:r>
            <a:r>
              <a:rPr lang="en-US" sz="3600" b="0" i="0" u="none" strike="noStrike" cap="none" dirty="0" err="1">
                <a:solidFill>
                  <a:schemeClr val="dk1"/>
                </a:solidFill>
                <a:latin typeface="Arial"/>
                <a:ea typeface="Arial"/>
                <a:cs typeface="Arial"/>
                <a:sym typeface="Arial"/>
              </a:rPr>
              <a:t>със</a:t>
            </a:r>
            <a:r>
              <a:rPr lang="en-US" sz="3600" b="0" i="0" u="none" strike="noStrike" cap="none" dirty="0">
                <a:solidFill>
                  <a:schemeClr val="dk1"/>
                </a:solidFill>
                <a:latin typeface="Arial"/>
                <a:ea typeface="Arial"/>
                <a:cs typeface="Arial"/>
                <a:sym typeface="Arial"/>
              </a:rPr>
              <a:t> </a:t>
            </a:r>
            <a:r>
              <a:rPr lang="en-US" sz="3600" b="0" i="0" u="none" strike="noStrike" cap="none" dirty="0" err="1">
                <a:solidFill>
                  <a:schemeClr val="dk1"/>
                </a:solidFill>
                <a:latin typeface="Arial"/>
                <a:ea typeface="Arial"/>
                <a:cs typeface="Arial"/>
                <a:sym typeface="Arial"/>
              </a:rPr>
              <a:t>стратегии</a:t>
            </a:r>
            <a:r>
              <a:rPr lang="en-US" sz="3600" b="0" i="0" u="none" strike="noStrike" cap="none" dirty="0">
                <a:solidFill>
                  <a:schemeClr val="dk1"/>
                </a:solidFill>
                <a:latin typeface="Arial"/>
                <a:ea typeface="Arial"/>
                <a:cs typeface="Arial"/>
                <a:sym typeface="Arial"/>
              </a:rPr>
              <a:t> </a:t>
            </a:r>
            <a:r>
              <a:rPr lang="en-US" sz="3600" b="0" i="0" u="none" strike="noStrike" cap="none" dirty="0" err="1">
                <a:solidFill>
                  <a:schemeClr val="dk1"/>
                </a:solidFill>
                <a:latin typeface="Arial"/>
                <a:ea typeface="Arial"/>
                <a:cs typeface="Arial"/>
                <a:sym typeface="Arial"/>
              </a:rPr>
              <a:t>за</a:t>
            </a:r>
            <a:r>
              <a:rPr lang="en-US" sz="3600" b="0" i="0" u="none" strike="noStrike" cap="none" dirty="0">
                <a:solidFill>
                  <a:schemeClr val="dk1"/>
                </a:solidFill>
                <a:latin typeface="Arial"/>
                <a:ea typeface="Arial"/>
                <a:cs typeface="Arial"/>
                <a:sym typeface="Arial"/>
              </a:rPr>
              <a:t> </a:t>
            </a:r>
            <a:r>
              <a:rPr lang="en-US" sz="3600" b="0" i="0" u="none" strike="noStrike" cap="none" dirty="0" err="1">
                <a:solidFill>
                  <a:schemeClr val="dk1"/>
                </a:solidFill>
                <a:latin typeface="Arial"/>
                <a:ea typeface="Arial"/>
                <a:cs typeface="Arial"/>
                <a:sym typeface="Arial"/>
              </a:rPr>
              <a:t>технологичен</a:t>
            </a:r>
            <a:r>
              <a:rPr lang="en-US" sz="3600" b="0" i="0" u="none" strike="noStrike" cap="none" dirty="0">
                <a:solidFill>
                  <a:schemeClr val="dk1"/>
                </a:solidFill>
                <a:latin typeface="Arial"/>
                <a:ea typeface="Arial"/>
                <a:cs typeface="Arial"/>
                <a:sym typeface="Arial"/>
              </a:rPr>
              <a:t> </a:t>
            </a:r>
            <a:r>
              <a:rPr lang="en-US" sz="3600" b="0" i="0" u="none" strike="noStrike" cap="none" dirty="0" err="1">
                <a:solidFill>
                  <a:schemeClr val="dk1"/>
                </a:solidFill>
                <a:latin typeface="Arial"/>
                <a:ea typeface="Arial"/>
                <a:cs typeface="Arial"/>
                <a:sym typeface="Arial"/>
              </a:rPr>
              <a:t>баланс</a:t>
            </a:r>
            <a:r>
              <a:rPr lang="en-US" sz="3600" b="0" i="0" u="none" strike="noStrike" cap="none" dirty="0">
                <a:solidFill>
                  <a:schemeClr val="dk1"/>
                </a:solidFill>
                <a:latin typeface="Arial"/>
                <a:ea typeface="Arial"/>
                <a:cs typeface="Arial"/>
                <a:sym typeface="Arial"/>
              </a:rPr>
              <a:t> и </a:t>
            </a:r>
            <a:r>
              <a:rPr lang="en-US" sz="3600" b="0" i="0" u="none" strike="noStrike" cap="none" dirty="0" err="1">
                <a:solidFill>
                  <a:schemeClr val="dk1"/>
                </a:solidFill>
                <a:latin typeface="Arial"/>
                <a:ea typeface="Arial"/>
                <a:cs typeface="Arial"/>
                <a:sym typeface="Arial"/>
              </a:rPr>
              <a:t>предотвратяване</a:t>
            </a:r>
            <a:r>
              <a:rPr lang="en-US" sz="3600" b="0" i="0" u="none" strike="noStrike" cap="none" dirty="0">
                <a:solidFill>
                  <a:schemeClr val="dk1"/>
                </a:solidFill>
                <a:latin typeface="Arial"/>
                <a:ea typeface="Arial"/>
                <a:cs typeface="Arial"/>
                <a:sym typeface="Arial"/>
              </a:rPr>
              <a:t> </a:t>
            </a:r>
            <a:r>
              <a:rPr lang="en-US" sz="3600" b="0" i="0" u="none" strike="noStrike" cap="none" dirty="0" err="1">
                <a:solidFill>
                  <a:schemeClr val="dk1"/>
                </a:solidFill>
                <a:latin typeface="Arial"/>
                <a:ea typeface="Arial"/>
                <a:cs typeface="Arial"/>
                <a:sym typeface="Arial"/>
              </a:rPr>
              <a:t>на</a:t>
            </a:r>
            <a:r>
              <a:rPr lang="en-US" sz="3600" b="0" i="0" u="none" strike="noStrike" cap="none" dirty="0">
                <a:solidFill>
                  <a:schemeClr val="dk1"/>
                </a:solidFill>
                <a:latin typeface="Arial"/>
                <a:ea typeface="Arial"/>
                <a:cs typeface="Arial"/>
                <a:sym typeface="Arial"/>
              </a:rPr>
              <a:t> </a:t>
            </a:r>
            <a:r>
              <a:rPr lang="en-US" sz="3600" b="0" i="0" u="none" strike="noStrike" cap="none" dirty="0" err="1">
                <a:solidFill>
                  <a:schemeClr val="dk1"/>
                </a:solidFill>
                <a:latin typeface="Arial"/>
                <a:ea typeface="Arial"/>
                <a:cs typeface="Arial"/>
                <a:sym typeface="Arial"/>
              </a:rPr>
              <a:t>бърнаута</a:t>
            </a:r>
            <a:r>
              <a:rPr lang="en-US" sz="3600" b="0" i="0" u="none" strike="noStrike" cap="none" dirty="0">
                <a:solidFill>
                  <a:schemeClr val="dk1"/>
                </a:solidFill>
                <a:latin typeface="Arial"/>
                <a:ea typeface="Arial"/>
                <a:cs typeface="Arial"/>
                <a:sym typeface="Arial"/>
              </a:rPr>
              <a:t>, </a:t>
            </a:r>
            <a:r>
              <a:rPr lang="en-US" sz="3600" b="0" i="0" u="none" strike="noStrike" cap="none" dirty="0" err="1">
                <a:solidFill>
                  <a:schemeClr val="dk1"/>
                </a:solidFill>
                <a:latin typeface="Arial"/>
                <a:ea typeface="Arial"/>
                <a:cs typeface="Arial"/>
                <a:sym typeface="Arial"/>
              </a:rPr>
              <a:t>за</a:t>
            </a:r>
            <a:r>
              <a:rPr lang="en-US" sz="3600" b="0" i="0" u="none" strike="noStrike" cap="none" dirty="0">
                <a:solidFill>
                  <a:schemeClr val="dk1"/>
                </a:solidFill>
                <a:latin typeface="Arial"/>
                <a:ea typeface="Arial"/>
                <a:cs typeface="Arial"/>
                <a:sym typeface="Arial"/>
              </a:rPr>
              <a:t> </a:t>
            </a:r>
            <a:r>
              <a:rPr lang="en-US" sz="3600" b="0" i="0" u="none" strike="noStrike" cap="none" dirty="0" err="1">
                <a:solidFill>
                  <a:schemeClr val="dk1"/>
                </a:solidFill>
                <a:latin typeface="Arial"/>
                <a:ea typeface="Arial"/>
                <a:cs typeface="Arial"/>
                <a:sym typeface="Arial"/>
              </a:rPr>
              <a:t>които</a:t>
            </a:r>
            <a:r>
              <a:rPr lang="en-US" sz="3600" b="0" i="0" u="none" strike="noStrike" cap="none" dirty="0">
                <a:solidFill>
                  <a:schemeClr val="dk1"/>
                </a:solidFill>
                <a:latin typeface="Arial"/>
                <a:ea typeface="Arial"/>
                <a:cs typeface="Arial"/>
                <a:sym typeface="Arial"/>
              </a:rPr>
              <a:t> </a:t>
            </a:r>
            <a:r>
              <a:rPr lang="en-US" sz="3600" b="0" i="0" u="none" strike="noStrike" cap="none" dirty="0" err="1">
                <a:solidFill>
                  <a:schemeClr val="dk1"/>
                </a:solidFill>
                <a:latin typeface="Arial"/>
                <a:ea typeface="Arial"/>
                <a:cs typeface="Arial"/>
                <a:sym typeface="Arial"/>
              </a:rPr>
              <a:t>групата</a:t>
            </a:r>
            <a:r>
              <a:rPr lang="en-US" sz="3600" b="0" i="0" u="none" strike="noStrike" cap="none" dirty="0">
                <a:solidFill>
                  <a:schemeClr val="dk1"/>
                </a:solidFill>
                <a:latin typeface="Arial"/>
                <a:ea typeface="Arial"/>
                <a:cs typeface="Arial"/>
                <a:sym typeface="Arial"/>
              </a:rPr>
              <a:t> </a:t>
            </a:r>
            <a:r>
              <a:rPr lang="en-US" sz="3600" b="0" i="0" u="none" strike="noStrike" cap="none" dirty="0" err="1">
                <a:solidFill>
                  <a:schemeClr val="dk1"/>
                </a:solidFill>
                <a:latin typeface="Arial"/>
                <a:ea typeface="Arial"/>
                <a:cs typeface="Arial"/>
                <a:sym typeface="Arial"/>
              </a:rPr>
              <a:t>се</a:t>
            </a:r>
            <a:r>
              <a:rPr lang="en-US" sz="3600" b="0" i="0" u="none" strike="noStrike" cap="none" dirty="0">
                <a:solidFill>
                  <a:schemeClr val="dk1"/>
                </a:solidFill>
                <a:latin typeface="Arial"/>
                <a:ea typeface="Arial"/>
                <a:cs typeface="Arial"/>
                <a:sym typeface="Arial"/>
              </a:rPr>
              <a:t> е </a:t>
            </a:r>
            <a:r>
              <a:rPr lang="en-US" sz="3600" b="0" i="0" u="none" strike="noStrike" cap="none" dirty="0" err="1">
                <a:solidFill>
                  <a:schemeClr val="dk1"/>
                </a:solidFill>
                <a:latin typeface="Arial"/>
                <a:ea typeface="Arial"/>
                <a:cs typeface="Arial"/>
                <a:sym typeface="Arial"/>
              </a:rPr>
              <a:t>споразумяла</a:t>
            </a:r>
            <a:r>
              <a:rPr lang="en-US" sz="3600" b="0" i="0" u="none" strike="noStrike" cap="none" dirty="0">
                <a:solidFill>
                  <a:schemeClr val="dk1"/>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p:txBody>
      </p:sp>
      <p:sp>
        <p:nvSpPr>
          <p:cNvPr id="666" name="Google Shape;666;p63"/>
          <p:cNvSpPr txBox="1"/>
          <p:nvPr/>
        </p:nvSpPr>
        <p:spPr>
          <a:xfrm>
            <a:off x="10630360" y="7755620"/>
            <a:ext cx="9041184" cy="886397"/>
          </a:xfrm>
          <a:prstGeom prst="rect">
            <a:avLst/>
          </a:prstGeom>
          <a:noFill/>
          <a:ln>
            <a:noFill/>
          </a:ln>
        </p:spPr>
        <p:txBody>
          <a:bodyPr spcFirstLastPara="1" wrap="square" lIns="0" tIns="0" rIns="0" bIns="0" anchor="t" anchorCtr="0">
            <a:spAutoFit/>
          </a:bodyPr>
          <a:lstStyle/>
          <a:p>
            <a:pPr marL="0" marR="0" lvl="0" indent="0" algn="l" rtl="0">
              <a:lnSpc>
                <a:spcPct val="144009"/>
              </a:lnSpc>
              <a:spcBef>
                <a:spcPts val="0"/>
              </a:spcBef>
              <a:spcAft>
                <a:spcPts val="0"/>
              </a:spcAft>
              <a:buClr>
                <a:srgbClr val="000000"/>
              </a:buClr>
              <a:buSzPts val="4800"/>
              <a:buFont typeface="Arial"/>
              <a:buNone/>
            </a:pPr>
            <a:r>
              <a:rPr lang="en-US" sz="4000" b="1" i="0" u="none" strike="noStrike" cap="none">
                <a:solidFill>
                  <a:srgbClr val="A02B93"/>
                </a:solidFill>
                <a:latin typeface="Arial"/>
                <a:ea typeface="Arial"/>
                <a:cs typeface="Arial"/>
                <a:sym typeface="Arial"/>
              </a:rPr>
              <a:t>Споделете и се ангажирайте</a:t>
            </a:r>
            <a:endParaRPr sz="1000" b="1" i="0" u="none" strike="noStrike" cap="none">
              <a:solidFill>
                <a:srgbClr val="A02B93"/>
              </a:solidFill>
              <a:latin typeface="Arial"/>
              <a:ea typeface="Arial"/>
              <a:cs typeface="Arial"/>
              <a:sym typeface="Arial"/>
            </a:endParaRPr>
          </a:p>
        </p:txBody>
      </p:sp>
      <p:sp>
        <p:nvSpPr>
          <p:cNvPr id="667" name="Google Shape;667;p63"/>
          <p:cNvSpPr/>
          <p:nvPr/>
        </p:nvSpPr>
        <p:spPr>
          <a:xfrm>
            <a:off x="7146759" y="7575740"/>
            <a:ext cx="2801001" cy="1283215"/>
          </a:xfrm>
          <a:custGeom>
            <a:avLst/>
            <a:gdLst/>
            <a:ahLst/>
            <a:cxnLst/>
            <a:rect l="l" t="t" r="r" b="b"/>
            <a:pathLst>
              <a:path w="969680" h="423726" extrusionOk="0">
                <a:moveTo>
                  <a:pt x="0" y="0"/>
                </a:moveTo>
                <a:lnTo>
                  <a:pt x="969680" y="0"/>
                </a:lnTo>
                <a:lnTo>
                  <a:pt x="969680" y="423726"/>
                </a:lnTo>
                <a:lnTo>
                  <a:pt x="0" y="423726"/>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68" name="Google Shape;668;p63" descr="Ampulheta 90% com preenchimento sólido"/>
          <p:cNvPicPr preferRelativeResize="0">
            <a:picLocks noGrp="1"/>
          </p:cNvPicPr>
          <p:nvPr>
            <p:ph type="body" idx="4294967295"/>
          </p:nvPr>
        </p:nvPicPr>
        <p:blipFill rotWithShape="1">
          <a:blip r:embed="rId6">
            <a:alphaModFix/>
          </a:blip>
          <a:srcRect/>
          <a:stretch/>
        </p:blipFill>
        <p:spPr>
          <a:xfrm>
            <a:off x="14771495" y="1646453"/>
            <a:ext cx="1383300" cy="1161900"/>
          </a:xfrm>
          <a:prstGeom prst="rect">
            <a:avLst/>
          </a:prstGeom>
          <a:noFill/>
          <a:ln>
            <a:noFill/>
          </a:ln>
        </p:spPr>
      </p:pic>
      <p:sp>
        <p:nvSpPr>
          <p:cNvPr id="669" name="Google Shape;669;p63"/>
          <p:cNvSpPr txBox="1"/>
          <p:nvPr/>
        </p:nvSpPr>
        <p:spPr>
          <a:xfrm>
            <a:off x="16333739" y="2469643"/>
            <a:ext cx="1278300" cy="369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800" b="1" i="0" u="none" strike="noStrike" cap="none">
                <a:solidFill>
                  <a:srgbClr val="4EA72E"/>
                </a:solidFill>
                <a:latin typeface="Open Sans"/>
                <a:ea typeface="Open Sans"/>
                <a:cs typeface="Open Sans"/>
                <a:sym typeface="Open Sans"/>
              </a:rPr>
              <a:t>0ч:15м</a:t>
            </a:r>
            <a:endParaRPr sz="1800" b="1" i="0" u="none" strike="noStrike" cap="none">
              <a:solidFill>
                <a:srgbClr val="4EA72E"/>
              </a:solidFill>
              <a:latin typeface="Arial"/>
              <a:ea typeface="Arial"/>
              <a:cs typeface="Arial"/>
              <a:sym typeface="Arial"/>
            </a:endParaRPr>
          </a:p>
        </p:txBody>
      </p:sp>
    </p:spTree>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73"/>
        <p:cNvGrpSpPr/>
        <p:nvPr/>
      </p:nvGrpSpPr>
      <p:grpSpPr>
        <a:xfrm>
          <a:off x="0" y="0"/>
          <a:ext cx="0" cy="0"/>
          <a:chOff x="0" y="0"/>
          <a:chExt cx="0" cy="0"/>
        </a:xfrm>
      </p:grpSpPr>
      <p:sp>
        <p:nvSpPr>
          <p:cNvPr id="674" name="Google Shape;674;g34bf68f3037_0_757"/>
          <p:cNvSpPr/>
          <p:nvPr/>
        </p:nvSpPr>
        <p:spPr>
          <a:xfrm>
            <a:off x="477360" y="9588929"/>
            <a:ext cx="2453760" cy="514080"/>
          </a:xfrm>
          <a:custGeom>
            <a:avLst/>
            <a:gdLst/>
            <a:ahLst/>
            <a:cxnLst/>
            <a:rect l="l" t="t" r="r" b="b"/>
            <a:pathLst>
              <a:path w="2453760" h="514080" extrusionOk="0">
                <a:moveTo>
                  <a:pt x="0" y="0"/>
                </a:moveTo>
                <a:lnTo>
                  <a:pt x="2453760" y="0"/>
                </a:lnTo>
                <a:lnTo>
                  <a:pt x="2453760" y="514080"/>
                </a:lnTo>
                <a:lnTo>
                  <a:pt x="0" y="514080"/>
                </a:lnTo>
                <a:lnTo>
                  <a:pt x="0" y="0"/>
                </a:lnTo>
                <a:close/>
              </a:path>
            </a:pathLst>
          </a:custGeom>
          <a:blipFill rotWithShape="1">
            <a:blip r:embed="rId3">
              <a:alphaModFix/>
            </a:blip>
            <a:stretch>
              <a:fillRect t="-267" b="-265"/>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5" name="Google Shape;675;g34bf68f3037_0_757"/>
          <p:cNvSpPr/>
          <p:nvPr/>
        </p:nvSpPr>
        <p:spPr>
          <a:xfrm>
            <a:off x="631800" y="396360"/>
            <a:ext cx="1250100" cy="1250100"/>
          </a:xfrm>
          <a:custGeom>
            <a:avLst/>
            <a:gdLst/>
            <a:ahLst/>
            <a:cxnLst/>
            <a:rect l="l" t="t" r="r" b="b"/>
            <a:pathLst>
              <a:path w="1250100" h="1250100" extrusionOk="0">
                <a:moveTo>
                  <a:pt x="0" y="0"/>
                </a:moveTo>
                <a:lnTo>
                  <a:pt x="1250100" y="0"/>
                </a:lnTo>
                <a:lnTo>
                  <a:pt x="1250100" y="1250100"/>
                </a:lnTo>
                <a:lnTo>
                  <a:pt x="0" y="125010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6" name="Google Shape;676;g34bf68f3037_0_757"/>
          <p:cNvSpPr txBox="1"/>
          <p:nvPr/>
        </p:nvSpPr>
        <p:spPr>
          <a:xfrm>
            <a:off x="2613169" y="662599"/>
            <a:ext cx="14375400" cy="1107996"/>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None/>
            </a:pPr>
            <a:r>
              <a:rPr lang="en-US" sz="4000" b="0" i="0" u="none" strike="noStrike" cap="none">
                <a:solidFill>
                  <a:srgbClr val="4EA72E"/>
                </a:solidFill>
                <a:latin typeface="Arial"/>
                <a:ea typeface="Arial"/>
                <a:cs typeface="Arial"/>
                <a:sym typeface="Arial"/>
              </a:rPr>
              <a:t>Дейност #4: </a:t>
            </a:r>
            <a:r>
              <a:rPr lang="en-US" sz="4000" b="1" i="0" u="none" strike="noStrike" cap="none">
                <a:solidFill>
                  <a:srgbClr val="4EA72E"/>
                </a:solidFill>
                <a:latin typeface="Arial"/>
                <a:ea typeface="Arial"/>
                <a:cs typeface="Arial"/>
                <a:sym typeface="Arial"/>
              </a:rPr>
              <a:t>Предизвикателството за технологичен баланс на най-щастливия екип</a:t>
            </a:r>
            <a:endParaRPr sz="4000" b="0" i="0" u="none" strike="noStrike" cap="none">
              <a:solidFill>
                <a:srgbClr val="000000"/>
              </a:solidFill>
              <a:latin typeface="Arial"/>
              <a:ea typeface="Arial"/>
              <a:cs typeface="Arial"/>
              <a:sym typeface="Arial"/>
            </a:endParaRPr>
          </a:p>
        </p:txBody>
      </p:sp>
      <p:sp>
        <p:nvSpPr>
          <p:cNvPr id="677" name="Google Shape;677;g34bf68f3037_0_757"/>
          <p:cNvSpPr txBox="1"/>
          <p:nvPr/>
        </p:nvSpPr>
        <p:spPr>
          <a:xfrm>
            <a:off x="871428" y="2056457"/>
            <a:ext cx="13348500" cy="1041311"/>
          </a:xfrm>
          <a:prstGeom prst="rect">
            <a:avLst/>
          </a:prstGeom>
          <a:noFill/>
          <a:ln>
            <a:noFill/>
          </a:ln>
        </p:spPr>
        <p:txBody>
          <a:bodyPr spcFirstLastPara="1" wrap="square" lIns="0" tIns="0" rIns="0" bIns="0" anchor="t" anchorCtr="0">
            <a:spAutoFit/>
          </a:bodyPr>
          <a:lstStyle/>
          <a:p>
            <a:pPr marL="0" marR="0" lvl="0" indent="0" algn="l" rtl="0">
              <a:lnSpc>
                <a:spcPct val="144009"/>
              </a:lnSpc>
              <a:spcBef>
                <a:spcPts val="0"/>
              </a:spcBef>
              <a:spcAft>
                <a:spcPts val="0"/>
              </a:spcAft>
              <a:buClr>
                <a:srgbClr val="000000"/>
              </a:buClr>
              <a:buSzPts val="4699"/>
              <a:buFont typeface="Arial"/>
              <a:buNone/>
            </a:pPr>
            <a:r>
              <a:rPr lang="en-US" sz="4699" b="1" i="0" u="none" strike="noStrike" cap="none">
                <a:solidFill>
                  <a:srgbClr val="926FB1"/>
                </a:solidFill>
                <a:latin typeface="Arial"/>
                <a:ea typeface="Arial"/>
                <a:cs typeface="Arial"/>
                <a:sym typeface="Arial"/>
              </a:rPr>
              <a:t>Допълнителни ресурси</a:t>
            </a:r>
            <a:endParaRPr sz="1400" b="0" i="0" u="none" strike="noStrike" cap="none">
              <a:solidFill>
                <a:srgbClr val="000000"/>
              </a:solidFill>
              <a:latin typeface="Arial"/>
              <a:ea typeface="Arial"/>
              <a:cs typeface="Arial"/>
              <a:sym typeface="Arial"/>
            </a:endParaRPr>
          </a:p>
        </p:txBody>
      </p:sp>
      <p:graphicFrame>
        <p:nvGraphicFramePr>
          <p:cNvPr id="678" name="Google Shape;678;g34bf68f3037_0_757"/>
          <p:cNvGraphicFramePr/>
          <p:nvPr/>
        </p:nvGraphicFramePr>
        <p:xfrm>
          <a:off x="952500" y="2983363"/>
          <a:ext cx="16383000" cy="6381193"/>
        </p:xfrm>
        <a:graphic>
          <a:graphicData uri="http://schemas.openxmlformats.org/drawingml/2006/table">
            <a:tbl>
              <a:tblPr>
                <a:noFill/>
                <a:tableStyleId>{0C4D2AF3-DFA4-4B0D-9865-AE6C3560346C}</a:tableStyleId>
              </a:tblPr>
              <a:tblGrid>
                <a:gridCol w="3276600">
                  <a:extLst>
                    <a:ext uri="{9D8B030D-6E8A-4147-A177-3AD203B41FA5}">
                      <a16:colId xmlns:a16="http://schemas.microsoft.com/office/drawing/2014/main" val="20000"/>
                    </a:ext>
                  </a:extLst>
                </a:gridCol>
                <a:gridCol w="3276600">
                  <a:extLst>
                    <a:ext uri="{9D8B030D-6E8A-4147-A177-3AD203B41FA5}">
                      <a16:colId xmlns:a16="http://schemas.microsoft.com/office/drawing/2014/main" val="20001"/>
                    </a:ext>
                  </a:extLst>
                </a:gridCol>
                <a:gridCol w="3276600">
                  <a:extLst>
                    <a:ext uri="{9D8B030D-6E8A-4147-A177-3AD203B41FA5}">
                      <a16:colId xmlns:a16="http://schemas.microsoft.com/office/drawing/2014/main" val="20002"/>
                    </a:ext>
                  </a:extLst>
                </a:gridCol>
                <a:gridCol w="3276600">
                  <a:extLst>
                    <a:ext uri="{9D8B030D-6E8A-4147-A177-3AD203B41FA5}">
                      <a16:colId xmlns:a16="http://schemas.microsoft.com/office/drawing/2014/main" val="20003"/>
                    </a:ext>
                  </a:extLst>
                </a:gridCol>
                <a:gridCol w="3276600">
                  <a:extLst>
                    <a:ext uri="{9D8B030D-6E8A-4147-A177-3AD203B41FA5}">
                      <a16:colId xmlns:a16="http://schemas.microsoft.com/office/drawing/2014/main" val="20004"/>
                    </a:ext>
                  </a:extLst>
                </a:gridCol>
              </a:tblGrid>
              <a:tr h="381000">
                <a:tc>
                  <a:txBody>
                    <a:bodyPr/>
                    <a:lstStyle/>
                    <a:p>
                      <a:pPr marL="0" marR="0" lvl="0" indent="0" algn="ctr" rtl="0">
                        <a:lnSpc>
                          <a:spcPct val="115000"/>
                        </a:lnSpc>
                        <a:spcBef>
                          <a:spcPts val="0"/>
                        </a:spcBef>
                        <a:spcAft>
                          <a:spcPts val="0"/>
                        </a:spcAft>
                        <a:buClr>
                          <a:srgbClr val="000000"/>
                        </a:buClr>
                        <a:buSzPts val="1400"/>
                        <a:buFont typeface="Arial"/>
                        <a:buNone/>
                      </a:pPr>
                      <a:r>
                        <a:rPr lang="en-US" sz="1400" b="1" u="none" strike="noStrike" cap="none">
                          <a:solidFill>
                            <a:srgbClr val="0563C1"/>
                          </a:solidFill>
                        </a:rPr>
                        <a:t>Автор(и)      </a:t>
                      </a:r>
                      <a:endParaRPr sz="1400" b="1" u="none" strike="noStrike" cap="none">
                        <a:solidFill>
                          <a:srgbClr val="0563C1"/>
                        </a:solidFill>
                      </a:endParaRPr>
                    </a:p>
                  </a:txBody>
                  <a:tcPr marL="91425" marR="91425" marT="91425" marB="91425"/>
                </a:tc>
                <a:tc>
                  <a:txBody>
                    <a:bodyPr/>
                    <a:lstStyle/>
                    <a:p>
                      <a:pPr marL="0" marR="0" lvl="0" indent="0" algn="ctr" rtl="0">
                        <a:lnSpc>
                          <a:spcPct val="115000"/>
                        </a:lnSpc>
                        <a:spcBef>
                          <a:spcPts val="0"/>
                        </a:spcBef>
                        <a:spcAft>
                          <a:spcPts val="0"/>
                        </a:spcAft>
                        <a:buClr>
                          <a:srgbClr val="000000"/>
                        </a:buClr>
                        <a:buSzPts val="1400"/>
                        <a:buFont typeface="Arial"/>
                        <a:buNone/>
                      </a:pPr>
                      <a:r>
                        <a:rPr lang="en-US" sz="1400" b="1" u="none" strike="noStrike" cap="none">
                          <a:solidFill>
                            <a:srgbClr val="0563C1"/>
                          </a:solidFill>
                        </a:rPr>
                        <a:t>Заглавие                    </a:t>
                      </a:r>
                      <a:endParaRPr sz="1400" b="1" u="none" strike="noStrike" cap="none">
                        <a:solidFill>
                          <a:srgbClr val="0563C1"/>
                        </a:solidFill>
                      </a:endParaRPr>
                    </a:p>
                  </a:txBody>
                  <a:tcPr marL="91425" marR="91425" marT="91425" marB="91425"/>
                </a:tc>
                <a:tc>
                  <a:txBody>
                    <a:bodyPr/>
                    <a:lstStyle/>
                    <a:p>
                      <a:pPr marL="0" marR="0" lvl="0" indent="0" algn="ctr" rtl="0">
                        <a:lnSpc>
                          <a:spcPct val="115000"/>
                        </a:lnSpc>
                        <a:spcBef>
                          <a:spcPts val="0"/>
                        </a:spcBef>
                        <a:spcAft>
                          <a:spcPts val="0"/>
                        </a:spcAft>
                        <a:buClr>
                          <a:srgbClr val="000000"/>
                        </a:buClr>
                        <a:buSzPts val="1400"/>
                        <a:buFont typeface="Arial"/>
                        <a:buNone/>
                      </a:pPr>
                      <a:r>
                        <a:rPr lang="en-US" sz="1400" b="1" u="none" strike="noStrike" cap="none">
                          <a:solidFill>
                            <a:srgbClr val="0563C1"/>
                          </a:solidFill>
                        </a:rPr>
                        <a:t>Източник / Издател     </a:t>
                      </a:r>
                      <a:endParaRPr sz="1400" b="1" u="none" strike="noStrike" cap="none">
                        <a:solidFill>
                          <a:srgbClr val="0563C1"/>
                        </a:solidFill>
                      </a:endParaRPr>
                    </a:p>
                  </a:txBody>
                  <a:tcPr marL="91425" marR="91425" marT="91425" marB="91425"/>
                </a:tc>
                <a:tc>
                  <a:txBody>
                    <a:bodyPr/>
                    <a:lstStyle/>
                    <a:p>
                      <a:pPr marL="0" marR="0" lvl="0" indent="0" algn="ctr" rtl="0">
                        <a:lnSpc>
                          <a:spcPct val="115000"/>
                        </a:lnSpc>
                        <a:spcBef>
                          <a:spcPts val="0"/>
                        </a:spcBef>
                        <a:spcAft>
                          <a:spcPts val="0"/>
                        </a:spcAft>
                        <a:buClr>
                          <a:srgbClr val="000000"/>
                        </a:buClr>
                        <a:buSzPts val="1400"/>
                        <a:buFont typeface="Arial"/>
                        <a:buNone/>
                      </a:pPr>
                      <a:r>
                        <a:rPr lang="en-US" sz="1400" b="1" u="none" strike="noStrike" cap="none">
                          <a:solidFill>
                            <a:srgbClr val="0563C1"/>
                          </a:solidFill>
                        </a:rPr>
                        <a:t>Дата   </a:t>
                      </a:r>
                      <a:endParaRPr sz="1400" b="1" u="none" strike="noStrike" cap="none">
                        <a:solidFill>
                          <a:srgbClr val="0563C1"/>
                        </a:solidFill>
                      </a:endParaRPr>
                    </a:p>
                  </a:txBody>
                  <a:tcPr marL="91425" marR="91425" marT="91425" marB="91425"/>
                </a:tc>
                <a:tc>
                  <a:txBody>
                    <a:bodyPr/>
                    <a:lstStyle/>
                    <a:p>
                      <a:pPr marL="0" marR="0" lvl="0" indent="0" algn="ctr" rtl="0">
                        <a:lnSpc>
                          <a:spcPct val="115000"/>
                        </a:lnSpc>
                        <a:spcBef>
                          <a:spcPts val="0"/>
                        </a:spcBef>
                        <a:spcAft>
                          <a:spcPts val="0"/>
                        </a:spcAft>
                        <a:buClr>
                          <a:srgbClr val="000000"/>
                        </a:buClr>
                        <a:buSzPts val="1400"/>
                        <a:buFont typeface="Arial"/>
                        <a:buNone/>
                      </a:pPr>
                      <a:r>
                        <a:rPr lang="en-US" sz="1400" b="1" u="none" strike="noStrike" cap="none">
                          <a:solidFill>
                            <a:srgbClr val="0563C1"/>
                          </a:solidFill>
                        </a:rPr>
                        <a:t>Линк</a:t>
                      </a:r>
                      <a:endParaRPr sz="1400" b="1" u="none" strike="noStrike" cap="none">
                        <a:solidFill>
                          <a:srgbClr val="0563C1"/>
                        </a:solidFill>
                      </a:endParaRPr>
                    </a:p>
                  </a:txBody>
                  <a:tcPr marL="91425" marR="91425" marT="91425" marB="91425"/>
                </a:tc>
                <a:extLst>
                  <a:ext uri="{0D108BD9-81ED-4DB2-BD59-A6C34878D82A}">
                    <a16:rowId xmlns:a16="http://schemas.microsoft.com/office/drawing/2014/main" val="10000"/>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Bloom, N., Liang, J., Roberts, J., &amp; Ying, Z. J. </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Does working from home work? Evidence from a Chinese experiment </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National Bureau of Economic Research (NBER) </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2013 </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100"/>
                        <a:buFont typeface="Arial"/>
                        <a:buNone/>
                      </a:pPr>
                      <a:r>
                        <a:rPr lang="en-US" sz="1100" u="sng" strike="noStrike" cap="none">
                          <a:solidFill>
                            <a:schemeClr val="hlink"/>
                          </a:solidFill>
                          <a:hlinkClick r:id="rId5"/>
                        </a:rPr>
                        <a:t>https://www.nber.org/papers/w18871</a:t>
                      </a:r>
                      <a:endParaRPr sz="1100" u="sng" strike="noStrike" cap="none">
                        <a:solidFill>
                          <a:schemeClr val="hlink"/>
                        </a:solidFill>
                      </a:endParaRPr>
                    </a:p>
                  </a:txBody>
                  <a:tcPr marL="91425" marR="91425" marT="91425" marB="91425"/>
                </a:tc>
                <a:extLst>
                  <a:ext uri="{0D108BD9-81ED-4DB2-BD59-A6C34878D82A}">
                    <a16:rowId xmlns:a16="http://schemas.microsoft.com/office/drawing/2014/main" val="10001"/>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Gratton, L.         </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How to do hybrid right             </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Harvard Business Review       </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2023 </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100"/>
                        <a:buFont typeface="Arial"/>
                        <a:buNone/>
                      </a:pPr>
                      <a:r>
                        <a:rPr lang="en-US" sz="1100" u="sng" strike="noStrike" cap="none">
                          <a:solidFill>
                            <a:schemeClr val="hlink"/>
                          </a:solidFill>
                          <a:hlinkClick r:id="rId6"/>
                        </a:rPr>
                        <a:t>https://hbr.org/2021/05/how-to-do-hybrid-right</a:t>
                      </a:r>
                      <a:endParaRPr sz="1100" u="sng" strike="noStrike" cap="none">
                        <a:solidFill>
                          <a:schemeClr val="hlink"/>
                        </a:solidFill>
                      </a:endParaRPr>
                    </a:p>
                  </a:txBody>
                  <a:tcPr marL="91425" marR="91425" marT="91425" marB="91425"/>
                </a:tc>
                <a:extLst>
                  <a:ext uri="{0D108BD9-81ED-4DB2-BD59-A6C34878D82A}">
                    <a16:rowId xmlns:a16="http://schemas.microsoft.com/office/drawing/2014/main" val="10002"/>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Heinze, C.          </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Best practices to build a sustainable hybrid work model </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chemeClr val="dk1"/>
                        </a:buClr>
                        <a:buSzPts val="1100"/>
                        <a:buFont typeface="Arial"/>
                        <a:buNone/>
                      </a:pPr>
                      <a:r>
                        <a:rPr lang="en-US" sz="1400" u="none" strike="noStrike" cap="none">
                          <a:solidFill>
                            <a:schemeClr val="dk1"/>
                          </a:solidFill>
                        </a:rPr>
                        <a:t>Tech Target</a:t>
                      </a:r>
                      <a:endParaRPr sz="1400" u="none" strike="noStrike" cap="none">
                        <a:solidFill>
                          <a:schemeClr val="dk1"/>
                        </a:solidFill>
                      </a:endParaRPr>
                    </a:p>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Sep 13, 2022 </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u="sng" strike="noStrike" cap="none">
                          <a:solidFill>
                            <a:schemeClr val="hlink"/>
                          </a:solidFill>
                          <a:hlinkClick r:id="rId7"/>
                        </a:rPr>
                        <a:t>https://www.techtarget.com/searchhrsoftware/tip/Best-practices-to-build-a-sustainable-hybrid-work-model</a:t>
                      </a: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extLst>
                  <a:ext uri="{0D108BD9-81ED-4DB2-BD59-A6C34878D82A}">
                    <a16:rowId xmlns:a16="http://schemas.microsoft.com/office/drawing/2014/main" val="10003"/>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Choudhury, P., Khanna, T., Makridis, C. A., &amp; Schirmann, K. </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Is Hybrid Work the Best of Both Worlds? Evidence from a Field Experiment </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Harvard Business School Working Paper No. 22-063 </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Mar 2022 </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https://www.hbs.edu/faculty/Pages/item.aspx?num=58284</a:t>
                      </a:r>
                      <a:endParaRPr sz="1400" u="none" strike="noStrike" cap="none"/>
                    </a:p>
                  </a:txBody>
                  <a:tcPr marL="91425" marR="91425" marT="91425" marB="91425"/>
                </a:tc>
                <a:extLst>
                  <a:ext uri="{0D108BD9-81ED-4DB2-BD59-A6C34878D82A}">
                    <a16:rowId xmlns:a16="http://schemas.microsoft.com/office/drawing/2014/main" val="10004"/>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Martin, J.         </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Home Working Hours, Rewards, and Opportunities in the UK: 2011 to 2020 </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Office for National Statistics  </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2021 </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https://www.ons.gov.uk/.../2021-04-19</a:t>
                      </a:r>
                      <a:endParaRPr sz="1400" u="none" strike="noStrike" cap="none"/>
                    </a:p>
                  </a:txBody>
                  <a:tcPr marL="91425" marR="91425" marT="91425" marB="91425"/>
                </a:tc>
                <a:extLst>
                  <a:ext uri="{0D108BD9-81ED-4DB2-BD59-A6C34878D82A}">
                    <a16:rowId xmlns:a16="http://schemas.microsoft.com/office/drawing/2014/main" val="10005"/>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McKinsey &amp; Company </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Employers are ready to get back to significant in-person presence. Employees aren’t. </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McKinsey &amp; Company       </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Oct 2021 </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u="sng" strike="noStrike" cap="none">
                          <a:solidFill>
                            <a:schemeClr val="hlink"/>
                          </a:solidFill>
                          <a:hlinkClick r:id="rId8"/>
                        </a:rPr>
                        <a:t>https://www.mckinsey.com/capabilities/people-and-organizational-performance/our-insights/its-time-for-leaders-to-get-real-about-hybrid</a:t>
                      </a: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extLst>
                  <a:ext uri="{0D108BD9-81ED-4DB2-BD59-A6C34878D82A}">
                    <a16:rowId xmlns:a16="http://schemas.microsoft.com/office/drawing/2014/main" val="10006"/>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McLaren, S.        </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4 Best Practices for Building a Successful Hybrid Work Culture </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 Linkedin Talent Blog       </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Jul 22, 2021 </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u="sng" strike="noStrike" cap="none">
                          <a:solidFill>
                            <a:schemeClr val="hlink"/>
                          </a:solidFill>
                          <a:hlinkClick r:id="rId9"/>
                        </a:rPr>
                        <a:t>https://www.linkedin.com/business/talent/blog/talent-management/best-practices-for-successful-hybrid-work-culture</a:t>
                      </a: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extLst>
                  <a:ext uri="{0D108BD9-81ED-4DB2-BD59-A6C34878D82A}">
                    <a16:rowId xmlns:a16="http://schemas.microsoft.com/office/drawing/2014/main" val="10007"/>
                  </a:ext>
                </a:extLst>
              </a:tr>
            </a:tbl>
          </a:graphicData>
        </a:graphic>
      </p:graphicFrame>
    </p:spTree>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82"/>
        <p:cNvGrpSpPr/>
        <p:nvPr/>
      </p:nvGrpSpPr>
      <p:grpSpPr>
        <a:xfrm>
          <a:off x="0" y="0"/>
          <a:ext cx="0" cy="0"/>
          <a:chOff x="0" y="0"/>
          <a:chExt cx="0" cy="0"/>
        </a:xfrm>
      </p:grpSpPr>
      <p:sp>
        <p:nvSpPr>
          <p:cNvPr id="683" name="Google Shape;683;p39"/>
          <p:cNvSpPr/>
          <p:nvPr/>
        </p:nvSpPr>
        <p:spPr>
          <a:xfrm>
            <a:off x="477360" y="9293400"/>
            <a:ext cx="2453760" cy="514080"/>
          </a:xfrm>
          <a:custGeom>
            <a:avLst/>
            <a:gdLst/>
            <a:ahLst/>
            <a:cxnLst/>
            <a:rect l="l" t="t" r="r" b="b"/>
            <a:pathLst>
              <a:path w="2453760" h="514080" extrusionOk="0">
                <a:moveTo>
                  <a:pt x="0" y="0"/>
                </a:moveTo>
                <a:lnTo>
                  <a:pt x="2453760" y="0"/>
                </a:lnTo>
                <a:lnTo>
                  <a:pt x="2453760" y="514080"/>
                </a:lnTo>
                <a:lnTo>
                  <a:pt x="0" y="514080"/>
                </a:lnTo>
                <a:lnTo>
                  <a:pt x="0" y="0"/>
                </a:lnTo>
                <a:close/>
              </a:path>
            </a:pathLst>
          </a:custGeom>
          <a:blipFill rotWithShape="1">
            <a:blip r:embed="rId3">
              <a:alphaModFix/>
            </a:blip>
            <a:stretch>
              <a:fillRect t="-270" b="-267"/>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4" name="Google Shape;684;p39"/>
          <p:cNvSpPr/>
          <p:nvPr/>
        </p:nvSpPr>
        <p:spPr>
          <a:xfrm>
            <a:off x="631800" y="396360"/>
            <a:ext cx="1250100" cy="1250100"/>
          </a:xfrm>
          <a:custGeom>
            <a:avLst/>
            <a:gdLst/>
            <a:ahLst/>
            <a:cxnLst/>
            <a:rect l="l" t="t" r="r" b="b"/>
            <a:pathLst>
              <a:path w="1250100" h="1250100" extrusionOk="0">
                <a:moveTo>
                  <a:pt x="0" y="0"/>
                </a:moveTo>
                <a:lnTo>
                  <a:pt x="1250100" y="0"/>
                </a:lnTo>
                <a:lnTo>
                  <a:pt x="1250100" y="1250100"/>
                </a:lnTo>
                <a:lnTo>
                  <a:pt x="0" y="125010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5" name="Google Shape;685;p39"/>
          <p:cNvSpPr/>
          <p:nvPr/>
        </p:nvSpPr>
        <p:spPr>
          <a:xfrm>
            <a:off x="10358280" y="2467800"/>
            <a:ext cx="6171628" cy="6171629"/>
          </a:xfrm>
          <a:custGeom>
            <a:avLst/>
            <a:gdLst/>
            <a:ahLst/>
            <a:cxnLst/>
            <a:rect l="l" t="t" r="r" b="b"/>
            <a:pathLst>
              <a:path w="8228838" h="8228838" extrusionOk="0">
                <a:moveTo>
                  <a:pt x="0" y="1371473"/>
                </a:moveTo>
                <a:cubicBezTo>
                  <a:pt x="0" y="614045"/>
                  <a:pt x="614045" y="0"/>
                  <a:pt x="1371473" y="0"/>
                </a:cubicBezTo>
                <a:lnTo>
                  <a:pt x="6857365" y="0"/>
                </a:lnTo>
                <a:cubicBezTo>
                  <a:pt x="7614793" y="0"/>
                  <a:pt x="8228838" y="614045"/>
                  <a:pt x="8228838" y="1371473"/>
                </a:cubicBezTo>
                <a:lnTo>
                  <a:pt x="8228838" y="6857365"/>
                </a:lnTo>
                <a:cubicBezTo>
                  <a:pt x="8228838" y="7614793"/>
                  <a:pt x="7614793" y="8228838"/>
                  <a:pt x="6857365" y="8228838"/>
                </a:cubicBezTo>
                <a:lnTo>
                  <a:pt x="1371473" y="8228838"/>
                </a:lnTo>
                <a:cubicBezTo>
                  <a:pt x="614045" y="8228838"/>
                  <a:pt x="0" y="7614793"/>
                  <a:pt x="0" y="6857365"/>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6" name="Google Shape;686;p39"/>
          <p:cNvSpPr/>
          <p:nvPr/>
        </p:nvSpPr>
        <p:spPr>
          <a:xfrm>
            <a:off x="10855876" y="1"/>
            <a:ext cx="7432124" cy="10287000"/>
          </a:xfrm>
          <a:custGeom>
            <a:avLst/>
            <a:gdLst/>
            <a:ahLst/>
            <a:cxnLst/>
            <a:rect l="l" t="t" r="r" b="b"/>
            <a:pathLst>
              <a:path w="13096620" h="17459820" extrusionOk="0">
                <a:moveTo>
                  <a:pt x="0" y="0"/>
                </a:moveTo>
                <a:lnTo>
                  <a:pt x="13096620" y="0"/>
                </a:lnTo>
                <a:lnTo>
                  <a:pt x="13096620" y="17459820"/>
                </a:lnTo>
                <a:lnTo>
                  <a:pt x="0" y="1745982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7" name="Google Shape;687;p39"/>
          <p:cNvSpPr txBox="1"/>
          <p:nvPr/>
        </p:nvSpPr>
        <p:spPr>
          <a:xfrm>
            <a:off x="477360" y="4595048"/>
            <a:ext cx="9292282" cy="1096903"/>
          </a:xfrm>
          <a:prstGeom prst="rect">
            <a:avLst/>
          </a:prstGeom>
          <a:noFill/>
          <a:ln>
            <a:noFill/>
          </a:ln>
        </p:spPr>
        <p:txBody>
          <a:bodyPr spcFirstLastPara="1" wrap="square" lIns="0" tIns="0" rIns="0" bIns="0" anchor="t" anchorCtr="0">
            <a:spAutoFit/>
          </a:bodyPr>
          <a:lstStyle/>
          <a:p>
            <a:pPr marL="0" marR="0" lvl="0" indent="0" algn="ctr" rtl="0">
              <a:lnSpc>
                <a:spcPct val="108000"/>
              </a:lnSpc>
              <a:spcBef>
                <a:spcPts val="0"/>
              </a:spcBef>
              <a:spcAft>
                <a:spcPts val="0"/>
              </a:spcAft>
              <a:buClr>
                <a:srgbClr val="000000"/>
              </a:buClr>
              <a:buSzPts val="6600"/>
              <a:buFont typeface="Arial"/>
              <a:buNone/>
            </a:pPr>
            <a:r>
              <a:rPr lang="en-US" sz="6600" b="1" i="0" u="none" strike="noStrike" cap="none">
                <a:solidFill>
                  <a:srgbClr val="000000"/>
                </a:solidFill>
                <a:latin typeface="Arial"/>
                <a:ea typeface="Arial"/>
                <a:cs typeface="Arial"/>
                <a:sym typeface="Arial"/>
              </a:rPr>
              <a:t>Благодарим ви!</a:t>
            </a:r>
            <a:endParaRPr sz="1400" b="0" i="0" u="none" strike="noStrike" cap="none">
              <a:solidFill>
                <a:srgbClr val="000000"/>
              </a:solidFill>
              <a:latin typeface="Arial"/>
              <a:ea typeface="Arial"/>
              <a:cs typeface="Arial"/>
              <a:sym typeface="Arial"/>
            </a:endParaRPr>
          </a:p>
        </p:txBody>
      </p:sp>
      <p:sp>
        <p:nvSpPr>
          <p:cNvPr id="688" name="Google Shape;688;p39"/>
          <p:cNvSpPr/>
          <p:nvPr/>
        </p:nvSpPr>
        <p:spPr>
          <a:xfrm>
            <a:off x="3973031" y="5691951"/>
            <a:ext cx="2300940" cy="740340"/>
          </a:xfrm>
          <a:custGeom>
            <a:avLst/>
            <a:gdLst/>
            <a:ahLst/>
            <a:cxnLst/>
            <a:rect l="l" t="t" r="r" b="b"/>
            <a:pathLst>
              <a:path w="2300940" h="740340" extrusionOk="0">
                <a:moveTo>
                  <a:pt x="0" y="0"/>
                </a:moveTo>
                <a:lnTo>
                  <a:pt x="2300940" y="0"/>
                </a:lnTo>
                <a:lnTo>
                  <a:pt x="2300940" y="740340"/>
                </a:lnTo>
                <a:lnTo>
                  <a:pt x="0" y="740340"/>
                </a:lnTo>
                <a:lnTo>
                  <a:pt x="0" y="0"/>
                </a:lnTo>
                <a:close/>
              </a:path>
            </a:pathLst>
          </a:custGeom>
          <a:blipFill rotWithShape="1">
            <a:blip r:embed="rId6">
              <a:alphaModFix/>
            </a:blip>
            <a:stretch>
              <a:fillRect l="-16" r="-14"/>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92"/>
        <p:cNvGrpSpPr/>
        <p:nvPr/>
      </p:nvGrpSpPr>
      <p:grpSpPr>
        <a:xfrm>
          <a:off x="0" y="0"/>
          <a:ext cx="0" cy="0"/>
          <a:chOff x="0" y="0"/>
          <a:chExt cx="0" cy="0"/>
        </a:xfrm>
      </p:grpSpPr>
      <p:sp>
        <p:nvSpPr>
          <p:cNvPr id="693" name="Google Shape;693;p40"/>
          <p:cNvSpPr/>
          <p:nvPr/>
        </p:nvSpPr>
        <p:spPr>
          <a:xfrm>
            <a:off x="477360" y="9293400"/>
            <a:ext cx="2453760" cy="514080"/>
          </a:xfrm>
          <a:custGeom>
            <a:avLst/>
            <a:gdLst/>
            <a:ahLst/>
            <a:cxnLst/>
            <a:rect l="l" t="t" r="r" b="b"/>
            <a:pathLst>
              <a:path w="2453760" h="514080" extrusionOk="0">
                <a:moveTo>
                  <a:pt x="0" y="0"/>
                </a:moveTo>
                <a:lnTo>
                  <a:pt x="2453760" y="0"/>
                </a:lnTo>
                <a:lnTo>
                  <a:pt x="2453760" y="514080"/>
                </a:lnTo>
                <a:lnTo>
                  <a:pt x="0" y="514080"/>
                </a:lnTo>
                <a:lnTo>
                  <a:pt x="0" y="0"/>
                </a:lnTo>
                <a:close/>
              </a:path>
            </a:pathLst>
          </a:custGeom>
          <a:blipFill rotWithShape="1">
            <a:blip r:embed="rId3">
              <a:alphaModFix/>
            </a:blip>
            <a:stretch>
              <a:fillRect t="-270" b="-267"/>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4" name="Google Shape;694;p40"/>
          <p:cNvSpPr/>
          <p:nvPr/>
        </p:nvSpPr>
        <p:spPr>
          <a:xfrm>
            <a:off x="631800" y="396360"/>
            <a:ext cx="1250100" cy="1250100"/>
          </a:xfrm>
          <a:custGeom>
            <a:avLst/>
            <a:gdLst/>
            <a:ahLst/>
            <a:cxnLst/>
            <a:rect l="l" t="t" r="r" b="b"/>
            <a:pathLst>
              <a:path w="1250100" h="1250100" extrusionOk="0">
                <a:moveTo>
                  <a:pt x="0" y="0"/>
                </a:moveTo>
                <a:lnTo>
                  <a:pt x="1250100" y="0"/>
                </a:lnTo>
                <a:lnTo>
                  <a:pt x="1250100" y="1250100"/>
                </a:lnTo>
                <a:lnTo>
                  <a:pt x="0" y="125010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5" name="Google Shape;695;p40"/>
          <p:cNvSpPr/>
          <p:nvPr/>
        </p:nvSpPr>
        <p:spPr>
          <a:xfrm>
            <a:off x="10358280" y="2467800"/>
            <a:ext cx="6171628" cy="6171629"/>
          </a:xfrm>
          <a:custGeom>
            <a:avLst/>
            <a:gdLst/>
            <a:ahLst/>
            <a:cxnLst/>
            <a:rect l="l" t="t" r="r" b="b"/>
            <a:pathLst>
              <a:path w="8228838" h="8228838" extrusionOk="0">
                <a:moveTo>
                  <a:pt x="0" y="1371473"/>
                </a:moveTo>
                <a:cubicBezTo>
                  <a:pt x="0" y="614045"/>
                  <a:pt x="614045" y="0"/>
                  <a:pt x="1371473" y="0"/>
                </a:cubicBezTo>
                <a:lnTo>
                  <a:pt x="6857365" y="0"/>
                </a:lnTo>
                <a:cubicBezTo>
                  <a:pt x="7614793" y="0"/>
                  <a:pt x="8228838" y="614045"/>
                  <a:pt x="8228838" y="1371473"/>
                </a:cubicBezTo>
                <a:lnTo>
                  <a:pt x="8228838" y="6857365"/>
                </a:lnTo>
                <a:cubicBezTo>
                  <a:pt x="8228838" y="7614793"/>
                  <a:pt x="7614793" y="8228838"/>
                  <a:pt x="6857365" y="8228838"/>
                </a:cubicBezTo>
                <a:lnTo>
                  <a:pt x="1371473" y="8228838"/>
                </a:lnTo>
                <a:cubicBezTo>
                  <a:pt x="614045" y="8228838"/>
                  <a:pt x="0" y="7614793"/>
                  <a:pt x="0" y="6857365"/>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6" name="Google Shape;696;p40"/>
          <p:cNvSpPr/>
          <p:nvPr/>
        </p:nvSpPr>
        <p:spPr>
          <a:xfrm>
            <a:off x="312120" y="326160"/>
            <a:ext cx="2144839" cy="1859756"/>
          </a:xfrm>
          <a:custGeom>
            <a:avLst/>
            <a:gdLst/>
            <a:ahLst/>
            <a:cxnLst/>
            <a:rect l="l" t="t" r="r" b="b"/>
            <a:pathLst>
              <a:path w="2859786" h="2479675" extrusionOk="0">
                <a:moveTo>
                  <a:pt x="0" y="0"/>
                </a:moveTo>
                <a:lnTo>
                  <a:pt x="2859786" y="0"/>
                </a:lnTo>
                <a:lnTo>
                  <a:pt x="2859786" y="2479675"/>
                </a:lnTo>
                <a:lnTo>
                  <a:pt x="0" y="2479675"/>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7" name="Google Shape;697;p40"/>
          <p:cNvSpPr/>
          <p:nvPr/>
        </p:nvSpPr>
        <p:spPr>
          <a:xfrm>
            <a:off x="312120" y="8200440"/>
            <a:ext cx="2824163" cy="1859756"/>
          </a:xfrm>
          <a:custGeom>
            <a:avLst/>
            <a:gdLst/>
            <a:ahLst/>
            <a:cxnLst/>
            <a:rect l="l" t="t" r="r" b="b"/>
            <a:pathLst>
              <a:path w="3765550" h="2479675" extrusionOk="0">
                <a:moveTo>
                  <a:pt x="0" y="0"/>
                </a:moveTo>
                <a:lnTo>
                  <a:pt x="3765550" y="0"/>
                </a:lnTo>
                <a:lnTo>
                  <a:pt x="3765550" y="2479675"/>
                </a:lnTo>
                <a:lnTo>
                  <a:pt x="0" y="2479675"/>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8" name="Google Shape;698;p40"/>
          <p:cNvSpPr/>
          <p:nvPr/>
        </p:nvSpPr>
        <p:spPr>
          <a:xfrm>
            <a:off x="5344920" y="-383400"/>
            <a:ext cx="7117200" cy="7117200"/>
          </a:xfrm>
          <a:custGeom>
            <a:avLst/>
            <a:gdLst/>
            <a:ahLst/>
            <a:cxnLst/>
            <a:rect l="l" t="t" r="r" b="b"/>
            <a:pathLst>
              <a:path w="7117200" h="7117200" extrusionOk="0">
                <a:moveTo>
                  <a:pt x="0" y="0"/>
                </a:moveTo>
                <a:lnTo>
                  <a:pt x="7117200" y="0"/>
                </a:lnTo>
                <a:lnTo>
                  <a:pt x="7117200" y="7117200"/>
                </a:lnTo>
                <a:lnTo>
                  <a:pt x="0" y="711720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9" name="Google Shape;699;p40"/>
          <p:cNvSpPr/>
          <p:nvPr/>
        </p:nvSpPr>
        <p:spPr>
          <a:xfrm>
            <a:off x="15095700" y="6848280"/>
            <a:ext cx="1638360" cy="595620"/>
          </a:xfrm>
          <a:custGeom>
            <a:avLst/>
            <a:gdLst/>
            <a:ahLst/>
            <a:cxnLst/>
            <a:rect l="l" t="t" r="r" b="b"/>
            <a:pathLst>
              <a:path w="1638360" h="595620" extrusionOk="0">
                <a:moveTo>
                  <a:pt x="0" y="0"/>
                </a:moveTo>
                <a:lnTo>
                  <a:pt x="1638360" y="0"/>
                </a:lnTo>
                <a:lnTo>
                  <a:pt x="1638360" y="595620"/>
                </a:lnTo>
                <a:lnTo>
                  <a:pt x="0" y="595620"/>
                </a:lnTo>
                <a:lnTo>
                  <a:pt x="0" y="0"/>
                </a:lnTo>
                <a:close/>
              </a:path>
            </a:pathLst>
          </a:custGeom>
          <a:blipFill rotWithShape="1">
            <a:blip r:embed="rId6">
              <a:alphaModFix/>
            </a:blip>
            <a:stretch>
              <a:fillRect l="-318" r="-317"/>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0" name="Google Shape;700;p40"/>
          <p:cNvSpPr/>
          <p:nvPr/>
        </p:nvSpPr>
        <p:spPr>
          <a:xfrm>
            <a:off x="3358260" y="6989760"/>
            <a:ext cx="1389960" cy="595620"/>
          </a:xfrm>
          <a:custGeom>
            <a:avLst/>
            <a:gdLst/>
            <a:ahLst/>
            <a:cxnLst/>
            <a:rect l="l" t="t" r="r" b="b"/>
            <a:pathLst>
              <a:path w="1389960" h="595620" extrusionOk="0">
                <a:moveTo>
                  <a:pt x="0" y="0"/>
                </a:moveTo>
                <a:lnTo>
                  <a:pt x="1389960" y="0"/>
                </a:lnTo>
                <a:lnTo>
                  <a:pt x="1389960" y="595620"/>
                </a:lnTo>
                <a:lnTo>
                  <a:pt x="0" y="595620"/>
                </a:lnTo>
                <a:lnTo>
                  <a:pt x="0" y="0"/>
                </a:lnTo>
                <a:close/>
              </a:path>
            </a:pathLst>
          </a:custGeom>
          <a:blipFill rotWithShape="1">
            <a:blip r:embed="rId7">
              <a:alphaModFix/>
            </a:blip>
            <a:stretch>
              <a:fillRect t="-223" b="-223"/>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1" name="Google Shape;701;p40"/>
          <p:cNvSpPr/>
          <p:nvPr/>
        </p:nvSpPr>
        <p:spPr>
          <a:xfrm>
            <a:off x="5341140" y="6903900"/>
            <a:ext cx="1557900" cy="733860"/>
          </a:xfrm>
          <a:custGeom>
            <a:avLst/>
            <a:gdLst/>
            <a:ahLst/>
            <a:cxnLst/>
            <a:rect l="l" t="t" r="r" b="b"/>
            <a:pathLst>
              <a:path w="1557900" h="733860" extrusionOk="0">
                <a:moveTo>
                  <a:pt x="0" y="0"/>
                </a:moveTo>
                <a:lnTo>
                  <a:pt x="1557900" y="0"/>
                </a:lnTo>
                <a:lnTo>
                  <a:pt x="1557900" y="733860"/>
                </a:lnTo>
                <a:lnTo>
                  <a:pt x="0" y="733860"/>
                </a:lnTo>
                <a:lnTo>
                  <a:pt x="0" y="0"/>
                </a:lnTo>
                <a:close/>
              </a:path>
            </a:pathLst>
          </a:custGeom>
          <a:blipFill rotWithShape="1">
            <a:blip r:embed="rId8">
              <a:alphaModFix/>
            </a:blip>
            <a:stretch>
              <a:fillRect t="-96" b="-94"/>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2" name="Google Shape;702;p40"/>
          <p:cNvSpPr/>
          <p:nvPr/>
        </p:nvSpPr>
        <p:spPr>
          <a:xfrm>
            <a:off x="10391760" y="6688980"/>
            <a:ext cx="1058940" cy="1058940"/>
          </a:xfrm>
          <a:custGeom>
            <a:avLst/>
            <a:gdLst/>
            <a:ahLst/>
            <a:cxnLst/>
            <a:rect l="l" t="t" r="r" b="b"/>
            <a:pathLst>
              <a:path w="1058940" h="1058940" extrusionOk="0">
                <a:moveTo>
                  <a:pt x="0" y="0"/>
                </a:moveTo>
                <a:lnTo>
                  <a:pt x="1058940" y="0"/>
                </a:lnTo>
                <a:lnTo>
                  <a:pt x="1058940" y="1058940"/>
                </a:lnTo>
                <a:lnTo>
                  <a:pt x="0" y="1058940"/>
                </a:lnTo>
                <a:lnTo>
                  <a:pt x="0" y="0"/>
                </a:lnTo>
                <a:close/>
              </a:path>
            </a:pathLst>
          </a:custGeom>
          <a:blipFill rotWithShape="1">
            <a:blip r:embed="rId9">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3" name="Google Shape;703;p40"/>
          <p:cNvSpPr/>
          <p:nvPr/>
        </p:nvSpPr>
        <p:spPr>
          <a:xfrm>
            <a:off x="12259080" y="6848280"/>
            <a:ext cx="2300940" cy="740340"/>
          </a:xfrm>
          <a:custGeom>
            <a:avLst/>
            <a:gdLst/>
            <a:ahLst/>
            <a:cxnLst/>
            <a:rect l="l" t="t" r="r" b="b"/>
            <a:pathLst>
              <a:path w="2300940" h="740340" extrusionOk="0">
                <a:moveTo>
                  <a:pt x="0" y="0"/>
                </a:moveTo>
                <a:lnTo>
                  <a:pt x="2300940" y="0"/>
                </a:lnTo>
                <a:lnTo>
                  <a:pt x="2300940" y="740340"/>
                </a:lnTo>
                <a:lnTo>
                  <a:pt x="0" y="740340"/>
                </a:lnTo>
                <a:lnTo>
                  <a:pt x="0" y="0"/>
                </a:lnTo>
                <a:close/>
              </a:path>
            </a:pathLst>
          </a:custGeom>
          <a:blipFill rotWithShape="1">
            <a:blip r:embed="rId10">
              <a:alphaModFix/>
            </a:blip>
            <a:stretch>
              <a:fillRect l="-16" r="-14"/>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4" name="Google Shape;704;p40"/>
          <p:cNvSpPr/>
          <p:nvPr/>
        </p:nvSpPr>
        <p:spPr>
          <a:xfrm>
            <a:off x="1425600" y="7018920"/>
            <a:ext cx="1392120" cy="638280"/>
          </a:xfrm>
          <a:custGeom>
            <a:avLst/>
            <a:gdLst/>
            <a:ahLst/>
            <a:cxnLst/>
            <a:rect l="l" t="t" r="r" b="b"/>
            <a:pathLst>
              <a:path w="1392120" h="638280" extrusionOk="0">
                <a:moveTo>
                  <a:pt x="0" y="0"/>
                </a:moveTo>
                <a:lnTo>
                  <a:pt x="1392120" y="0"/>
                </a:lnTo>
                <a:lnTo>
                  <a:pt x="1392120" y="638280"/>
                </a:lnTo>
                <a:lnTo>
                  <a:pt x="0" y="638280"/>
                </a:lnTo>
                <a:lnTo>
                  <a:pt x="0" y="0"/>
                </a:lnTo>
                <a:close/>
              </a:path>
            </a:pathLst>
          </a:custGeom>
          <a:blipFill rotWithShape="1">
            <a:blip r:embed="rId11">
              <a:alphaModFix/>
            </a:blip>
            <a:stretch>
              <a:fillRect t="-111" b="-109"/>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aphicFrame>
        <p:nvGraphicFramePr>
          <p:cNvPr id="705" name="Google Shape;705;p40"/>
          <p:cNvGraphicFramePr/>
          <p:nvPr/>
        </p:nvGraphicFramePr>
        <p:xfrm>
          <a:off x="8085420" y="8610840"/>
          <a:ext cx="9067800" cy="1065296"/>
        </p:xfrm>
        <a:graphic>
          <a:graphicData uri="http://schemas.openxmlformats.org/drawingml/2006/table">
            <a:tbl>
              <a:tblPr>
                <a:noFill/>
                <a:tableStyleId>{6B95D08E-9A42-4CB2-BCBF-28F12BF70593}</a:tableStyleId>
              </a:tblPr>
              <a:tblGrid>
                <a:gridCol w="9067800">
                  <a:extLst>
                    <a:ext uri="{9D8B030D-6E8A-4147-A177-3AD203B41FA5}">
                      <a16:colId xmlns:a16="http://schemas.microsoft.com/office/drawing/2014/main" val="20000"/>
                    </a:ext>
                  </a:extLst>
                </a:gridCol>
              </a:tblGrid>
              <a:tr h="876300">
                <a:tc>
                  <a:txBody>
                    <a:bodyPr/>
                    <a:lstStyle/>
                    <a:p>
                      <a:pPr marL="0" marR="0" lvl="0" indent="0" algn="ctr" rtl="0">
                        <a:lnSpc>
                          <a:spcPct val="119916"/>
                        </a:lnSpc>
                        <a:spcBef>
                          <a:spcPts val="0"/>
                        </a:spcBef>
                        <a:spcAft>
                          <a:spcPts val="0"/>
                        </a:spcAft>
                        <a:buClr>
                          <a:srgbClr val="000000"/>
                        </a:buClr>
                        <a:buSzPts val="1200"/>
                        <a:buFont typeface="Arial"/>
                        <a:buNone/>
                      </a:pPr>
                      <a:r>
                        <a:rPr lang="en-US" sz="1200" u="none" strike="noStrike" cap="none">
                          <a:solidFill>
                            <a:srgbClr val="000000"/>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100" u="none" strike="noStrike" cap="none"/>
                    </a:p>
                    <a:p>
                      <a:pPr marL="0" marR="0" lvl="0" indent="0" algn="ctr" rtl="0">
                        <a:lnSpc>
                          <a:spcPct val="137916"/>
                        </a:lnSpc>
                        <a:spcBef>
                          <a:spcPts val="0"/>
                        </a:spcBef>
                        <a:spcAft>
                          <a:spcPts val="0"/>
                        </a:spcAft>
                        <a:buClr>
                          <a:srgbClr val="000000"/>
                        </a:buClr>
                        <a:buSzPts val="1200"/>
                        <a:buFont typeface="Arial"/>
                        <a:buNone/>
                      </a:pPr>
                      <a:r>
                        <a:rPr lang="en-US" sz="1200" u="none" strike="noStrike" cap="none">
                          <a:solidFill>
                            <a:srgbClr val="000000"/>
                          </a:solidFill>
                          <a:latin typeface="Arial"/>
                          <a:ea typeface="Arial"/>
                          <a:cs typeface="Arial"/>
                          <a:sym typeface="Arial"/>
                        </a:rPr>
                        <a:t>Project Number: 2023-1-BG01-KA220-VET-000153460</a:t>
                      </a:r>
                      <a:endParaRPr sz="1400" u="none" strike="noStrike" cap="none"/>
                    </a:p>
                  </a:txBody>
                  <a:tcPr marL="91450" marR="91450" marT="91450" marB="914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7EAEC"/>
                    </a:solidFill>
                  </a:tcPr>
                </a:tc>
                <a:extLst>
                  <a:ext uri="{0D108BD9-81ED-4DB2-BD59-A6C34878D82A}">
                    <a16:rowId xmlns:a16="http://schemas.microsoft.com/office/drawing/2014/main" val="10000"/>
                  </a:ext>
                </a:extLst>
              </a:tr>
            </a:tbl>
          </a:graphicData>
        </a:graphic>
      </p:graphicFrame>
      <p:sp>
        <p:nvSpPr>
          <p:cNvPr id="706" name="Google Shape;706;p40"/>
          <p:cNvSpPr/>
          <p:nvPr/>
        </p:nvSpPr>
        <p:spPr>
          <a:xfrm>
            <a:off x="1326780" y="8669700"/>
            <a:ext cx="3619620" cy="758700"/>
          </a:xfrm>
          <a:custGeom>
            <a:avLst/>
            <a:gdLst/>
            <a:ahLst/>
            <a:cxnLst/>
            <a:rect l="l" t="t" r="r" b="b"/>
            <a:pathLst>
              <a:path w="3619620" h="758700" extrusionOk="0">
                <a:moveTo>
                  <a:pt x="0" y="0"/>
                </a:moveTo>
                <a:lnTo>
                  <a:pt x="3619620" y="0"/>
                </a:lnTo>
                <a:lnTo>
                  <a:pt x="3619620" y="758700"/>
                </a:lnTo>
                <a:lnTo>
                  <a:pt x="0" y="758700"/>
                </a:lnTo>
                <a:lnTo>
                  <a:pt x="0" y="0"/>
                </a:lnTo>
                <a:close/>
              </a:path>
            </a:pathLst>
          </a:custGeom>
          <a:blipFill rotWithShape="1">
            <a:blip r:embed="rId12">
              <a:alphaModFix/>
            </a:blip>
            <a:stretch>
              <a:fillRect t="-84" b="-83"/>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7" name="Google Shape;707;p40"/>
          <p:cNvSpPr/>
          <p:nvPr/>
        </p:nvSpPr>
        <p:spPr>
          <a:xfrm>
            <a:off x="7707960" y="6922800"/>
            <a:ext cx="1746900" cy="623160"/>
          </a:xfrm>
          <a:custGeom>
            <a:avLst/>
            <a:gdLst/>
            <a:ahLst/>
            <a:cxnLst/>
            <a:rect l="l" t="t" r="r" b="b"/>
            <a:pathLst>
              <a:path w="1746900" h="623160" extrusionOk="0">
                <a:moveTo>
                  <a:pt x="0" y="0"/>
                </a:moveTo>
                <a:lnTo>
                  <a:pt x="1746900" y="0"/>
                </a:lnTo>
                <a:lnTo>
                  <a:pt x="1746900" y="623160"/>
                </a:lnTo>
                <a:lnTo>
                  <a:pt x="0" y="623160"/>
                </a:lnTo>
                <a:lnTo>
                  <a:pt x="0" y="0"/>
                </a:lnTo>
                <a:close/>
              </a:path>
            </a:pathLst>
          </a:custGeom>
          <a:blipFill rotWithShape="1">
            <a:blip r:embed="rId13">
              <a:alphaModFix/>
            </a:blip>
            <a:stretch>
              <a:fillRect t="-19" b="-21"/>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3"/>
          <p:cNvSpPr/>
          <p:nvPr/>
        </p:nvSpPr>
        <p:spPr>
          <a:xfrm>
            <a:off x="477360" y="9293400"/>
            <a:ext cx="2453760" cy="514080"/>
          </a:xfrm>
          <a:custGeom>
            <a:avLst/>
            <a:gdLst/>
            <a:ahLst/>
            <a:cxnLst/>
            <a:rect l="l" t="t" r="r" b="b"/>
            <a:pathLst>
              <a:path w="2453760" h="514080" extrusionOk="0">
                <a:moveTo>
                  <a:pt x="0" y="0"/>
                </a:moveTo>
                <a:lnTo>
                  <a:pt x="2453760" y="0"/>
                </a:lnTo>
                <a:lnTo>
                  <a:pt x="2453760" y="514080"/>
                </a:lnTo>
                <a:lnTo>
                  <a:pt x="0" y="514080"/>
                </a:lnTo>
                <a:lnTo>
                  <a:pt x="0" y="0"/>
                </a:lnTo>
                <a:close/>
              </a:path>
            </a:pathLst>
          </a:custGeom>
          <a:blipFill rotWithShape="1">
            <a:blip r:embed="rId3">
              <a:alphaModFix/>
            </a:blip>
            <a:stretch>
              <a:fillRect t="-270" b="-267"/>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 name="Google Shape;137;p3"/>
          <p:cNvSpPr/>
          <p:nvPr/>
        </p:nvSpPr>
        <p:spPr>
          <a:xfrm>
            <a:off x="631800" y="396360"/>
            <a:ext cx="1250100" cy="1250100"/>
          </a:xfrm>
          <a:custGeom>
            <a:avLst/>
            <a:gdLst/>
            <a:ahLst/>
            <a:cxnLst/>
            <a:rect l="l" t="t" r="r" b="b"/>
            <a:pathLst>
              <a:path w="1250100" h="1250100" extrusionOk="0">
                <a:moveTo>
                  <a:pt x="0" y="0"/>
                </a:moveTo>
                <a:lnTo>
                  <a:pt x="1250100" y="0"/>
                </a:lnTo>
                <a:lnTo>
                  <a:pt x="1250100" y="1250100"/>
                </a:lnTo>
                <a:lnTo>
                  <a:pt x="0" y="125010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 name="Google Shape;138;p3"/>
          <p:cNvSpPr/>
          <p:nvPr/>
        </p:nvSpPr>
        <p:spPr>
          <a:xfrm>
            <a:off x="1516860" y="2467800"/>
            <a:ext cx="6171629" cy="6171629"/>
          </a:xfrm>
          <a:custGeom>
            <a:avLst/>
            <a:gdLst/>
            <a:ahLst/>
            <a:cxnLst/>
            <a:rect l="l" t="t" r="r" b="b"/>
            <a:pathLst>
              <a:path w="8228838" h="8228838" extrusionOk="0">
                <a:moveTo>
                  <a:pt x="0" y="1371473"/>
                </a:moveTo>
                <a:cubicBezTo>
                  <a:pt x="0" y="614045"/>
                  <a:pt x="614045" y="0"/>
                  <a:pt x="1371473" y="0"/>
                </a:cubicBezTo>
                <a:lnTo>
                  <a:pt x="6857365" y="0"/>
                </a:lnTo>
                <a:cubicBezTo>
                  <a:pt x="7614793" y="0"/>
                  <a:pt x="8228838" y="614045"/>
                  <a:pt x="8228838" y="1371473"/>
                </a:cubicBezTo>
                <a:lnTo>
                  <a:pt x="8228838" y="6857365"/>
                </a:lnTo>
                <a:cubicBezTo>
                  <a:pt x="8228838" y="7614793"/>
                  <a:pt x="7614793" y="8228838"/>
                  <a:pt x="6857365" y="8228838"/>
                </a:cubicBezTo>
                <a:lnTo>
                  <a:pt x="1371473" y="8228838"/>
                </a:lnTo>
                <a:cubicBezTo>
                  <a:pt x="614045" y="8228838"/>
                  <a:pt x="0" y="7614793"/>
                  <a:pt x="0" y="6857365"/>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 name="Google Shape;139;p3"/>
          <p:cNvSpPr/>
          <p:nvPr/>
        </p:nvSpPr>
        <p:spPr>
          <a:xfrm>
            <a:off x="-2037960" y="0"/>
            <a:ext cx="8359808" cy="10286428"/>
          </a:xfrm>
          <a:custGeom>
            <a:avLst/>
            <a:gdLst/>
            <a:ahLst/>
            <a:cxnLst/>
            <a:rect l="l" t="t" r="r" b="b"/>
            <a:pathLst>
              <a:path w="11146410" h="13715237" extrusionOk="0">
                <a:moveTo>
                  <a:pt x="1857756" y="0"/>
                </a:moveTo>
                <a:cubicBezTo>
                  <a:pt x="831723" y="0"/>
                  <a:pt x="0" y="831723"/>
                  <a:pt x="0" y="1857756"/>
                </a:cubicBezTo>
                <a:lnTo>
                  <a:pt x="0" y="11857482"/>
                </a:lnTo>
                <a:cubicBezTo>
                  <a:pt x="0" y="12883514"/>
                  <a:pt x="831723" y="13715237"/>
                  <a:pt x="1857756" y="13715237"/>
                </a:cubicBezTo>
                <a:lnTo>
                  <a:pt x="9288653" y="13715237"/>
                </a:lnTo>
                <a:cubicBezTo>
                  <a:pt x="10314686" y="13715237"/>
                  <a:pt x="11146410" y="12883514"/>
                  <a:pt x="11146410" y="11857482"/>
                </a:cubicBezTo>
                <a:lnTo>
                  <a:pt x="11146410" y="1857756"/>
                </a:lnTo>
                <a:cubicBezTo>
                  <a:pt x="11146282" y="831723"/>
                  <a:pt x="10314559" y="0"/>
                  <a:pt x="9288653" y="0"/>
                </a:cubicBezTo>
                <a:close/>
              </a:path>
            </a:pathLst>
          </a:custGeom>
          <a:gradFill>
            <a:gsLst>
              <a:gs pos="0">
                <a:srgbClr val="9D76B4"/>
              </a:gs>
              <a:gs pos="100000">
                <a:srgbClr val="262266"/>
              </a:gs>
            </a:gsLst>
            <a:lin ang="189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 name="Google Shape;140;p3"/>
          <p:cNvSpPr/>
          <p:nvPr/>
        </p:nvSpPr>
        <p:spPr>
          <a:xfrm>
            <a:off x="0" y="0"/>
            <a:ext cx="540" cy="540"/>
          </a:xfrm>
          <a:custGeom>
            <a:avLst/>
            <a:gdLst/>
            <a:ahLst/>
            <a:cxnLst/>
            <a:rect l="l" t="t" r="r" b="b"/>
            <a:pathLst>
              <a:path w="540" h="540" extrusionOk="0">
                <a:moveTo>
                  <a:pt x="0" y="0"/>
                </a:moveTo>
                <a:lnTo>
                  <a:pt x="540" y="0"/>
                </a:lnTo>
                <a:lnTo>
                  <a:pt x="540" y="540"/>
                </a:lnTo>
                <a:lnTo>
                  <a:pt x="0" y="540"/>
                </a:lnTo>
                <a:lnTo>
                  <a:pt x="0" y="0"/>
                </a:lnTo>
                <a:close/>
              </a:path>
            </a:pathLst>
          </a:custGeom>
          <a:blipFill rotWithShape="1">
            <a:blip r:embed="rId5">
              <a:alphaModFix/>
            </a:blip>
            <a:stretch>
              <a:fillRect l="-25005" r="-25079"/>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 name="Google Shape;141;p3"/>
          <p:cNvSpPr/>
          <p:nvPr/>
        </p:nvSpPr>
        <p:spPr>
          <a:xfrm>
            <a:off x="603475" y="1656524"/>
            <a:ext cx="4655291" cy="6982936"/>
          </a:xfrm>
          <a:custGeom>
            <a:avLst/>
            <a:gdLst/>
            <a:ahLst/>
            <a:cxnLst/>
            <a:rect l="l" t="t" r="r" b="b"/>
            <a:pathLst>
              <a:path w="6350000" h="9525000" extrusionOk="0">
                <a:moveTo>
                  <a:pt x="0" y="9042400"/>
                </a:moveTo>
                <a:lnTo>
                  <a:pt x="0" y="482600"/>
                </a:lnTo>
                <a:cubicBezTo>
                  <a:pt x="0" y="215900"/>
                  <a:pt x="215900" y="0"/>
                  <a:pt x="482600" y="0"/>
                </a:cubicBezTo>
                <a:lnTo>
                  <a:pt x="5867400" y="0"/>
                </a:lnTo>
                <a:cubicBezTo>
                  <a:pt x="6134100" y="0"/>
                  <a:pt x="6350000" y="217170"/>
                  <a:pt x="6350000" y="482600"/>
                </a:cubicBezTo>
                <a:lnTo>
                  <a:pt x="6350000" y="9042400"/>
                </a:lnTo>
                <a:cubicBezTo>
                  <a:pt x="6350000" y="9309100"/>
                  <a:pt x="6134100" y="9525000"/>
                  <a:pt x="5867400" y="9525000"/>
                </a:cubicBezTo>
                <a:lnTo>
                  <a:pt x="482600" y="9525000"/>
                </a:lnTo>
                <a:cubicBezTo>
                  <a:pt x="217170" y="9525000"/>
                  <a:pt x="0" y="9309100"/>
                  <a:pt x="0" y="9042400"/>
                </a:cubicBezTo>
                <a:close/>
              </a:path>
            </a:pathLst>
          </a:custGeom>
          <a:blipFill rotWithShape="1">
            <a:blip r:embed="rId6">
              <a:alphaModFix/>
            </a:blip>
            <a:stretch>
              <a:fillRect l="-33107" r="-91576"/>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 name="Google Shape;142;p3"/>
          <p:cNvSpPr txBox="1"/>
          <p:nvPr/>
        </p:nvSpPr>
        <p:spPr>
          <a:xfrm>
            <a:off x="6417324" y="1978773"/>
            <a:ext cx="11097658" cy="1446293"/>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4699" b="1" i="0" u="none" strike="noStrike" cap="none" dirty="0" err="1">
                <a:solidFill>
                  <a:srgbClr val="926FB1"/>
                </a:solidFill>
                <a:latin typeface="Arial"/>
                <a:ea typeface="Arial"/>
                <a:cs typeface="Arial"/>
                <a:sym typeface="Arial"/>
              </a:rPr>
              <a:t>Какъв</a:t>
            </a:r>
            <a:r>
              <a:rPr lang="en-US" sz="4699" b="1" i="0" u="none" strike="noStrike" cap="none" dirty="0">
                <a:solidFill>
                  <a:srgbClr val="926FB1"/>
                </a:solidFill>
                <a:latin typeface="Arial"/>
                <a:ea typeface="Arial"/>
                <a:cs typeface="Arial"/>
                <a:sym typeface="Arial"/>
              </a:rPr>
              <a:t> е </a:t>
            </a:r>
            <a:r>
              <a:rPr lang="en-US" sz="4699" b="1" i="0" u="none" strike="noStrike" cap="none" dirty="0" err="1">
                <a:solidFill>
                  <a:srgbClr val="926FB1"/>
                </a:solidFill>
                <a:latin typeface="Arial"/>
                <a:ea typeface="Arial"/>
                <a:cs typeface="Arial"/>
                <a:sym typeface="Arial"/>
              </a:rPr>
              <a:t>смисълът</a:t>
            </a:r>
            <a:r>
              <a:rPr lang="en-US" sz="4699" b="1" i="0" u="none" strike="noStrike" cap="none" dirty="0">
                <a:solidFill>
                  <a:srgbClr val="926FB1"/>
                </a:solidFill>
                <a:latin typeface="Arial"/>
                <a:ea typeface="Arial"/>
                <a:cs typeface="Arial"/>
                <a:sym typeface="Arial"/>
              </a:rPr>
              <a:t> </a:t>
            </a:r>
            <a:r>
              <a:rPr lang="en-US" sz="4699" b="1" i="0" u="none" strike="noStrike" cap="none" dirty="0" err="1">
                <a:solidFill>
                  <a:srgbClr val="926FB1"/>
                </a:solidFill>
                <a:latin typeface="Arial"/>
                <a:ea typeface="Arial"/>
                <a:cs typeface="Arial"/>
                <a:sym typeface="Arial"/>
              </a:rPr>
              <a:t>от</a:t>
            </a:r>
            <a:r>
              <a:rPr lang="en-US" sz="4699" b="1" i="0" u="none" strike="noStrike" cap="none" dirty="0">
                <a:solidFill>
                  <a:srgbClr val="926FB1"/>
                </a:solidFill>
                <a:latin typeface="Arial"/>
                <a:ea typeface="Arial"/>
                <a:cs typeface="Arial"/>
                <a:sym typeface="Arial"/>
              </a:rPr>
              <a:t> </a:t>
            </a:r>
            <a:r>
              <a:rPr lang="en-US" sz="4699" b="1" i="0" u="none" strike="noStrike" cap="none" dirty="0" err="1">
                <a:solidFill>
                  <a:srgbClr val="926FB1"/>
                </a:solidFill>
                <a:latin typeface="Arial"/>
                <a:ea typeface="Arial"/>
                <a:cs typeface="Arial"/>
                <a:sym typeface="Arial"/>
              </a:rPr>
              <a:t>използването</a:t>
            </a:r>
            <a:r>
              <a:rPr lang="en-US" sz="4699" b="1" i="0" u="none" strike="noStrike" cap="none" dirty="0">
                <a:solidFill>
                  <a:srgbClr val="926FB1"/>
                </a:solidFill>
                <a:latin typeface="Arial"/>
                <a:ea typeface="Arial"/>
                <a:cs typeface="Arial"/>
                <a:sym typeface="Arial"/>
              </a:rPr>
              <a:t> </a:t>
            </a:r>
            <a:r>
              <a:rPr lang="en-US" sz="4699" b="1" i="0" u="none" strike="noStrike" cap="none" dirty="0" err="1">
                <a:solidFill>
                  <a:srgbClr val="926FB1"/>
                </a:solidFill>
                <a:latin typeface="Arial"/>
                <a:ea typeface="Arial"/>
                <a:cs typeface="Arial"/>
                <a:sym typeface="Arial"/>
              </a:rPr>
              <a:t>на</a:t>
            </a:r>
            <a:r>
              <a:rPr lang="en-US" sz="4699" b="1" i="0" u="none" strike="noStrike" cap="none" dirty="0">
                <a:solidFill>
                  <a:srgbClr val="926FB1"/>
                </a:solidFill>
                <a:latin typeface="Arial"/>
                <a:ea typeface="Arial"/>
                <a:cs typeface="Arial"/>
                <a:sym typeface="Arial"/>
              </a:rPr>
              <a:t> </a:t>
            </a:r>
            <a:r>
              <a:rPr lang="en-US" sz="4699" b="1" i="0" u="none" strike="noStrike" cap="none" dirty="0" err="1">
                <a:solidFill>
                  <a:srgbClr val="926FB1"/>
                </a:solidFill>
                <a:latin typeface="Arial"/>
                <a:ea typeface="Arial"/>
                <a:cs typeface="Arial"/>
                <a:sym typeface="Arial"/>
              </a:rPr>
              <a:t>усъвършенствани</a:t>
            </a:r>
            <a:r>
              <a:rPr lang="en-US" sz="4699" b="1" i="0" u="none" strike="noStrike" cap="none" dirty="0">
                <a:solidFill>
                  <a:srgbClr val="926FB1"/>
                </a:solidFill>
                <a:latin typeface="Arial"/>
                <a:ea typeface="Arial"/>
                <a:cs typeface="Arial"/>
                <a:sym typeface="Arial"/>
              </a:rPr>
              <a:t> </a:t>
            </a:r>
            <a:r>
              <a:rPr lang="en-US" sz="4699" b="1" i="0" u="none" strike="noStrike" cap="none" dirty="0" err="1">
                <a:solidFill>
                  <a:srgbClr val="926FB1"/>
                </a:solidFill>
                <a:latin typeface="Arial"/>
                <a:ea typeface="Arial"/>
                <a:cs typeface="Arial"/>
                <a:sym typeface="Arial"/>
              </a:rPr>
              <a:t>инструменти</a:t>
            </a:r>
            <a:r>
              <a:rPr lang="en-US" sz="4699" b="1" i="0" u="none" strike="noStrike" cap="none" dirty="0">
                <a:solidFill>
                  <a:srgbClr val="926FB1"/>
                </a:solidFill>
                <a:latin typeface="Arial"/>
                <a:ea typeface="Arial"/>
                <a:cs typeface="Arial"/>
                <a:sym typeface="Arial"/>
              </a:rPr>
              <a:t>?</a:t>
            </a:r>
            <a:endParaRPr sz="1400" b="0" i="0" u="none" strike="noStrike" cap="none" dirty="0">
              <a:solidFill>
                <a:srgbClr val="000000"/>
              </a:solidFill>
              <a:latin typeface="Arial"/>
              <a:ea typeface="Arial"/>
              <a:cs typeface="Arial"/>
              <a:sym typeface="Arial"/>
            </a:endParaRPr>
          </a:p>
        </p:txBody>
      </p:sp>
      <p:sp>
        <p:nvSpPr>
          <p:cNvPr id="143" name="Google Shape;143;p3"/>
          <p:cNvSpPr txBox="1"/>
          <p:nvPr/>
        </p:nvSpPr>
        <p:spPr>
          <a:xfrm>
            <a:off x="6954965" y="3507825"/>
            <a:ext cx="10269779" cy="7976992"/>
          </a:xfrm>
          <a:prstGeom prst="rect">
            <a:avLst/>
          </a:prstGeom>
          <a:noFill/>
          <a:ln>
            <a:noFill/>
          </a:ln>
        </p:spPr>
        <p:txBody>
          <a:bodyPr spcFirstLastPara="1" wrap="square" lIns="0" tIns="0" rIns="0" bIns="0" anchor="t" anchorCtr="0">
            <a:spAutoFit/>
          </a:bodyPr>
          <a:lstStyle/>
          <a:p>
            <a:pPr marL="863587" marR="0" lvl="1" indent="-431793" algn="l" rtl="0">
              <a:lnSpc>
                <a:spcPct val="108002"/>
              </a:lnSpc>
              <a:spcBef>
                <a:spcPts val="0"/>
              </a:spcBef>
              <a:spcAft>
                <a:spcPts val="0"/>
              </a:spcAft>
              <a:buClr>
                <a:srgbClr val="000000"/>
              </a:buClr>
              <a:buSzPts val="3999"/>
              <a:buFont typeface="Arial"/>
              <a:buChar char="•"/>
            </a:pPr>
            <a:r>
              <a:rPr lang="en-US" sz="3600" b="0" i="0" u="none" strike="noStrike" cap="none" dirty="0" err="1">
                <a:solidFill>
                  <a:srgbClr val="000000"/>
                </a:solidFill>
                <a:latin typeface="Arial"/>
                <a:ea typeface="Arial"/>
                <a:cs typeface="Arial"/>
                <a:sym typeface="Arial"/>
              </a:rPr>
              <a:t>Създаване</a:t>
            </a:r>
            <a:r>
              <a:rPr lang="en-US" sz="3600" b="0" i="0" u="none" strike="noStrike" cap="none" dirty="0">
                <a:solidFill>
                  <a:srgbClr val="000000"/>
                </a:solidFill>
                <a:latin typeface="Arial"/>
                <a:ea typeface="Arial"/>
                <a:cs typeface="Arial"/>
                <a:sym typeface="Arial"/>
              </a:rPr>
              <a:t> </a:t>
            </a:r>
            <a:r>
              <a:rPr lang="en-US" sz="3600" b="0" i="0" u="none" strike="noStrike" cap="none" dirty="0" err="1">
                <a:solidFill>
                  <a:srgbClr val="000000"/>
                </a:solidFill>
                <a:latin typeface="Arial"/>
                <a:ea typeface="Arial"/>
                <a:cs typeface="Arial"/>
                <a:sym typeface="Arial"/>
              </a:rPr>
              <a:t>на</a:t>
            </a:r>
            <a:r>
              <a:rPr lang="en-US" sz="3600" b="0" i="0" u="none" strike="noStrike" cap="none" dirty="0">
                <a:solidFill>
                  <a:srgbClr val="000000"/>
                </a:solidFill>
                <a:latin typeface="Arial"/>
                <a:ea typeface="Arial"/>
                <a:cs typeface="Arial"/>
                <a:sym typeface="Arial"/>
              </a:rPr>
              <a:t> </a:t>
            </a:r>
            <a:r>
              <a:rPr lang="en-US" sz="3600" b="0" i="0" u="none" strike="noStrike" cap="none" dirty="0" err="1">
                <a:solidFill>
                  <a:srgbClr val="000000"/>
                </a:solidFill>
                <a:latin typeface="Arial"/>
                <a:ea typeface="Arial"/>
                <a:cs typeface="Arial"/>
                <a:sym typeface="Arial"/>
              </a:rPr>
              <a:t>завладяваща</a:t>
            </a:r>
            <a:r>
              <a:rPr lang="en-US" sz="3600" b="0" i="0" u="none" strike="noStrike" cap="none" dirty="0">
                <a:solidFill>
                  <a:srgbClr val="000000"/>
                </a:solidFill>
                <a:latin typeface="Arial"/>
                <a:ea typeface="Arial"/>
                <a:cs typeface="Arial"/>
                <a:sym typeface="Arial"/>
              </a:rPr>
              <a:t> </a:t>
            </a:r>
            <a:r>
              <a:rPr lang="en-US" sz="3600" b="0" i="0" u="none" strike="noStrike" cap="none" dirty="0" err="1">
                <a:solidFill>
                  <a:srgbClr val="000000"/>
                </a:solidFill>
                <a:latin typeface="Arial"/>
                <a:ea typeface="Arial"/>
                <a:cs typeface="Arial"/>
                <a:sym typeface="Arial"/>
              </a:rPr>
              <a:t>виртуална</a:t>
            </a:r>
            <a:r>
              <a:rPr lang="en-US" sz="3600" b="0" i="0" u="none" strike="noStrike" cap="none" dirty="0">
                <a:solidFill>
                  <a:srgbClr val="000000"/>
                </a:solidFill>
                <a:latin typeface="Arial"/>
                <a:ea typeface="Arial"/>
                <a:cs typeface="Arial"/>
                <a:sym typeface="Arial"/>
              </a:rPr>
              <a:t> </a:t>
            </a:r>
            <a:r>
              <a:rPr lang="en-US" sz="3600" b="0" i="0" u="none" strike="noStrike" cap="none" dirty="0" err="1">
                <a:solidFill>
                  <a:srgbClr val="000000"/>
                </a:solidFill>
                <a:latin typeface="Arial"/>
                <a:ea typeface="Arial"/>
                <a:cs typeface="Arial"/>
                <a:sym typeface="Arial"/>
              </a:rPr>
              <a:t>среда</a:t>
            </a:r>
            <a:endParaRPr sz="1200" b="0" i="0" u="none" strike="noStrike" cap="none" dirty="0">
              <a:solidFill>
                <a:srgbClr val="000000"/>
              </a:solidFill>
              <a:latin typeface="Arial"/>
              <a:ea typeface="Arial"/>
              <a:cs typeface="Arial"/>
              <a:sym typeface="Arial"/>
            </a:endParaRPr>
          </a:p>
          <a:p>
            <a:pPr marL="863587" marR="0" lvl="1" indent="-177856" algn="l" rtl="0">
              <a:lnSpc>
                <a:spcPct val="108002"/>
              </a:lnSpc>
              <a:spcBef>
                <a:spcPts val="0"/>
              </a:spcBef>
              <a:spcAft>
                <a:spcPts val="0"/>
              </a:spcAft>
              <a:buClr>
                <a:srgbClr val="000000"/>
              </a:buClr>
              <a:buSzPts val="3999"/>
              <a:buFont typeface="Arial"/>
              <a:buNone/>
            </a:pPr>
            <a:endParaRPr sz="1200" b="0" i="0" u="none" strike="noStrike" cap="none" dirty="0">
              <a:solidFill>
                <a:srgbClr val="000000"/>
              </a:solidFill>
              <a:latin typeface="Arial"/>
              <a:ea typeface="Arial"/>
              <a:cs typeface="Arial"/>
              <a:sym typeface="Arial"/>
            </a:endParaRPr>
          </a:p>
          <a:p>
            <a:pPr marL="863587" marR="0" lvl="1" indent="-431793" algn="l" rtl="0">
              <a:lnSpc>
                <a:spcPct val="108002"/>
              </a:lnSpc>
              <a:spcBef>
                <a:spcPts val="0"/>
              </a:spcBef>
              <a:spcAft>
                <a:spcPts val="0"/>
              </a:spcAft>
              <a:buClr>
                <a:srgbClr val="000000"/>
              </a:buClr>
              <a:buSzPts val="3999"/>
              <a:buFont typeface="Arial"/>
              <a:buChar char="•"/>
            </a:pPr>
            <a:r>
              <a:rPr lang="en-US" sz="3600" b="0" i="0" u="none" strike="noStrike" cap="none" dirty="0" err="1">
                <a:solidFill>
                  <a:srgbClr val="000000"/>
                </a:solidFill>
                <a:latin typeface="Arial"/>
                <a:ea typeface="Arial"/>
                <a:cs typeface="Arial"/>
                <a:sym typeface="Arial"/>
              </a:rPr>
              <a:t>Да</a:t>
            </a:r>
            <a:r>
              <a:rPr lang="en-US" sz="3600" b="0" i="0" u="none" strike="noStrike" cap="none" dirty="0">
                <a:solidFill>
                  <a:srgbClr val="000000"/>
                </a:solidFill>
                <a:latin typeface="Arial"/>
                <a:ea typeface="Arial"/>
                <a:cs typeface="Arial"/>
                <a:sym typeface="Arial"/>
              </a:rPr>
              <a:t> </a:t>
            </a:r>
            <a:r>
              <a:rPr lang="bg-BG" sz="3600" b="0" i="0" u="none" strike="noStrike" cap="none" dirty="0">
                <a:solidFill>
                  <a:srgbClr val="000000"/>
                </a:solidFill>
                <a:latin typeface="Arial"/>
                <a:ea typeface="Arial"/>
                <a:cs typeface="Arial"/>
                <a:sym typeface="Arial"/>
              </a:rPr>
              <a:t>са</a:t>
            </a:r>
            <a:r>
              <a:rPr lang="en-US" sz="3600" b="0" i="0" u="none" strike="noStrike" cap="none" dirty="0">
                <a:solidFill>
                  <a:srgbClr val="000000"/>
                </a:solidFill>
                <a:latin typeface="Arial"/>
                <a:ea typeface="Arial"/>
                <a:cs typeface="Arial"/>
                <a:sym typeface="Arial"/>
              </a:rPr>
              <a:t> </a:t>
            </a:r>
            <a:r>
              <a:rPr lang="en-US" sz="3600" b="0" i="0" u="none" strike="noStrike" cap="none" dirty="0" err="1">
                <a:solidFill>
                  <a:srgbClr val="000000"/>
                </a:solidFill>
                <a:latin typeface="Arial"/>
                <a:ea typeface="Arial"/>
                <a:cs typeface="Arial"/>
                <a:sym typeface="Arial"/>
              </a:rPr>
              <a:t>лесн</a:t>
            </a:r>
            <a:r>
              <a:rPr lang="bg-BG" sz="3600" b="0" i="0" u="none" strike="noStrike" cap="none" dirty="0">
                <a:solidFill>
                  <a:srgbClr val="000000"/>
                </a:solidFill>
                <a:latin typeface="Arial"/>
                <a:ea typeface="Arial"/>
                <a:cs typeface="Arial"/>
                <a:sym typeface="Arial"/>
              </a:rPr>
              <a:t>и</a:t>
            </a:r>
            <a:r>
              <a:rPr lang="en-US" sz="3600" b="0" i="0" u="none" strike="noStrike" cap="none" dirty="0">
                <a:solidFill>
                  <a:srgbClr val="000000"/>
                </a:solidFill>
                <a:latin typeface="Arial"/>
                <a:ea typeface="Arial"/>
                <a:cs typeface="Arial"/>
                <a:sym typeface="Arial"/>
              </a:rPr>
              <a:t> </a:t>
            </a:r>
            <a:r>
              <a:rPr lang="en-US" sz="3600" b="0" i="0" u="none" strike="noStrike" cap="none" dirty="0" err="1">
                <a:solidFill>
                  <a:srgbClr val="000000"/>
                </a:solidFill>
                <a:latin typeface="Arial"/>
                <a:ea typeface="Arial"/>
                <a:cs typeface="Arial"/>
                <a:sym typeface="Arial"/>
              </a:rPr>
              <a:t>за</a:t>
            </a:r>
            <a:r>
              <a:rPr lang="en-US" sz="3600" b="0" i="0" u="none" strike="noStrike" cap="none" dirty="0">
                <a:solidFill>
                  <a:srgbClr val="000000"/>
                </a:solidFill>
                <a:latin typeface="Arial"/>
                <a:ea typeface="Arial"/>
                <a:cs typeface="Arial"/>
                <a:sym typeface="Arial"/>
              </a:rPr>
              <a:t> </a:t>
            </a:r>
            <a:r>
              <a:rPr lang="en-US" sz="3600" b="0" i="0" u="none" strike="noStrike" cap="none" dirty="0" err="1">
                <a:solidFill>
                  <a:srgbClr val="000000"/>
                </a:solidFill>
                <a:latin typeface="Arial"/>
                <a:ea typeface="Arial"/>
                <a:cs typeface="Arial"/>
                <a:sym typeface="Arial"/>
              </a:rPr>
              <a:t>ползване</a:t>
            </a:r>
            <a:r>
              <a:rPr lang="en-US" sz="3600" b="0" i="0" u="none" strike="noStrike" cap="none" dirty="0">
                <a:solidFill>
                  <a:srgbClr val="000000"/>
                </a:solidFill>
                <a:latin typeface="Arial"/>
                <a:ea typeface="Arial"/>
                <a:cs typeface="Arial"/>
                <a:sym typeface="Arial"/>
              </a:rPr>
              <a:t> и </a:t>
            </a:r>
            <a:r>
              <a:rPr lang="en-US" sz="3600" b="0" i="0" u="none" strike="noStrike" cap="none" dirty="0" err="1">
                <a:solidFill>
                  <a:srgbClr val="000000"/>
                </a:solidFill>
                <a:latin typeface="Arial"/>
                <a:ea typeface="Arial"/>
                <a:cs typeface="Arial"/>
                <a:sym typeface="Arial"/>
              </a:rPr>
              <a:t>да</a:t>
            </a:r>
            <a:r>
              <a:rPr lang="en-US" sz="3600" b="0" i="0" u="none" strike="noStrike" cap="none" dirty="0">
                <a:solidFill>
                  <a:srgbClr val="000000"/>
                </a:solidFill>
                <a:latin typeface="Arial"/>
                <a:ea typeface="Arial"/>
                <a:cs typeface="Arial"/>
                <a:sym typeface="Arial"/>
              </a:rPr>
              <a:t> </a:t>
            </a:r>
            <a:r>
              <a:rPr lang="en-US" sz="3600" b="0" i="0" u="none" strike="noStrike" cap="none" dirty="0" err="1">
                <a:solidFill>
                  <a:srgbClr val="000000"/>
                </a:solidFill>
                <a:latin typeface="Arial"/>
                <a:ea typeface="Arial"/>
                <a:cs typeface="Arial"/>
                <a:sym typeface="Arial"/>
              </a:rPr>
              <a:t>повиш</a:t>
            </a:r>
            <a:r>
              <a:rPr lang="bg-BG" sz="3600" b="0" i="0" u="none" strike="noStrike" cap="none" dirty="0">
                <a:solidFill>
                  <a:srgbClr val="000000"/>
                </a:solidFill>
                <a:latin typeface="Arial"/>
                <a:ea typeface="Arial"/>
                <a:cs typeface="Arial"/>
                <a:sym typeface="Arial"/>
              </a:rPr>
              <a:t>ават</a:t>
            </a:r>
            <a:r>
              <a:rPr lang="en-US" sz="3600" b="0" i="0" u="none" strike="noStrike" cap="none" dirty="0">
                <a:solidFill>
                  <a:srgbClr val="000000"/>
                </a:solidFill>
                <a:latin typeface="Arial"/>
                <a:ea typeface="Arial"/>
                <a:cs typeface="Arial"/>
                <a:sym typeface="Arial"/>
              </a:rPr>
              <a:t> </a:t>
            </a:r>
            <a:r>
              <a:rPr lang="en-US" sz="3600" b="0" i="0" u="none" strike="noStrike" cap="none" dirty="0" err="1">
                <a:solidFill>
                  <a:srgbClr val="000000"/>
                </a:solidFill>
                <a:latin typeface="Arial"/>
                <a:ea typeface="Arial"/>
                <a:cs typeface="Arial"/>
                <a:sym typeface="Arial"/>
              </a:rPr>
              <a:t>ангажираността</a:t>
            </a:r>
            <a:r>
              <a:rPr lang="en-US" sz="3600" b="0" i="0" u="none" strike="noStrike" cap="none" dirty="0">
                <a:solidFill>
                  <a:srgbClr val="000000"/>
                </a:solidFill>
                <a:latin typeface="Arial"/>
                <a:ea typeface="Arial"/>
                <a:cs typeface="Arial"/>
                <a:sym typeface="Arial"/>
              </a:rPr>
              <a:t> и </a:t>
            </a:r>
            <a:r>
              <a:rPr lang="en-US" sz="3600" b="0" i="0" u="none" strike="noStrike" cap="none" dirty="0" err="1">
                <a:solidFill>
                  <a:srgbClr val="000000"/>
                </a:solidFill>
                <a:latin typeface="Arial"/>
                <a:ea typeface="Arial"/>
                <a:cs typeface="Arial"/>
                <a:sym typeface="Arial"/>
              </a:rPr>
              <a:t>удовлетвореността</a:t>
            </a:r>
            <a:r>
              <a:rPr lang="en-US" sz="3600" b="0" i="0" u="none" strike="noStrike" cap="none" dirty="0">
                <a:solidFill>
                  <a:srgbClr val="000000"/>
                </a:solidFill>
                <a:latin typeface="Arial"/>
                <a:ea typeface="Arial"/>
                <a:cs typeface="Arial"/>
                <a:sym typeface="Arial"/>
              </a:rPr>
              <a:t> </a:t>
            </a:r>
            <a:r>
              <a:rPr lang="en-US" sz="3600" b="0" i="0" u="none" strike="noStrike" cap="none" dirty="0" err="1">
                <a:solidFill>
                  <a:srgbClr val="000000"/>
                </a:solidFill>
                <a:latin typeface="Arial"/>
                <a:ea typeface="Arial"/>
                <a:cs typeface="Arial"/>
                <a:sym typeface="Arial"/>
              </a:rPr>
              <a:t>на</a:t>
            </a:r>
            <a:r>
              <a:rPr lang="en-US" sz="3600" b="0" i="0" u="none" strike="noStrike" cap="none" dirty="0">
                <a:solidFill>
                  <a:srgbClr val="000000"/>
                </a:solidFill>
                <a:latin typeface="Arial"/>
                <a:ea typeface="Arial"/>
                <a:cs typeface="Arial"/>
                <a:sym typeface="Arial"/>
              </a:rPr>
              <a:t> </a:t>
            </a:r>
            <a:r>
              <a:rPr lang="en-US" sz="3600" b="0" i="0" u="none" strike="noStrike" cap="none" dirty="0" err="1">
                <a:solidFill>
                  <a:srgbClr val="000000"/>
                </a:solidFill>
                <a:latin typeface="Arial"/>
                <a:ea typeface="Arial"/>
                <a:cs typeface="Arial"/>
                <a:sym typeface="Arial"/>
              </a:rPr>
              <a:t>служителите</a:t>
            </a:r>
            <a:endParaRPr sz="1200" b="0" i="0" u="none" strike="noStrike" cap="none" dirty="0">
              <a:solidFill>
                <a:srgbClr val="000000"/>
              </a:solidFill>
              <a:latin typeface="Arial"/>
              <a:ea typeface="Arial"/>
              <a:cs typeface="Arial"/>
              <a:sym typeface="Arial"/>
            </a:endParaRPr>
          </a:p>
          <a:p>
            <a:pPr marL="863587" marR="0" lvl="1" indent="-177856" algn="l" rtl="0">
              <a:lnSpc>
                <a:spcPct val="108002"/>
              </a:lnSpc>
              <a:spcBef>
                <a:spcPts val="0"/>
              </a:spcBef>
              <a:spcAft>
                <a:spcPts val="0"/>
              </a:spcAft>
              <a:buClr>
                <a:srgbClr val="000000"/>
              </a:buClr>
              <a:buSzPts val="3999"/>
              <a:buFont typeface="Arial"/>
              <a:buNone/>
            </a:pPr>
            <a:endParaRPr sz="1200" b="0" i="0" u="none" strike="noStrike" cap="none" dirty="0">
              <a:solidFill>
                <a:srgbClr val="000000"/>
              </a:solidFill>
              <a:latin typeface="Arial"/>
              <a:ea typeface="Arial"/>
              <a:cs typeface="Arial"/>
              <a:sym typeface="Arial"/>
            </a:endParaRPr>
          </a:p>
          <a:p>
            <a:pPr marL="863587" marR="0" lvl="1" indent="-431793" algn="l" rtl="0">
              <a:lnSpc>
                <a:spcPct val="108002"/>
              </a:lnSpc>
              <a:spcBef>
                <a:spcPts val="0"/>
              </a:spcBef>
              <a:spcAft>
                <a:spcPts val="0"/>
              </a:spcAft>
              <a:buClr>
                <a:srgbClr val="000000"/>
              </a:buClr>
              <a:buSzPts val="3999"/>
              <a:buFont typeface="Arial"/>
              <a:buChar char="•"/>
            </a:pPr>
            <a:r>
              <a:rPr lang="en-US" sz="3600" b="0" i="0" u="none" strike="noStrike" cap="none" dirty="0" err="1">
                <a:solidFill>
                  <a:srgbClr val="000000"/>
                </a:solidFill>
                <a:latin typeface="Arial"/>
                <a:ea typeface="Arial"/>
                <a:cs typeface="Arial"/>
                <a:sym typeface="Arial"/>
              </a:rPr>
              <a:t>Предлага</a:t>
            </a:r>
            <a:r>
              <a:rPr lang="bg-BG" sz="3600" b="0" i="0" u="none" strike="noStrike" cap="none" dirty="0">
                <a:solidFill>
                  <a:srgbClr val="000000"/>
                </a:solidFill>
                <a:latin typeface="Arial"/>
                <a:ea typeface="Arial"/>
                <a:cs typeface="Arial"/>
                <a:sym typeface="Arial"/>
              </a:rPr>
              <a:t>не на</a:t>
            </a:r>
            <a:r>
              <a:rPr lang="en-US" sz="3600" b="0" i="0" u="none" strike="noStrike" cap="none" dirty="0">
                <a:solidFill>
                  <a:srgbClr val="000000"/>
                </a:solidFill>
                <a:latin typeface="Arial"/>
                <a:ea typeface="Arial"/>
                <a:cs typeface="Arial"/>
                <a:sym typeface="Arial"/>
              </a:rPr>
              <a:t> </a:t>
            </a:r>
            <a:r>
              <a:rPr lang="en-US" sz="3600" b="0" i="0" u="none" strike="noStrike" cap="none" dirty="0" err="1">
                <a:solidFill>
                  <a:srgbClr val="000000"/>
                </a:solidFill>
                <a:latin typeface="Arial"/>
                <a:ea typeface="Arial"/>
                <a:cs typeface="Arial"/>
                <a:sym typeface="Arial"/>
              </a:rPr>
              <a:t>надеждна</a:t>
            </a:r>
            <a:r>
              <a:rPr lang="en-US" sz="3600" b="0" i="0" u="none" strike="noStrike" cap="none" dirty="0">
                <a:solidFill>
                  <a:srgbClr val="000000"/>
                </a:solidFill>
                <a:latin typeface="Arial"/>
                <a:ea typeface="Arial"/>
                <a:cs typeface="Arial"/>
                <a:sym typeface="Arial"/>
              </a:rPr>
              <a:t> </a:t>
            </a:r>
            <a:r>
              <a:rPr lang="en-US" sz="3600" b="0" i="0" u="none" strike="noStrike" cap="none" dirty="0" err="1">
                <a:solidFill>
                  <a:srgbClr val="000000"/>
                </a:solidFill>
                <a:latin typeface="Arial"/>
                <a:ea typeface="Arial"/>
                <a:cs typeface="Arial"/>
                <a:sym typeface="Arial"/>
              </a:rPr>
              <a:t>киберсигурност</a:t>
            </a:r>
            <a:endParaRPr sz="1200" b="0" i="0" u="none" strike="noStrike" cap="none" dirty="0">
              <a:solidFill>
                <a:srgbClr val="000000"/>
              </a:solidFill>
              <a:latin typeface="Arial"/>
              <a:ea typeface="Arial"/>
              <a:cs typeface="Arial"/>
              <a:sym typeface="Arial"/>
            </a:endParaRPr>
          </a:p>
          <a:p>
            <a:pPr marL="863587" marR="0" lvl="1" indent="-177856" algn="l" rtl="0">
              <a:lnSpc>
                <a:spcPct val="108002"/>
              </a:lnSpc>
              <a:spcBef>
                <a:spcPts val="0"/>
              </a:spcBef>
              <a:spcAft>
                <a:spcPts val="0"/>
              </a:spcAft>
              <a:buClr>
                <a:srgbClr val="000000"/>
              </a:buClr>
              <a:buSzPts val="3999"/>
              <a:buFont typeface="Arial"/>
              <a:buNone/>
            </a:pPr>
            <a:endParaRPr sz="1200" b="0" i="0" u="none" strike="noStrike" cap="none" dirty="0">
              <a:solidFill>
                <a:srgbClr val="000000"/>
              </a:solidFill>
              <a:latin typeface="Arial"/>
              <a:ea typeface="Arial"/>
              <a:cs typeface="Arial"/>
              <a:sym typeface="Arial"/>
            </a:endParaRPr>
          </a:p>
          <a:p>
            <a:pPr marL="863587" marR="0" lvl="1" indent="-431793" algn="l" rtl="0">
              <a:lnSpc>
                <a:spcPct val="108002"/>
              </a:lnSpc>
              <a:spcBef>
                <a:spcPts val="0"/>
              </a:spcBef>
              <a:spcAft>
                <a:spcPts val="0"/>
              </a:spcAft>
              <a:buClr>
                <a:srgbClr val="000000"/>
              </a:buClr>
              <a:buSzPts val="3999"/>
              <a:buFont typeface="Arial"/>
              <a:buChar char="•"/>
            </a:pPr>
            <a:r>
              <a:rPr lang="en-US" sz="3600" b="0" i="0" u="none" strike="noStrike" cap="none" dirty="0" err="1">
                <a:solidFill>
                  <a:srgbClr val="000000"/>
                </a:solidFill>
                <a:latin typeface="Arial"/>
                <a:ea typeface="Arial"/>
                <a:cs typeface="Arial"/>
                <a:sym typeface="Arial"/>
              </a:rPr>
              <a:t>Дава</a:t>
            </a:r>
            <a:r>
              <a:rPr lang="bg-BG" sz="3600" b="0" i="0" u="none" strike="noStrike" cap="none" dirty="0">
                <a:solidFill>
                  <a:srgbClr val="000000"/>
                </a:solidFill>
                <a:latin typeface="Arial"/>
                <a:ea typeface="Arial"/>
                <a:cs typeface="Arial"/>
                <a:sym typeface="Arial"/>
              </a:rPr>
              <a:t>т</a:t>
            </a:r>
            <a:r>
              <a:rPr lang="en-US" sz="3600" b="0" i="0" u="none" strike="noStrike" cap="none" dirty="0">
                <a:solidFill>
                  <a:srgbClr val="000000"/>
                </a:solidFill>
                <a:latin typeface="Arial"/>
                <a:ea typeface="Arial"/>
                <a:cs typeface="Arial"/>
                <a:sym typeface="Arial"/>
              </a:rPr>
              <a:t> </a:t>
            </a:r>
            <a:r>
              <a:rPr lang="en-US" sz="3600" b="0" i="0" u="none" strike="noStrike" cap="none" dirty="0" err="1">
                <a:solidFill>
                  <a:srgbClr val="000000"/>
                </a:solidFill>
                <a:latin typeface="Arial"/>
                <a:ea typeface="Arial"/>
                <a:cs typeface="Arial"/>
                <a:sym typeface="Arial"/>
              </a:rPr>
              <a:t>възможност</a:t>
            </a:r>
            <a:r>
              <a:rPr lang="en-US" sz="3600" b="0" i="0" u="none" strike="noStrike" cap="none" dirty="0">
                <a:solidFill>
                  <a:srgbClr val="000000"/>
                </a:solidFill>
                <a:latin typeface="Arial"/>
                <a:ea typeface="Arial"/>
                <a:cs typeface="Arial"/>
                <a:sym typeface="Arial"/>
              </a:rPr>
              <a:t> </a:t>
            </a:r>
            <a:r>
              <a:rPr lang="en-US" sz="3600" b="0" i="0" u="none" strike="noStrike" cap="none" dirty="0" err="1">
                <a:solidFill>
                  <a:srgbClr val="000000"/>
                </a:solidFill>
                <a:latin typeface="Arial"/>
                <a:ea typeface="Arial"/>
                <a:cs typeface="Arial"/>
                <a:sym typeface="Arial"/>
              </a:rPr>
              <a:t>на</a:t>
            </a:r>
            <a:r>
              <a:rPr lang="en-US" sz="3600" b="0" i="0" u="none" strike="noStrike" cap="none" dirty="0">
                <a:solidFill>
                  <a:srgbClr val="000000"/>
                </a:solidFill>
                <a:latin typeface="Arial"/>
                <a:ea typeface="Arial"/>
                <a:cs typeface="Arial"/>
                <a:sym typeface="Arial"/>
              </a:rPr>
              <a:t> </a:t>
            </a:r>
            <a:r>
              <a:rPr lang="en-US" sz="3600" b="0" i="0" u="none" strike="noStrike" cap="none" dirty="0" err="1">
                <a:solidFill>
                  <a:srgbClr val="000000"/>
                </a:solidFill>
                <a:latin typeface="Arial"/>
                <a:ea typeface="Arial"/>
                <a:cs typeface="Arial"/>
                <a:sym typeface="Arial"/>
              </a:rPr>
              <a:t>компаниите</a:t>
            </a:r>
            <a:r>
              <a:rPr lang="en-US" sz="3600" b="0" i="0" u="none" strike="noStrike" cap="none" dirty="0">
                <a:solidFill>
                  <a:srgbClr val="000000"/>
                </a:solidFill>
                <a:latin typeface="Arial"/>
                <a:ea typeface="Arial"/>
                <a:cs typeface="Arial"/>
                <a:sym typeface="Arial"/>
              </a:rPr>
              <a:t> </a:t>
            </a:r>
            <a:r>
              <a:rPr lang="en-US" sz="3600" b="0" i="0" u="none" strike="noStrike" cap="none" dirty="0" err="1">
                <a:solidFill>
                  <a:srgbClr val="000000"/>
                </a:solidFill>
                <a:latin typeface="Arial"/>
                <a:ea typeface="Arial"/>
                <a:cs typeface="Arial"/>
                <a:sym typeface="Arial"/>
              </a:rPr>
              <a:t>да</a:t>
            </a:r>
            <a:r>
              <a:rPr lang="en-US" sz="3600" b="0" i="0" u="none" strike="noStrike" cap="none" dirty="0">
                <a:solidFill>
                  <a:srgbClr val="000000"/>
                </a:solidFill>
                <a:latin typeface="Arial"/>
                <a:ea typeface="Arial"/>
                <a:cs typeface="Arial"/>
                <a:sym typeface="Arial"/>
              </a:rPr>
              <a:t> </a:t>
            </a:r>
            <a:r>
              <a:rPr lang="en-US" sz="3600" b="0" i="0" u="none" strike="noStrike" cap="none" dirty="0" err="1">
                <a:solidFill>
                  <a:srgbClr val="000000"/>
                </a:solidFill>
                <a:latin typeface="Arial"/>
                <a:ea typeface="Arial"/>
                <a:cs typeface="Arial"/>
                <a:sym typeface="Arial"/>
              </a:rPr>
              <a:t>изградят</a:t>
            </a:r>
            <a:r>
              <a:rPr lang="en-US" sz="3600" b="0" i="0" u="none" strike="noStrike" cap="none" dirty="0">
                <a:solidFill>
                  <a:srgbClr val="000000"/>
                </a:solidFill>
                <a:latin typeface="Arial"/>
                <a:ea typeface="Arial"/>
                <a:cs typeface="Arial"/>
                <a:sym typeface="Arial"/>
              </a:rPr>
              <a:t> </a:t>
            </a:r>
            <a:r>
              <a:rPr lang="en-US" sz="3600" b="0" i="0" u="none" strike="noStrike" cap="none" dirty="0" err="1">
                <a:solidFill>
                  <a:srgbClr val="000000"/>
                </a:solidFill>
                <a:latin typeface="Arial"/>
                <a:ea typeface="Arial"/>
                <a:cs typeface="Arial"/>
                <a:sym typeface="Arial"/>
              </a:rPr>
              <a:t>силни</a:t>
            </a:r>
            <a:r>
              <a:rPr lang="en-US" sz="3600" b="0" i="0" u="none" strike="noStrike" cap="none" dirty="0">
                <a:solidFill>
                  <a:srgbClr val="000000"/>
                </a:solidFill>
                <a:latin typeface="Arial"/>
                <a:ea typeface="Arial"/>
                <a:cs typeface="Arial"/>
                <a:sym typeface="Arial"/>
              </a:rPr>
              <a:t>, </a:t>
            </a:r>
            <a:r>
              <a:rPr lang="en-US" sz="3600" b="0" i="0" u="none" strike="noStrike" cap="none" dirty="0" err="1">
                <a:solidFill>
                  <a:srgbClr val="000000"/>
                </a:solidFill>
                <a:latin typeface="Arial"/>
                <a:ea typeface="Arial"/>
                <a:cs typeface="Arial"/>
                <a:sym typeface="Arial"/>
              </a:rPr>
              <a:t>сигурни</a:t>
            </a:r>
            <a:r>
              <a:rPr lang="en-US" sz="3600" b="0" i="0" u="none" strike="noStrike" cap="none" dirty="0">
                <a:solidFill>
                  <a:srgbClr val="000000"/>
                </a:solidFill>
                <a:latin typeface="Arial"/>
                <a:ea typeface="Arial"/>
                <a:cs typeface="Arial"/>
                <a:sym typeface="Arial"/>
              </a:rPr>
              <a:t> и </a:t>
            </a:r>
            <a:r>
              <a:rPr lang="en-US" sz="3600" b="0" i="0" u="none" strike="noStrike" cap="none" dirty="0" err="1">
                <a:solidFill>
                  <a:srgbClr val="000000"/>
                </a:solidFill>
                <a:latin typeface="Arial"/>
                <a:ea typeface="Arial"/>
                <a:cs typeface="Arial"/>
                <a:sym typeface="Arial"/>
              </a:rPr>
              <a:t>ефективни</a:t>
            </a:r>
            <a:r>
              <a:rPr lang="en-US" sz="3600" b="0" i="0" u="none" strike="noStrike" cap="none" dirty="0">
                <a:solidFill>
                  <a:srgbClr val="000000"/>
                </a:solidFill>
                <a:latin typeface="Arial"/>
                <a:ea typeface="Arial"/>
                <a:cs typeface="Arial"/>
                <a:sym typeface="Arial"/>
              </a:rPr>
              <a:t> </a:t>
            </a:r>
            <a:r>
              <a:rPr lang="en-US" sz="3600" b="0" i="0" u="none" strike="noStrike" cap="none" dirty="0" err="1">
                <a:solidFill>
                  <a:srgbClr val="000000"/>
                </a:solidFill>
                <a:latin typeface="Arial"/>
                <a:ea typeface="Arial"/>
                <a:cs typeface="Arial"/>
                <a:sym typeface="Arial"/>
              </a:rPr>
              <a:t>хибридни</a:t>
            </a:r>
            <a:r>
              <a:rPr lang="en-US" sz="3600" b="0" i="0" u="none" strike="noStrike" cap="none" dirty="0">
                <a:solidFill>
                  <a:srgbClr val="000000"/>
                </a:solidFill>
                <a:latin typeface="Arial"/>
                <a:ea typeface="Arial"/>
                <a:cs typeface="Arial"/>
                <a:sym typeface="Arial"/>
              </a:rPr>
              <a:t> </a:t>
            </a:r>
            <a:r>
              <a:rPr lang="en-US" sz="3600" b="0" i="0" u="none" strike="noStrike" cap="none" dirty="0" err="1">
                <a:solidFill>
                  <a:srgbClr val="000000"/>
                </a:solidFill>
                <a:latin typeface="Arial"/>
                <a:ea typeface="Arial"/>
                <a:cs typeface="Arial"/>
                <a:sym typeface="Arial"/>
              </a:rPr>
              <a:t>екипи</a:t>
            </a:r>
            <a:r>
              <a:rPr lang="en-US" sz="3600" b="0" i="0" u="none" strike="noStrike" cap="none" dirty="0">
                <a:solidFill>
                  <a:srgbClr val="000000"/>
                </a:solidFill>
                <a:latin typeface="Arial"/>
                <a:ea typeface="Arial"/>
                <a:cs typeface="Arial"/>
                <a:sym typeface="Arial"/>
              </a:rPr>
              <a:t>.</a:t>
            </a:r>
            <a:endParaRPr sz="1200" b="0" i="0" u="none" strike="noStrike" cap="none" dirty="0">
              <a:solidFill>
                <a:srgbClr val="000000"/>
              </a:solidFill>
              <a:latin typeface="Arial"/>
              <a:ea typeface="Arial"/>
              <a:cs typeface="Arial"/>
              <a:sym typeface="Arial"/>
            </a:endParaRPr>
          </a:p>
          <a:p>
            <a:pPr marL="0" marR="0" lvl="0" indent="0" algn="l" rtl="0">
              <a:lnSpc>
                <a:spcPct val="108002"/>
              </a:lnSpc>
              <a:spcBef>
                <a:spcPts val="0"/>
              </a:spcBef>
              <a:spcAft>
                <a:spcPts val="0"/>
              </a:spcAft>
              <a:buClr>
                <a:srgbClr val="000000"/>
              </a:buClr>
              <a:buSzPts val="3999"/>
              <a:buFont typeface="Arial"/>
              <a:buNone/>
            </a:pPr>
            <a:endParaRPr sz="3999" b="0" i="0" u="none" strike="noStrike" cap="none" dirty="0">
              <a:solidFill>
                <a:srgbClr val="000000"/>
              </a:solidFill>
              <a:latin typeface="Arial"/>
              <a:ea typeface="Arial"/>
              <a:cs typeface="Arial"/>
              <a:sym typeface="Arial"/>
            </a:endParaRPr>
          </a:p>
          <a:p>
            <a:pPr marL="0" marR="0" lvl="0" indent="0" algn="l" rtl="0">
              <a:lnSpc>
                <a:spcPct val="108002"/>
              </a:lnSpc>
              <a:spcBef>
                <a:spcPts val="0"/>
              </a:spcBef>
              <a:spcAft>
                <a:spcPts val="0"/>
              </a:spcAft>
              <a:buClr>
                <a:srgbClr val="000000"/>
              </a:buClr>
              <a:buSzPts val="3999"/>
              <a:buFont typeface="Arial"/>
              <a:buNone/>
            </a:pPr>
            <a:endParaRPr sz="3999" b="0" i="0" u="none" strike="noStrike" cap="none" dirty="0">
              <a:solidFill>
                <a:srgbClr val="000000"/>
              </a:solidFill>
              <a:latin typeface="Arial"/>
              <a:ea typeface="Arial"/>
              <a:cs typeface="Arial"/>
              <a:sym typeface="Arial"/>
            </a:endParaRPr>
          </a:p>
          <a:p>
            <a:pPr marL="0" marR="0" lvl="0" indent="0" algn="l" rtl="0">
              <a:lnSpc>
                <a:spcPct val="108002"/>
              </a:lnSpc>
              <a:spcBef>
                <a:spcPts val="0"/>
              </a:spcBef>
              <a:spcAft>
                <a:spcPts val="0"/>
              </a:spcAft>
              <a:buClr>
                <a:srgbClr val="000000"/>
              </a:buClr>
              <a:buSzPts val="3999"/>
              <a:buFont typeface="Arial"/>
              <a:buNone/>
            </a:pPr>
            <a:endParaRPr sz="3999" b="0" i="0" u="none" strike="noStrike" cap="none" dirty="0">
              <a:solidFill>
                <a:srgbClr val="000000"/>
              </a:solidFill>
              <a:latin typeface="Arial"/>
              <a:ea typeface="Arial"/>
              <a:cs typeface="Arial"/>
              <a:sym typeface="Arial"/>
            </a:endParaRPr>
          </a:p>
        </p:txBody>
      </p:sp>
      <p:sp>
        <p:nvSpPr>
          <p:cNvPr id="144" name="Google Shape;144;p3"/>
          <p:cNvSpPr txBox="1"/>
          <p:nvPr/>
        </p:nvSpPr>
        <p:spPr>
          <a:xfrm>
            <a:off x="7064871" y="788018"/>
            <a:ext cx="10765397" cy="1107996"/>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None/>
            </a:pPr>
            <a:r>
              <a:rPr lang="en-US" sz="4000" b="0" i="0" u="none" strike="noStrike" cap="none">
                <a:solidFill>
                  <a:srgbClr val="4EA72E"/>
                </a:solidFill>
                <a:latin typeface="Arial"/>
                <a:ea typeface="Arial"/>
                <a:cs typeface="Arial"/>
                <a:sym typeface="Arial"/>
              </a:rPr>
              <a:t>Тема 1: </a:t>
            </a:r>
            <a:r>
              <a:rPr lang="en-US" sz="4000" b="1" i="0" u="none" strike="noStrike" cap="none">
                <a:solidFill>
                  <a:srgbClr val="4EA72E"/>
                </a:solidFill>
                <a:latin typeface="Arial"/>
                <a:ea typeface="Arial"/>
                <a:cs typeface="Arial"/>
                <a:sym typeface="Arial"/>
              </a:rPr>
              <a:t>Ролята на технологиите при хибридна работа</a:t>
            </a:r>
            <a:endParaRPr sz="1400" b="0" i="0" u="none" strike="noStrike" cap="none">
              <a:solidFill>
                <a:srgbClr val="000000"/>
              </a:solidFill>
              <a:latin typeface="Arial"/>
              <a:ea typeface="Arial"/>
              <a:cs typeface="Arial"/>
              <a:sym typeface="Arial"/>
            </a:endParaRPr>
          </a:p>
        </p:txBody>
      </p:sp>
      <p:sp>
        <p:nvSpPr>
          <p:cNvPr id="145" name="Google Shape;145;p3"/>
          <p:cNvSpPr/>
          <p:nvPr/>
        </p:nvSpPr>
        <p:spPr>
          <a:xfrm>
            <a:off x="629760" y="9445800"/>
            <a:ext cx="2453760" cy="514080"/>
          </a:xfrm>
          <a:custGeom>
            <a:avLst/>
            <a:gdLst/>
            <a:ahLst/>
            <a:cxnLst/>
            <a:rect l="l" t="t" r="r" b="b"/>
            <a:pathLst>
              <a:path w="2453760" h="514080" extrusionOk="0">
                <a:moveTo>
                  <a:pt x="0" y="0"/>
                </a:moveTo>
                <a:lnTo>
                  <a:pt x="2453760" y="0"/>
                </a:lnTo>
                <a:lnTo>
                  <a:pt x="2453760" y="514080"/>
                </a:lnTo>
                <a:lnTo>
                  <a:pt x="0" y="514080"/>
                </a:lnTo>
                <a:lnTo>
                  <a:pt x="0" y="0"/>
                </a:lnTo>
                <a:close/>
              </a:path>
            </a:pathLst>
          </a:custGeom>
          <a:blipFill rotWithShape="1">
            <a:blip r:embed="rId3">
              <a:alphaModFix/>
            </a:blip>
            <a:stretch>
              <a:fillRect t="-270" b="-267"/>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g34bf68f3037_0_92"/>
          <p:cNvSpPr/>
          <p:nvPr/>
        </p:nvSpPr>
        <p:spPr>
          <a:xfrm>
            <a:off x="477360" y="9588929"/>
            <a:ext cx="2453760" cy="514080"/>
          </a:xfrm>
          <a:custGeom>
            <a:avLst/>
            <a:gdLst/>
            <a:ahLst/>
            <a:cxnLst/>
            <a:rect l="l" t="t" r="r" b="b"/>
            <a:pathLst>
              <a:path w="2453760" h="514080" extrusionOk="0">
                <a:moveTo>
                  <a:pt x="0" y="0"/>
                </a:moveTo>
                <a:lnTo>
                  <a:pt x="2453760" y="0"/>
                </a:lnTo>
                <a:lnTo>
                  <a:pt x="2453760" y="514080"/>
                </a:lnTo>
                <a:lnTo>
                  <a:pt x="0" y="514080"/>
                </a:lnTo>
                <a:lnTo>
                  <a:pt x="0" y="0"/>
                </a:lnTo>
                <a:close/>
              </a:path>
            </a:pathLst>
          </a:custGeom>
          <a:blipFill rotWithShape="1">
            <a:blip r:embed="rId3">
              <a:alphaModFix/>
            </a:blip>
            <a:stretch>
              <a:fillRect t="-267" b="-265"/>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 name="Google Shape;151;g34bf68f3037_0_92"/>
          <p:cNvSpPr/>
          <p:nvPr/>
        </p:nvSpPr>
        <p:spPr>
          <a:xfrm>
            <a:off x="477360" y="465620"/>
            <a:ext cx="1250100" cy="1250100"/>
          </a:xfrm>
          <a:custGeom>
            <a:avLst/>
            <a:gdLst/>
            <a:ahLst/>
            <a:cxnLst/>
            <a:rect l="l" t="t" r="r" b="b"/>
            <a:pathLst>
              <a:path w="1250100" h="1250100" extrusionOk="0">
                <a:moveTo>
                  <a:pt x="0" y="0"/>
                </a:moveTo>
                <a:lnTo>
                  <a:pt x="1250100" y="0"/>
                </a:lnTo>
                <a:lnTo>
                  <a:pt x="1250100" y="1250100"/>
                </a:lnTo>
                <a:lnTo>
                  <a:pt x="0" y="125010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 name="Google Shape;152;g34bf68f3037_0_92"/>
          <p:cNvSpPr txBox="1"/>
          <p:nvPr/>
        </p:nvSpPr>
        <p:spPr>
          <a:xfrm>
            <a:off x="1102410" y="1667065"/>
            <a:ext cx="13790386" cy="897490"/>
          </a:xfrm>
          <a:prstGeom prst="rect">
            <a:avLst/>
          </a:prstGeom>
          <a:noFill/>
          <a:ln>
            <a:noFill/>
          </a:ln>
        </p:spPr>
        <p:txBody>
          <a:bodyPr spcFirstLastPara="1" wrap="square" lIns="0" tIns="0" rIns="0" bIns="0" anchor="t" anchorCtr="0">
            <a:spAutoFit/>
          </a:bodyPr>
          <a:lstStyle/>
          <a:p>
            <a:pPr marL="0" marR="0" lvl="0" indent="0" algn="l" rtl="0">
              <a:lnSpc>
                <a:spcPct val="108000"/>
              </a:lnSpc>
              <a:spcBef>
                <a:spcPts val="0"/>
              </a:spcBef>
              <a:spcAft>
                <a:spcPts val="0"/>
              </a:spcAft>
              <a:buNone/>
            </a:pPr>
            <a:r>
              <a:rPr lang="en-US" sz="5400" b="1" i="0" u="none" strike="noStrike" cap="none" dirty="0" err="1">
                <a:solidFill>
                  <a:srgbClr val="A02B93"/>
                </a:solidFill>
                <a:latin typeface="Arial"/>
                <a:ea typeface="Arial"/>
                <a:cs typeface="Arial"/>
                <a:sym typeface="Arial"/>
              </a:rPr>
              <a:t>Стратегии</a:t>
            </a:r>
            <a:r>
              <a:rPr lang="en-US" sz="5400" b="1" i="0" u="none" strike="noStrike" cap="none" dirty="0">
                <a:solidFill>
                  <a:srgbClr val="A02B93"/>
                </a:solidFill>
                <a:latin typeface="Arial"/>
                <a:ea typeface="Arial"/>
                <a:cs typeface="Arial"/>
                <a:sym typeface="Arial"/>
              </a:rPr>
              <a:t> </a:t>
            </a:r>
            <a:r>
              <a:rPr lang="en-US" sz="5400" b="1" i="0" u="none" strike="noStrike" cap="none" dirty="0" err="1">
                <a:solidFill>
                  <a:srgbClr val="A02B93"/>
                </a:solidFill>
                <a:latin typeface="Arial"/>
                <a:ea typeface="Arial"/>
                <a:cs typeface="Arial"/>
                <a:sym typeface="Arial"/>
              </a:rPr>
              <a:t>за</a:t>
            </a:r>
            <a:r>
              <a:rPr lang="en-US" sz="5400" b="1" i="0" u="none" strike="noStrike" cap="none" dirty="0">
                <a:solidFill>
                  <a:srgbClr val="A02B93"/>
                </a:solidFill>
                <a:latin typeface="Arial"/>
                <a:ea typeface="Arial"/>
                <a:cs typeface="Arial"/>
                <a:sym typeface="Arial"/>
              </a:rPr>
              <a:t> </a:t>
            </a:r>
            <a:r>
              <a:rPr lang="en-US" sz="5400" b="1" i="0" u="none" strike="noStrike" cap="none" dirty="0" err="1">
                <a:solidFill>
                  <a:srgbClr val="A02B93"/>
                </a:solidFill>
                <a:latin typeface="Arial"/>
                <a:ea typeface="Arial"/>
                <a:cs typeface="Arial"/>
                <a:sym typeface="Arial"/>
              </a:rPr>
              <a:t>внедряване</a:t>
            </a:r>
            <a:r>
              <a:rPr lang="en-US" sz="5400" b="1" i="0" u="none" strike="noStrike" cap="none" dirty="0">
                <a:solidFill>
                  <a:srgbClr val="A02B93"/>
                </a:solidFill>
                <a:latin typeface="Arial"/>
                <a:ea typeface="Arial"/>
                <a:cs typeface="Arial"/>
                <a:sym typeface="Arial"/>
              </a:rPr>
              <a:t> </a:t>
            </a:r>
            <a:r>
              <a:rPr lang="en-US" sz="5400" b="1" i="0" u="none" strike="noStrike" cap="none" dirty="0" err="1">
                <a:solidFill>
                  <a:srgbClr val="A02B93"/>
                </a:solidFill>
                <a:latin typeface="Arial"/>
                <a:ea typeface="Arial"/>
                <a:cs typeface="Arial"/>
                <a:sym typeface="Arial"/>
              </a:rPr>
              <a:t>на</a:t>
            </a:r>
            <a:r>
              <a:rPr lang="en-US" sz="5400" b="1" i="0" u="none" strike="noStrike" cap="none" dirty="0">
                <a:solidFill>
                  <a:srgbClr val="A02B93"/>
                </a:solidFill>
                <a:latin typeface="Arial"/>
                <a:ea typeface="Arial"/>
                <a:cs typeface="Arial"/>
                <a:sym typeface="Arial"/>
              </a:rPr>
              <a:t> </a:t>
            </a:r>
            <a:r>
              <a:rPr lang="en-US" sz="5400" b="1" i="0" u="none" strike="noStrike" cap="none" dirty="0" err="1">
                <a:solidFill>
                  <a:srgbClr val="A02B93"/>
                </a:solidFill>
                <a:latin typeface="Arial"/>
                <a:ea typeface="Arial"/>
                <a:cs typeface="Arial"/>
                <a:sym typeface="Arial"/>
              </a:rPr>
              <a:t>технологии</a:t>
            </a:r>
            <a:endParaRPr sz="1100" b="0" i="0" u="none" strike="noStrike" cap="none" dirty="0">
              <a:solidFill>
                <a:srgbClr val="A02B93"/>
              </a:solidFill>
              <a:latin typeface="Arial"/>
              <a:ea typeface="Arial"/>
              <a:cs typeface="Arial"/>
              <a:sym typeface="Arial"/>
            </a:endParaRPr>
          </a:p>
        </p:txBody>
      </p:sp>
      <p:sp>
        <p:nvSpPr>
          <p:cNvPr id="153" name="Google Shape;153;g34bf68f3037_0_92"/>
          <p:cNvSpPr/>
          <p:nvPr/>
        </p:nvSpPr>
        <p:spPr>
          <a:xfrm>
            <a:off x="12414739" y="3763455"/>
            <a:ext cx="4856480" cy="4856480"/>
          </a:xfrm>
          <a:custGeom>
            <a:avLst/>
            <a:gdLst/>
            <a:ahLst/>
            <a:cxnLst/>
            <a:rect l="l" t="t" r="r" b="b"/>
            <a:pathLst>
              <a:path w="812800" h="812800" extrusionOk="0">
                <a:moveTo>
                  <a:pt x="36666" y="0"/>
                </a:moveTo>
                <a:lnTo>
                  <a:pt x="776134" y="0"/>
                </a:lnTo>
                <a:cubicBezTo>
                  <a:pt x="796384" y="0"/>
                  <a:pt x="812800" y="16416"/>
                  <a:pt x="812800" y="36666"/>
                </a:cubicBezTo>
                <a:lnTo>
                  <a:pt x="812800" y="776134"/>
                </a:lnTo>
                <a:cubicBezTo>
                  <a:pt x="812800" y="796384"/>
                  <a:pt x="796384" y="812800"/>
                  <a:pt x="776134" y="812800"/>
                </a:cubicBezTo>
                <a:lnTo>
                  <a:pt x="36666" y="812800"/>
                </a:lnTo>
                <a:cubicBezTo>
                  <a:pt x="16416" y="812800"/>
                  <a:pt x="0" y="796384"/>
                  <a:pt x="0" y="776134"/>
                </a:cubicBezTo>
                <a:lnTo>
                  <a:pt x="0" y="36666"/>
                </a:lnTo>
                <a:cubicBezTo>
                  <a:pt x="0" y="16416"/>
                  <a:pt x="16416" y="0"/>
                  <a:pt x="36666" y="0"/>
                </a:cubicBezTo>
                <a:close/>
              </a:path>
            </a:pathLst>
          </a:custGeom>
          <a:blipFill rotWithShape="1">
            <a:blip r:embed="rId5">
              <a:alphaModFix/>
            </a:blip>
            <a:stretch>
              <a:fillRect l="-24896" r="-24884"/>
            </a:stretch>
          </a:blipFill>
          <a:ln w="114300" cap="rnd" cmpd="sng">
            <a:solidFill>
              <a:srgbClr val="926FB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 name="Google Shape;154;g34bf68f3037_0_92"/>
          <p:cNvSpPr txBox="1"/>
          <p:nvPr/>
        </p:nvSpPr>
        <p:spPr>
          <a:xfrm>
            <a:off x="2712755" y="354969"/>
            <a:ext cx="10765500" cy="1107996"/>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None/>
            </a:pPr>
            <a:r>
              <a:rPr lang="en-US" sz="4000" b="0" i="0" u="none" strike="noStrike" cap="none" dirty="0" err="1">
                <a:solidFill>
                  <a:srgbClr val="4EA72E"/>
                </a:solidFill>
                <a:latin typeface="Arial"/>
                <a:ea typeface="Arial"/>
                <a:cs typeface="Arial"/>
                <a:sym typeface="Arial"/>
              </a:rPr>
              <a:t>Тема</a:t>
            </a:r>
            <a:r>
              <a:rPr lang="en-US" sz="4000" b="0" i="0" u="none" strike="noStrike" cap="none" dirty="0">
                <a:solidFill>
                  <a:srgbClr val="4EA72E"/>
                </a:solidFill>
                <a:latin typeface="Arial"/>
                <a:ea typeface="Arial"/>
                <a:cs typeface="Arial"/>
                <a:sym typeface="Arial"/>
              </a:rPr>
              <a:t> 1: </a:t>
            </a:r>
            <a:r>
              <a:rPr lang="en-US" sz="4000" b="1" i="0" u="none" strike="noStrike" cap="none" dirty="0" err="1">
                <a:solidFill>
                  <a:srgbClr val="4EA72E"/>
                </a:solidFill>
                <a:latin typeface="Arial"/>
                <a:ea typeface="Arial"/>
                <a:cs typeface="Arial"/>
                <a:sym typeface="Arial"/>
              </a:rPr>
              <a:t>Ролята</a:t>
            </a:r>
            <a:r>
              <a:rPr lang="en-US" sz="4000" b="1" i="0" u="none" strike="noStrike" cap="none" dirty="0">
                <a:solidFill>
                  <a:srgbClr val="4EA72E"/>
                </a:solidFill>
                <a:latin typeface="Arial"/>
                <a:ea typeface="Arial"/>
                <a:cs typeface="Arial"/>
                <a:sym typeface="Arial"/>
              </a:rPr>
              <a:t> </a:t>
            </a:r>
            <a:r>
              <a:rPr lang="en-US" sz="4000" b="1" i="0" u="none" strike="noStrike" cap="none" dirty="0" err="1">
                <a:solidFill>
                  <a:srgbClr val="4EA72E"/>
                </a:solidFill>
                <a:latin typeface="Arial"/>
                <a:ea typeface="Arial"/>
                <a:cs typeface="Arial"/>
                <a:sym typeface="Arial"/>
              </a:rPr>
              <a:t>на</a:t>
            </a:r>
            <a:r>
              <a:rPr lang="en-US" sz="4000" b="1" i="0" u="none" strike="noStrike" cap="none" dirty="0">
                <a:solidFill>
                  <a:srgbClr val="4EA72E"/>
                </a:solidFill>
                <a:latin typeface="Arial"/>
                <a:ea typeface="Arial"/>
                <a:cs typeface="Arial"/>
                <a:sym typeface="Arial"/>
              </a:rPr>
              <a:t> </a:t>
            </a:r>
            <a:r>
              <a:rPr lang="en-US" sz="4000" b="1" i="0" u="none" strike="noStrike" cap="none" dirty="0" err="1">
                <a:solidFill>
                  <a:srgbClr val="4EA72E"/>
                </a:solidFill>
                <a:latin typeface="Arial"/>
                <a:ea typeface="Arial"/>
                <a:cs typeface="Arial"/>
                <a:sym typeface="Arial"/>
              </a:rPr>
              <a:t>технологиите</a:t>
            </a:r>
            <a:r>
              <a:rPr lang="en-US" sz="4000" b="1" i="0" u="none" strike="noStrike" cap="none" dirty="0">
                <a:solidFill>
                  <a:srgbClr val="4EA72E"/>
                </a:solidFill>
                <a:latin typeface="Arial"/>
                <a:ea typeface="Arial"/>
                <a:cs typeface="Arial"/>
                <a:sym typeface="Arial"/>
              </a:rPr>
              <a:t> </a:t>
            </a:r>
            <a:r>
              <a:rPr lang="en-US" sz="4000" b="1" i="0" u="none" strike="noStrike" cap="none" dirty="0" err="1">
                <a:solidFill>
                  <a:srgbClr val="4EA72E"/>
                </a:solidFill>
                <a:latin typeface="Arial"/>
                <a:ea typeface="Arial"/>
                <a:cs typeface="Arial"/>
                <a:sym typeface="Arial"/>
              </a:rPr>
              <a:t>при</a:t>
            </a:r>
            <a:r>
              <a:rPr lang="en-US" sz="4000" b="1" i="0" u="none" strike="noStrike" cap="none" dirty="0">
                <a:solidFill>
                  <a:srgbClr val="4EA72E"/>
                </a:solidFill>
                <a:latin typeface="Arial"/>
                <a:ea typeface="Arial"/>
                <a:cs typeface="Arial"/>
                <a:sym typeface="Arial"/>
              </a:rPr>
              <a:t> </a:t>
            </a:r>
            <a:r>
              <a:rPr lang="en-US" sz="4000" b="1" i="0" u="none" strike="noStrike" cap="none" dirty="0" err="1">
                <a:solidFill>
                  <a:srgbClr val="4EA72E"/>
                </a:solidFill>
                <a:latin typeface="Arial"/>
                <a:ea typeface="Arial"/>
                <a:cs typeface="Arial"/>
                <a:sym typeface="Arial"/>
              </a:rPr>
              <a:t>хибридна</a:t>
            </a:r>
            <a:r>
              <a:rPr lang="en-US" sz="4000" b="1" i="0" u="none" strike="noStrike" cap="none" dirty="0">
                <a:solidFill>
                  <a:srgbClr val="4EA72E"/>
                </a:solidFill>
                <a:latin typeface="Arial"/>
                <a:ea typeface="Arial"/>
                <a:cs typeface="Arial"/>
                <a:sym typeface="Arial"/>
              </a:rPr>
              <a:t> </a:t>
            </a:r>
            <a:r>
              <a:rPr lang="en-US" sz="4000" b="1" i="0" u="none" strike="noStrike" cap="none" dirty="0" err="1">
                <a:solidFill>
                  <a:srgbClr val="4EA72E"/>
                </a:solidFill>
                <a:latin typeface="Arial"/>
                <a:ea typeface="Arial"/>
                <a:cs typeface="Arial"/>
                <a:sym typeface="Arial"/>
              </a:rPr>
              <a:t>работа</a:t>
            </a:r>
            <a:endParaRPr sz="1400" b="0" i="0" u="none" strike="noStrike" cap="none" dirty="0">
              <a:solidFill>
                <a:srgbClr val="000000"/>
              </a:solidFill>
              <a:latin typeface="Arial"/>
              <a:ea typeface="Arial"/>
              <a:cs typeface="Arial"/>
              <a:sym typeface="Arial"/>
            </a:endParaRPr>
          </a:p>
        </p:txBody>
      </p:sp>
      <p:sp>
        <p:nvSpPr>
          <p:cNvPr id="155" name="Google Shape;155;g34bf68f3037_0_92"/>
          <p:cNvSpPr txBox="1"/>
          <p:nvPr/>
        </p:nvSpPr>
        <p:spPr>
          <a:xfrm>
            <a:off x="26700" y="2457967"/>
            <a:ext cx="9117300" cy="1063689"/>
          </a:xfrm>
          <a:prstGeom prst="rect">
            <a:avLst/>
          </a:prstGeom>
          <a:noFill/>
          <a:ln>
            <a:noFill/>
          </a:ln>
        </p:spPr>
        <p:txBody>
          <a:bodyPr spcFirstLastPara="1" wrap="square" lIns="0" tIns="0" rIns="0" bIns="0" anchor="t" anchorCtr="0">
            <a:spAutoFit/>
          </a:bodyPr>
          <a:lstStyle/>
          <a:p>
            <a:pPr marL="0" marR="0" lvl="0" indent="0" algn="ctr" rtl="0">
              <a:lnSpc>
                <a:spcPct val="144020"/>
              </a:lnSpc>
              <a:spcBef>
                <a:spcPts val="0"/>
              </a:spcBef>
              <a:spcAft>
                <a:spcPts val="0"/>
              </a:spcAft>
              <a:buClr>
                <a:srgbClr val="000000"/>
              </a:buClr>
              <a:buSzPts val="4800"/>
              <a:buFont typeface="Arial"/>
              <a:buNone/>
            </a:pPr>
            <a:r>
              <a:rPr lang="bg-BG" sz="4800" b="1" dirty="0">
                <a:solidFill>
                  <a:srgbClr val="926FB1"/>
                </a:solidFill>
              </a:rPr>
              <a:t>Д</a:t>
            </a:r>
            <a:r>
              <a:rPr lang="en-US" sz="4800" b="1" i="0" u="none" strike="noStrike" cap="none" dirty="0" err="1">
                <a:solidFill>
                  <a:srgbClr val="926FB1"/>
                </a:solidFill>
                <a:latin typeface="Arial"/>
                <a:ea typeface="Arial"/>
                <a:cs typeface="Arial"/>
                <a:sym typeface="Arial"/>
              </a:rPr>
              <a:t>обри</a:t>
            </a:r>
            <a:r>
              <a:rPr lang="en-US" sz="4800" b="1" i="0" u="none" strike="noStrike" cap="none" dirty="0">
                <a:solidFill>
                  <a:srgbClr val="926FB1"/>
                </a:solidFill>
                <a:latin typeface="Arial"/>
                <a:ea typeface="Arial"/>
                <a:cs typeface="Arial"/>
                <a:sym typeface="Arial"/>
              </a:rPr>
              <a:t> </a:t>
            </a:r>
            <a:r>
              <a:rPr lang="en-US" sz="4800" b="1" i="0" u="none" strike="noStrike" cap="none" dirty="0" err="1">
                <a:solidFill>
                  <a:srgbClr val="926FB1"/>
                </a:solidFill>
                <a:latin typeface="Arial"/>
                <a:ea typeface="Arial"/>
                <a:cs typeface="Arial"/>
                <a:sym typeface="Arial"/>
              </a:rPr>
              <a:t>практики</a:t>
            </a:r>
            <a:endParaRPr sz="1400" b="0" i="0" u="none" strike="noStrike" cap="none" dirty="0">
              <a:solidFill>
                <a:srgbClr val="000000"/>
              </a:solidFill>
              <a:latin typeface="Arial"/>
              <a:ea typeface="Arial"/>
              <a:cs typeface="Arial"/>
              <a:sym typeface="Arial"/>
            </a:endParaRPr>
          </a:p>
        </p:txBody>
      </p:sp>
      <p:sp>
        <p:nvSpPr>
          <p:cNvPr id="156" name="Google Shape;156;g34bf68f3037_0_92"/>
          <p:cNvSpPr txBox="1"/>
          <p:nvPr/>
        </p:nvSpPr>
        <p:spPr>
          <a:xfrm>
            <a:off x="1102410" y="3521656"/>
            <a:ext cx="10564346" cy="6581353"/>
          </a:xfrm>
          <a:prstGeom prst="rect">
            <a:avLst/>
          </a:prstGeom>
          <a:noFill/>
          <a:ln>
            <a:noFill/>
          </a:ln>
        </p:spPr>
        <p:txBody>
          <a:bodyPr spcFirstLastPara="1" wrap="square" lIns="0" tIns="0" rIns="0" bIns="0" anchor="t" anchorCtr="0">
            <a:spAutoFit/>
          </a:bodyPr>
          <a:lstStyle/>
          <a:p>
            <a:pPr marL="894289" marR="0" lvl="1" indent="-447144" algn="l" rtl="0">
              <a:lnSpc>
                <a:spcPct val="107991"/>
              </a:lnSpc>
              <a:spcBef>
                <a:spcPts val="0"/>
              </a:spcBef>
              <a:spcAft>
                <a:spcPts val="0"/>
              </a:spcAft>
              <a:buClr>
                <a:srgbClr val="000000"/>
              </a:buClr>
              <a:buSzPts val="4142"/>
              <a:buFont typeface="Arial"/>
              <a:buChar char="•"/>
            </a:pPr>
            <a:r>
              <a:rPr lang="en-US" sz="3600" b="0" i="0" u="none" strike="noStrike" cap="none" dirty="0" err="1">
                <a:solidFill>
                  <a:srgbClr val="000000"/>
                </a:solidFill>
                <a:latin typeface="Arial"/>
                <a:ea typeface="Arial"/>
                <a:cs typeface="Arial"/>
                <a:sym typeface="Arial"/>
              </a:rPr>
              <a:t>Създаване</a:t>
            </a:r>
            <a:r>
              <a:rPr lang="en-US" sz="3600" b="0" i="0" u="none" strike="noStrike" cap="none" dirty="0">
                <a:solidFill>
                  <a:srgbClr val="000000"/>
                </a:solidFill>
                <a:latin typeface="Arial"/>
                <a:ea typeface="Arial"/>
                <a:cs typeface="Arial"/>
                <a:sym typeface="Arial"/>
              </a:rPr>
              <a:t> </a:t>
            </a:r>
            <a:r>
              <a:rPr lang="en-US" sz="3600" b="0" i="0" u="none" strike="noStrike" cap="none" dirty="0" err="1">
                <a:solidFill>
                  <a:srgbClr val="000000"/>
                </a:solidFill>
                <a:latin typeface="Arial"/>
                <a:ea typeface="Arial"/>
                <a:cs typeface="Arial"/>
                <a:sym typeface="Arial"/>
              </a:rPr>
              <a:t>на</a:t>
            </a:r>
            <a:r>
              <a:rPr lang="en-US" sz="3600" b="0" i="0" u="none" strike="noStrike" cap="none" dirty="0">
                <a:solidFill>
                  <a:srgbClr val="000000"/>
                </a:solidFill>
                <a:latin typeface="Arial"/>
                <a:ea typeface="Arial"/>
                <a:cs typeface="Arial"/>
                <a:sym typeface="Arial"/>
              </a:rPr>
              <a:t> </a:t>
            </a:r>
            <a:r>
              <a:rPr lang="en-US" sz="3600" b="0" i="0" u="none" strike="noStrike" cap="none" dirty="0" err="1">
                <a:solidFill>
                  <a:srgbClr val="000000"/>
                </a:solidFill>
                <a:latin typeface="Arial"/>
                <a:ea typeface="Arial"/>
                <a:cs typeface="Arial"/>
                <a:sym typeface="Arial"/>
              </a:rPr>
              <a:t>мултифункционален</a:t>
            </a:r>
            <a:r>
              <a:rPr lang="en-US" sz="3600" b="0" i="0" u="none" strike="noStrike" cap="none" dirty="0">
                <a:solidFill>
                  <a:srgbClr val="000000"/>
                </a:solidFill>
                <a:latin typeface="Arial"/>
                <a:ea typeface="Arial"/>
                <a:cs typeface="Arial"/>
                <a:sym typeface="Arial"/>
              </a:rPr>
              <a:t> </a:t>
            </a:r>
            <a:r>
              <a:rPr lang="en-US" sz="3600" b="0" i="0" u="none" strike="noStrike" cap="none" dirty="0" err="1">
                <a:solidFill>
                  <a:srgbClr val="000000"/>
                </a:solidFill>
                <a:latin typeface="Arial"/>
                <a:ea typeface="Arial"/>
                <a:cs typeface="Arial"/>
                <a:sym typeface="Arial"/>
              </a:rPr>
              <a:t>екип</a:t>
            </a:r>
            <a:r>
              <a:rPr lang="en-US" sz="3600" b="0" i="0" u="none" strike="noStrike" cap="none" dirty="0">
                <a:solidFill>
                  <a:srgbClr val="000000"/>
                </a:solidFill>
                <a:latin typeface="Arial"/>
                <a:ea typeface="Arial"/>
                <a:cs typeface="Arial"/>
                <a:sym typeface="Arial"/>
              </a:rPr>
              <a:t> </a:t>
            </a:r>
            <a:r>
              <a:rPr lang="en-US" sz="3600" b="0" i="0" u="none" strike="noStrike" cap="none" dirty="0" err="1">
                <a:solidFill>
                  <a:srgbClr val="000000"/>
                </a:solidFill>
                <a:latin typeface="Arial"/>
                <a:ea typeface="Arial"/>
                <a:cs typeface="Arial"/>
                <a:sym typeface="Arial"/>
              </a:rPr>
              <a:t>за</a:t>
            </a:r>
            <a:r>
              <a:rPr lang="en-US" sz="3600" b="0" i="0" u="none" strike="noStrike" cap="none" dirty="0">
                <a:solidFill>
                  <a:srgbClr val="000000"/>
                </a:solidFill>
                <a:latin typeface="Arial"/>
                <a:ea typeface="Arial"/>
                <a:cs typeface="Arial"/>
                <a:sym typeface="Arial"/>
              </a:rPr>
              <a:t> </a:t>
            </a:r>
            <a:r>
              <a:rPr lang="en-US" sz="3600" b="0" i="0" u="none" strike="noStrike" cap="none" dirty="0" err="1">
                <a:solidFill>
                  <a:srgbClr val="000000"/>
                </a:solidFill>
                <a:latin typeface="Arial"/>
                <a:ea typeface="Arial"/>
                <a:cs typeface="Arial"/>
                <a:sym typeface="Arial"/>
              </a:rPr>
              <a:t>промяна</a:t>
            </a:r>
            <a:r>
              <a:rPr lang="en-US" sz="3600" b="0" i="0" u="none" strike="noStrike" cap="none" dirty="0">
                <a:solidFill>
                  <a:srgbClr val="000000"/>
                </a:solidFill>
                <a:latin typeface="Arial"/>
                <a:ea typeface="Arial"/>
                <a:cs typeface="Arial"/>
                <a:sym typeface="Arial"/>
              </a:rPr>
              <a:t> и </a:t>
            </a:r>
            <a:r>
              <a:rPr lang="en-US" sz="3600" b="0" i="0" u="none" strike="noStrike" cap="none" dirty="0" err="1">
                <a:solidFill>
                  <a:srgbClr val="000000"/>
                </a:solidFill>
                <a:latin typeface="Arial"/>
                <a:ea typeface="Arial"/>
                <a:cs typeface="Arial"/>
                <a:sym typeface="Arial"/>
              </a:rPr>
              <a:t>назначаване</a:t>
            </a:r>
            <a:r>
              <a:rPr lang="en-US" sz="3600" b="0" i="0" u="none" strike="noStrike" cap="none" dirty="0">
                <a:solidFill>
                  <a:srgbClr val="000000"/>
                </a:solidFill>
                <a:latin typeface="Arial"/>
                <a:ea typeface="Arial"/>
                <a:cs typeface="Arial"/>
                <a:sym typeface="Arial"/>
              </a:rPr>
              <a:t> </a:t>
            </a:r>
            <a:r>
              <a:rPr lang="en-US" sz="3600" b="0" i="0" u="none" strike="noStrike" cap="none" dirty="0" err="1">
                <a:solidFill>
                  <a:srgbClr val="000000"/>
                </a:solidFill>
                <a:latin typeface="Arial"/>
                <a:ea typeface="Arial"/>
                <a:cs typeface="Arial"/>
                <a:sym typeface="Arial"/>
              </a:rPr>
              <a:t>на</a:t>
            </a:r>
            <a:r>
              <a:rPr lang="en-US" sz="3600" b="0" i="0" u="none" strike="noStrike" cap="none" dirty="0">
                <a:solidFill>
                  <a:srgbClr val="000000"/>
                </a:solidFill>
                <a:latin typeface="Arial"/>
                <a:ea typeface="Arial"/>
                <a:cs typeface="Arial"/>
                <a:sym typeface="Arial"/>
              </a:rPr>
              <a:t> </a:t>
            </a:r>
            <a:r>
              <a:rPr lang="en-US" sz="3600" b="0" i="0" u="none" strike="noStrike" cap="none" dirty="0" err="1">
                <a:solidFill>
                  <a:srgbClr val="000000"/>
                </a:solidFill>
                <a:latin typeface="Arial"/>
                <a:ea typeface="Arial"/>
                <a:cs typeface="Arial"/>
                <a:sym typeface="Arial"/>
              </a:rPr>
              <a:t>ръководител</a:t>
            </a:r>
            <a:r>
              <a:rPr lang="en-US" sz="3600" b="0" i="0" u="none" strike="noStrike" cap="none" dirty="0">
                <a:solidFill>
                  <a:srgbClr val="000000"/>
                </a:solidFill>
                <a:latin typeface="Arial"/>
                <a:ea typeface="Arial"/>
                <a:cs typeface="Arial"/>
                <a:sym typeface="Arial"/>
              </a:rPr>
              <a:t> </a:t>
            </a:r>
            <a:r>
              <a:rPr lang="en-US" sz="3600" b="0" i="0" u="none" strike="noStrike" cap="none" dirty="0" err="1">
                <a:solidFill>
                  <a:srgbClr val="000000"/>
                </a:solidFill>
                <a:latin typeface="Arial"/>
                <a:ea typeface="Arial"/>
                <a:cs typeface="Arial"/>
                <a:sym typeface="Arial"/>
              </a:rPr>
              <a:t>на</a:t>
            </a:r>
            <a:r>
              <a:rPr lang="en-US" sz="3600" b="0" i="0" u="none" strike="noStrike" cap="none" dirty="0">
                <a:solidFill>
                  <a:srgbClr val="000000"/>
                </a:solidFill>
                <a:latin typeface="Arial"/>
                <a:ea typeface="Arial"/>
                <a:cs typeface="Arial"/>
                <a:sym typeface="Arial"/>
              </a:rPr>
              <a:t> </a:t>
            </a:r>
            <a:r>
              <a:rPr lang="en-US" sz="3600" b="0" i="0" u="none" strike="noStrike" cap="none" dirty="0" err="1">
                <a:solidFill>
                  <a:srgbClr val="000000"/>
                </a:solidFill>
                <a:latin typeface="Arial"/>
                <a:ea typeface="Arial"/>
                <a:cs typeface="Arial"/>
                <a:sym typeface="Arial"/>
              </a:rPr>
              <a:t>проекта</a:t>
            </a:r>
            <a:endParaRPr sz="3600" b="0" i="0" u="none" strike="noStrike" cap="none" dirty="0">
              <a:solidFill>
                <a:srgbClr val="000000"/>
              </a:solidFill>
              <a:latin typeface="Arial"/>
              <a:ea typeface="Arial"/>
              <a:cs typeface="Arial"/>
              <a:sym typeface="Arial"/>
            </a:endParaRPr>
          </a:p>
          <a:p>
            <a:pPr marL="914400" marR="0" lvl="0" indent="0" algn="l" rtl="0">
              <a:lnSpc>
                <a:spcPct val="107991"/>
              </a:lnSpc>
              <a:spcBef>
                <a:spcPts val="0"/>
              </a:spcBef>
              <a:spcAft>
                <a:spcPts val="0"/>
              </a:spcAft>
              <a:buClr>
                <a:srgbClr val="000000"/>
              </a:buClr>
              <a:buSzPts val="3600"/>
              <a:buFont typeface="Arial"/>
              <a:buNone/>
            </a:pPr>
            <a:endParaRPr sz="3600" b="0" i="0" u="none" strike="noStrike" cap="none" dirty="0">
              <a:solidFill>
                <a:srgbClr val="000000"/>
              </a:solidFill>
              <a:latin typeface="Arial"/>
              <a:ea typeface="Arial"/>
              <a:cs typeface="Arial"/>
              <a:sym typeface="Arial"/>
            </a:endParaRPr>
          </a:p>
          <a:p>
            <a:pPr marL="894289" marR="0" lvl="1" indent="-447144" algn="l" rtl="0">
              <a:lnSpc>
                <a:spcPct val="107991"/>
              </a:lnSpc>
              <a:spcBef>
                <a:spcPts val="0"/>
              </a:spcBef>
              <a:spcAft>
                <a:spcPts val="0"/>
              </a:spcAft>
              <a:buClr>
                <a:srgbClr val="000000"/>
              </a:buClr>
              <a:buSzPts val="4142"/>
              <a:buFont typeface="Arial"/>
              <a:buChar char="•"/>
            </a:pPr>
            <a:r>
              <a:rPr lang="en-US" sz="3600" b="0" i="0" u="none" strike="noStrike" cap="none" dirty="0" err="1">
                <a:solidFill>
                  <a:srgbClr val="000000"/>
                </a:solidFill>
                <a:latin typeface="Arial"/>
                <a:ea typeface="Arial"/>
                <a:cs typeface="Arial"/>
                <a:sym typeface="Arial"/>
              </a:rPr>
              <a:t>Одити</a:t>
            </a:r>
            <a:r>
              <a:rPr lang="en-US" sz="3600" b="0" i="0" u="none" strike="noStrike" cap="none" dirty="0">
                <a:solidFill>
                  <a:srgbClr val="000000"/>
                </a:solidFill>
                <a:latin typeface="Arial"/>
                <a:ea typeface="Arial"/>
                <a:cs typeface="Arial"/>
                <a:sym typeface="Arial"/>
              </a:rPr>
              <a:t> </a:t>
            </a:r>
            <a:r>
              <a:rPr lang="en-US" sz="3600" b="0" i="0" u="none" strike="noStrike" cap="none" dirty="0" err="1">
                <a:solidFill>
                  <a:srgbClr val="000000"/>
                </a:solidFill>
                <a:latin typeface="Arial"/>
                <a:ea typeface="Arial"/>
                <a:cs typeface="Arial"/>
                <a:sym typeface="Arial"/>
              </a:rPr>
              <a:t>на</a:t>
            </a:r>
            <a:r>
              <a:rPr lang="en-US" sz="3600" b="0" i="0" u="none" strike="noStrike" cap="none" dirty="0">
                <a:solidFill>
                  <a:srgbClr val="000000"/>
                </a:solidFill>
                <a:latin typeface="Arial"/>
                <a:ea typeface="Arial"/>
                <a:cs typeface="Arial"/>
                <a:sym typeface="Arial"/>
              </a:rPr>
              <a:t> </a:t>
            </a:r>
            <a:r>
              <a:rPr lang="en-US" sz="3600" b="0" i="0" u="none" strike="noStrike" cap="none" dirty="0" err="1">
                <a:solidFill>
                  <a:srgbClr val="000000"/>
                </a:solidFill>
                <a:latin typeface="Arial"/>
                <a:ea typeface="Arial"/>
                <a:cs typeface="Arial"/>
                <a:sym typeface="Arial"/>
              </a:rPr>
              <a:t>началните</a:t>
            </a:r>
            <a:r>
              <a:rPr lang="en-US" sz="3600" b="0" i="0" u="none" strike="noStrike" cap="none" dirty="0">
                <a:solidFill>
                  <a:srgbClr val="000000"/>
                </a:solidFill>
                <a:latin typeface="Arial"/>
                <a:ea typeface="Arial"/>
                <a:cs typeface="Arial"/>
                <a:sym typeface="Arial"/>
              </a:rPr>
              <a:t> </a:t>
            </a:r>
            <a:r>
              <a:rPr lang="en-US" sz="3600" b="0" i="0" u="none" strike="noStrike" cap="none" dirty="0" err="1">
                <a:solidFill>
                  <a:srgbClr val="000000"/>
                </a:solidFill>
                <a:latin typeface="Arial"/>
                <a:ea typeface="Arial"/>
                <a:cs typeface="Arial"/>
                <a:sym typeface="Arial"/>
              </a:rPr>
              <a:t>нива</a:t>
            </a:r>
            <a:endParaRPr sz="3600" b="0" i="0" u="none" strike="noStrike" cap="none" dirty="0">
              <a:solidFill>
                <a:srgbClr val="000000"/>
              </a:solidFill>
              <a:latin typeface="Arial"/>
              <a:ea typeface="Arial"/>
              <a:cs typeface="Arial"/>
              <a:sym typeface="Arial"/>
            </a:endParaRPr>
          </a:p>
          <a:p>
            <a:pPr marL="914400" marR="0" lvl="0" indent="0" algn="l" rtl="0">
              <a:lnSpc>
                <a:spcPct val="107991"/>
              </a:lnSpc>
              <a:spcBef>
                <a:spcPts val="0"/>
              </a:spcBef>
              <a:spcAft>
                <a:spcPts val="0"/>
              </a:spcAft>
              <a:buClr>
                <a:srgbClr val="000000"/>
              </a:buClr>
              <a:buSzPts val="3600"/>
              <a:buFont typeface="Arial"/>
              <a:buNone/>
            </a:pPr>
            <a:endParaRPr sz="3600" b="0" i="0" u="none" strike="noStrike" cap="none" dirty="0">
              <a:solidFill>
                <a:srgbClr val="000000"/>
              </a:solidFill>
              <a:latin typeface="Arial"/>
              <a:ea typeface="Arial"/>
              <a:cs typeface="Arial"/>
              <a:sym typeface="Arial"/>
            </a:endParaRPr>
          </a:p>
          <a:p>
            <a:pPr marL="894289" marR="0" lvl="1" indent="-447144" algn="l" rtl="0">
              <a:lnSpc>
                <a:spcPct val="107991"/>
              </a:lnSpc>
              <a:spcBef>
                <a:spcPts val="0"/>
              </a:spcBef>
              <a:spcAft>
                <a:spcPts val="0"/>
              </a:spcAft>
              <a:buClr>
                <a:srgbClr val="000000"/>
              </a:buClr>
              <a:buSzPts val="4142"/>
              <a:buFont typeface="Arial"/>
              <a:buChar char="•"/>
            </a:pPr>
            <a:r>
              <a:rPr lang="en-US" sz="3600" b="0" i="0" u="none" strike="noStrike" cap="none" dirty="0" err="1">
                <a:solidFill>
                  <a:srgbClr val="000000"/>
                </a:solidFill>
                <a:latin typeface="Arial"/>
                <a:ea typeface="Arial"/>
                <a:cs typeface="Arial"/>
                <a:sym typeface="Arial"/>
              </a:rPr>
              <a:t>Налагане</a:t>
            </a:r>
            <a:r>
              <a:rPr lang="en-US" sz="3600" b="0" i="0" u="none" strike="noStrike" cap="none" dirty="0">
                <a:solidFill>
                  <a:srgbClr val="000000"/>
                </a:solidFill>
                <a:latin typeface="Arial"/>
                <a:ea typeface="Arial"/>
                <a:cs typeface="Arial"/>
                <a:sym typeface="Arial"/>
              </a:rPr>
              <a:t> </a:t>
            </a:r>
            <a:r>
              <a:rPr lang="en-US" sz="3600" b="0" i="0" u="none" strike="noStrike" cap="none" dirty="0" err="1">
                <a:solidFill>
                  <a:srgbClr val="000000"/>
                </a:solidFill>
                <a:latin typeface="Arial"/>
                <a:ea typeface="Arial"/>
                <a:cs typeface="Arial"/>
                <a:sym typeface="Arial"/>
              </a:rPr>
              <a:t>на</a:t>
            </a:r>
            <a:r>
              <a:rPr lang="en-US" sz="3600" b="0" i="0" u="none" strike="noStrike" cap="none" dirty="0">
                <a:solidFill>
                  <a:srgbClr val="000000"/>
                </a:solidFill>
                <a:latin typeface="Arial"/>
                <a:ea typeface="Arial"/>
                <a:cs typeface="Arial"/>
                <a:sym typeface="Arial"/>
              </a:rPr>
              <a:t> </a:t>
            </a:r>
            <a:r>
              <a:rPr lang="en-US" sz="3600" b="0" i="0" u="none" strike="noStrike" cap="none" dirty="0" err="1">
                <a:solidFill>
                  <a:srgbClr val="000000"/>
                </a:solidFill>
                <a:latin typeface="Arial"/>
                <a:ea typeface="Arial"/>
                <a:cs typeface="Arial"/>
                <a:sym typeface="Arial"/>
              </a:rPr>
              <a:t>култура</a:t>
            </a:r>
            <a:r>
              <a:rPr lang="en-US" sz="3600" b="0" i="0" u="none" strike="noStrike" cap="none" dirty="0">
                <a:solidFill>
                  <a:srgbClr val="000000"/>
                </a:solidFill>
                <a:latin typeface="Arial"/>
                <a:ea typeface="Arial"/>
                <a:cs typeface="Arial"/>
                <a:sym typeface="Arial"/>
              </a:rPr>
              <a:t> </a:t>
            </a:r>
            <a:r>
              <a:rPr lang="en-US" sz="3600" b="0" i="0" u="none" strike="noStrike" cap="none" dirty="0" err="1">
                <a:solidFill>
                  <a:srgbClr val="000000"/>
                </a:solidFill>
                <a:latin typeface="Arial"/>
                <a:ea typeface="Arial"/>
                <a:cs typeface="Arial"/>
                <a:sym typeface="Arial"/>
              </a:rPr>
              <a:t>на</a:t>
            </a:r>
            <a:r>
              <a:rPr lang="en-US" sz="3600" b="0" i="0" u="none" strike="noStrike" cap="none" dirty="0">
                <a:solidFill>
                  <a:srgbClr val="000000"/>
                </a:solidFill>
                <a:latin typeface="Arial"/>
                <a:ea typeface="Arial"/>
                <a:cs typeface="Arial"/>
                <a:sym typeface="Arial"/>
              </a:rPr>
              <a:t> </a:t>
            </a:r>
            <a:r>
              <a:rPr lang="en-US" sz="3600" b="0" i="0" u="none" strike="noStrike" cap="none" dirty="0" err="1">
                <a:solidFill>
                  <a:srgbClr val="000000"/>
                </a:solidFill>
                <a:latin typeface="Arial"/>
                <a:ea typeface="Arial"/>
                <a:cs typeface="Arial"/>
                <a:sym typeface="Arial"/>
              </a:rPr>
              <a:t>открито</a:t>
            </a:r>
            <a:r>
              <a:rPr lang="en-US" sz="3600" b="0" i="0" u="none" strike="noStrike" cap="none" dirty="0">
                <a:solidFill>
                  <a:srgbClr val="000000"/>
                </a:solidFill>
                <a:latin typeface="Arial"/>
                <a:ea typeface="Arial"/>
                <a:cs typeface="Arial"/>
                <a:sym typeface="Arial"/>
              </a:rPr>
              <a:t> </a:t>
            </a:r>
            <a:r>
              <a:rPr lang="en-US" sz="3600" b="0" i="0" u="none" strike="noStrike" cap="none" dirty="0" err="1">
                <a:solidFill>
                  <a:srgbClr val="000000"/>
                </a:solidFill>
                <a:latin typeface="Arial"/>
                <a:ea typeface="Arial"/>
                <a:cs typeface="Arial"/>
                <a:sym typeface="Arial"/>
              </a:rPr>
              <a:t>сътрудничество</a:t>
            </a:r>
            <a:endParaRPr sz="3600" b="0" i="0" u="none" strike="noStrike" cap="none" dirty="0">
              <a:solidFill>
                <a:srgbClr val="000000"/>
              </a:solidFill>
              <a:latin typeface="Arial"/>
              <a:ea typeface="Arial"/>
              <a:cs typeface="Arial"/>
              <a:sym typeface="Arial"/>
            </a:endParaRPr>
          </a:p>
          <a:p>
            <a:pPr marL="914400" marR="0" lvl="0" indent="0" algn="l" rtl="0">
              <a:lnSpc>
                <a:spcPct val="107991"/>
              </a:lnSpc>
              <a:spcBef>
                <a:spcPts val="0"/>
              </a:spcBef>
              <a:spcAft>
                <a:spcPts val="0"/>
              </a:spcAft>
              <a:buClr>
                <a:srgbClr val="000000"/>
              </a:buClr>
              <a:buSzPts val="3600"/>
              <a:buFont typeface="Arial"/>
              <a:buNone/>
            </a:pPr>
            <a:endParaRPr sz="3600" b="0" i="0" u="none" strike="noStrike" cap="none" dirty="0">
              <a:solidFill>
                <a:srgbClr val="000000"/>
              </a:solidFill>
              <a:latin typeface="Arial"/>
              <a:ea typeface="Arial"/>
              <a:cs typeface="Arial"/>
              <a:sym typeface="Arial"/>
            </a:endParaRPr>
          </a:p>
          <a:p>
            <a:pPr marL="894289" marR="0" lvl="1" indent="-447144" algn="l" rtl="0">
              <a:lnSpc>
                <a:spcPct val="107991"/>
              </a:lnSpc>
              <a:spcBef>
                <a:spcPts val="0"/>
              </a:spcBef>
              <a:spcAft>
                <a:spcPts val="0"/>
              </a:spcAft>
              <a:buClr>
                <a:srgbClr val="000000"/>
              </a:buClr>
              <a:buSzPts val="4142"/>
              <a:buFont typeface="Arial"/>
              <a:buChar char="•"/>
            </a:pPr>
            <a:r>
              <a:rPr lang="en-US" sz="3600" b="0" i="0" u="none" strike="noStrike" cap="none" dirty="0" err="1">
                <a:solidFill>
                  <a:srgbClr val="000000"/>
                </a:solidFill>
                <a:latin typeface="Arial"/>
                <a:ea typeface="Arial"/>
                <a:cs typeface="Arial"/>
                <a:sym typeface="Arial"/>
              </a:rPr>
              <a:t>Обучение</a:t>
            </a:r>
            <a:endParaRPr sz="1400" b="0" i="0" u="none" strike="noStrike" cap="none" dirty="0">
              <a:solidFill>
                <a:srgbClr val="000000"/>
              </a:solidFill>
              <a:latin typeface="Arial"/>
              <a:ea typeface="Arial"/>
              <a:cs typeface="Arial"/>
              <a:sym typeface="Arial"/>
            </a:endParaRPr>
          </a:p>
          <a:p>
            <a:pPr marL="0" marR="0" lvl="0" indent="0" algn="l" rtl="0">
              <a:lnSpc>
                <a:spcPct val="107991"/>
              </a:lnSpc>
              <a:spcBef>
                <a:spcPts val="0"/>
              </a:spcBef>
              <a:spcAft>
                <a:spcPts val="0"/>
              </a:spcAft>
              <a:buClr>
                <a:srgbClr val="000000"/>
              </a:buClr>
              <a:buSzPts val="3600"/>
              <a:buFont typeface="Arial"/>
              <a:buNone/>
            </a:pPr>
            <a:endParaRPr sz="3600" b="0" i="0" u="none" strike="noStrike" cap="none" dirty="0">
              <a:solidFill>
                <a:srgbClr val="000000"/>
              </a:solidFill>
              <a:latin typeface="Arial"/>
              <a:ea typeface="Arial"/>
              <a:cs typeface="Arial"/>
              <a:sym typeface="Arial"/>
            </a:endParaRPr>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g34bf68f3037_0_0"/>
          <p:cNvSpPr/>
          <p:nvPr/>
        </p:nvSpPr>
        <p:spPr>
          <a:xfrm>
            <a:off x="477360" y="9588929"/>
            <a:ext cx="2453760" cy="514080"/>
          </a:xfrm>
          <a:custGeom>
            <a:avLst/>
            <a:gdLst/>
            <a:ahLst/>
            <a:cxnLst/>
            <a:rect l="l" t="t" r="r" b="b"/>
            <a:pathLst>
              <a:path w="2453760" h="514080" extrusionOk="0">
                <a:moveTo>
                  <a:pt x="0" y="0"/>
                </a:moveTo>
                <a:lnTo>
                  <a:pt x="2453760" y="0"/>
                </a:lnTo>
                <a:lnTo>
                  <a:pt x="2453760" y="514080"/>
                </a:lnTo>
                <a:lnTo>
                  <a:pt x="0" y="514080"/>
                </a:lnTo>
                <a:lnTo>
                  <a:pt x="0" y="0"/>
                </a:lnTo>
                <a:close/>
              </a:path>
            </a:pathLst>
          </a:custGeom>
          <a:blipFill rotWithShape="1">
            <a:blip r:embed="rId3">
              <a:alphaModFix/>
            </a:blip>
            <a:stretch>
              <a:fillRect t="-267" b="-265"/>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 name="Google Shape;162;g34bf68f3037_0_0"/>
          <p:cNvSpPr/>
          <p:nvPr/>
        </p:nvSpPr>
        <p:spPr>
          <a:xfrm>
            <a:off x="631800" y="396360"/>
            <a:ext cx="1250100" cy="1250100"/>
          </a:xfrm>
          <a:custGeom>
            <a:avLst/>
            <a:gdLst/>
            <a:ahLst/>
            <a:cxnLst/>
            <a:rect l="l" t="t" r="r" b="b"/>
            <a:pathLst>
              <a:path w="1250100" h="1250100" extrusionOk="0">
                <a:moveTo>
                  <a:pt x="0" y="0"/>
                </a:moveTo>
                <a:lnTo>
                  <a:pt x="1250100" y="0"/>
                </a:lnTo>
                <a:lnTo>
                  <a:pt x="1250100" y="1250100"/>
                </a:lnTo>
                <a:lnTo>
                  <a:pt x="0" y="125010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 name="Google Shape;163;g34bf68f3037_0_0"/>
          <p:cNvSpPr txBox="1"/>
          <p:nvPr/>
        </p:nvSpPr>
        <p:spPr>
          <a:xfrm>
            <a:off x="1028699" y="2164465"/>
            <a:ext cx="14051643" cy="897490"/>
          </a:xfrm>
          <a:prstGeom prst="rect">
            <a:avLst/>
          </a:prstGeom>
          <a:noFill/>
          <a:ln>
            <a:noFill/>
          </a:ln>
        </p:spPr>
        <p:txBody>
          <a:bodyPr spcFirstLastPara="1" wrap="square" lIns="0" tIns="0" rIns="0" bIns="0" anchor="t" anchorCtr="0">
            <a:spAutoFit/>
          </a:bodyPr>
          <a:lstStyle/>
          <a:p>
            <a:pPr marL="0" marR="0" lvl="0" indent="0" algn="l" rtl="0">
              <a:lnSpc>
                <a:spcPct val="108000"/>
              </a:lnSpc>
              <a:spcBef>
                <a:spcPts val="0"/>
              </a:spcBef>
              <a:spcAft>
                <a:spcPts val="0"/>
              </a:spcAft>
              <a:buNone/>
            </a:pPr>
            <a:r>
              <a:rPr lang="en-US" sz="5400" b="1" i="0" u="none" strike="noStrike" cap="none">
                <a:solidFill>
                  <a:srgbClr val="A02B93"/>
                </a:solidFill>
                <a:latin typeface="Arial"/>
                <a:ea typeface="Arial"/>
                <a:cs typeface="Arial"/>
                <a:sym typeface="Arial"/>
              </a:rPr>
              <a:t>Стратегии за внедряване на технологии</a:t>
            </a:r>
            <a:endParaRPr sz="1100" b="0" i="0" u="none" strike="noStrike" cap="none">
              <a:solidFill>
                <a:srgbClr val="A02B93"/>
              </a:solidFill>
              <a:latin typeface="Arial"/>
              <a:ea typeface="Arial"/>
              <a:cs typeface="Arial"/>
              <a:sym typeface="Arial"/>
            </a:endParaRPr>
          </a:p>
        </p:txBody>
      </p:sp>
      <p:sp>
        <p:nvSpPr>
          <p:cNvPr id="164" name="Google Shape;164;g34bf68f3037_0_0"/>
          <p:cNvSpPr/>
          <p:nvPr/>
        </p:nvSpPr>
        <p:spPr>
          <a:xfrm>
            <a:off x="12414739" y="3763455"/>
            <a:ext cx="4856480" cy="4856480"/>
          </a:xfrm>
          <a:custGeom>
            <a:avLst/>
            <a:gdLst/>
            <a:ahLst/>
            <a:cxnLst/>
            <a:rect l="l" t="t" r="r" b="b"/>
            <a:pathLst>
              <a:path w="812800" h="812800" extrusionOk="0">
                <a:moveTo>
                  <a:pt x="36666" y="0"/>
                </a:moveTo>
                <a:lnTo>
                  <a:pt x="776134" y="0"/>
                </a:lnTo>
                <a:cubicBezTo>
                  <a:pt x="796384" y="0"/>
                  <a:pt x="812800" y="16416"/>
                  <a:pt x="812800" y="36666"/>
                </a:cubicBezTo>
                <a:lnTo>
                  <a:pt x="812800" y="776134"/>
                </a:lnTo>
                <a:cubicBezTo>
                  <a:pt x="812800" y="796384"/>
                  <a:pt x="796384" y="812800"/>
                  <a:pt x="776134" y="812800"/>
                </a:cubicBezTo>
                <a:lnTo>
                  <a:pt x="36666" y="812800"/>
                </a:lnTo>
                <a:cubicBezTo>
                  <a:pt x="16416" y="812800"/>
                  <a:pt x="0" y="796384"/>
                  <a:pt x="0" y="776134"/>
                </a:cubicBezTo>
                <a:lnTo>
                  <a:pt x="0" y="36666"/>
                </a:lnTo>
                <a:cubicBezTo>
                  <a:pt x="0" y="16416"/>
                  <a:pt x="16416" y="0"/>
                  <a:pt x="36666" y="0"/>
                </a:cubicBezTo>
                <a:close/>
              </a:path>
            </a:pathLst>
          </a:custGeom>
          <a:blipFill rotWithShape="1">
            <a:blip r:embed="rId5">
              <a:alphaModFix/>
            </a:blip>
            <a:stretch>
              <a:fillRect l="-24896" r="-24884"/>
            </a:stretch>
          </a:blipFill>
          <a:ln w="114300" cap="rnd" cmpd="sng">
            <a:solidFill>
              <a:srgbClr val="926FB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 name="Google Shape;165;g34bf68f3037_0_0"/>
          <p:cNvSpPr txBox="1"/>
          <p:nvPr/>
        </p:nvSpPr>
        <p:spPr>
          <a:xfrm>
            <a:off x="2931120" y="744411"/>
            <a:ext cx="10765500" cy="1107996"/>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None/>
            </a:pPr>
            <a:r>
              <a:rPr lang="en-US" sz="4000" b="0" i="0" u="none" strike="noStrike" cap="none">
                <a:solidFill>
                  <a:srgbClr val="4EA72E"/>
                </a:solidFill>
                <a:latin typeface="Arial"/>
                <a:ea typeface="Arial"/>
                <a:cs typeface="Arial"/>
                <a:sym typeface="Arial"/>
              </a:rPr>
              <a:t>Тема 1: </a:t>
            </a:r>
            <a:r>
              <a:rPr lang="en-US" sz="4000" b="1" i="0" u="none" strike="noStrike" cap="none">
                <a:solidFill>
                  <a:srgbClr val="4EA72E"/>
                </a:solidFill>
                <a:latin typeface="Arial"/>
                <a:ea typeface="Arial"/>
                <a:cs typeface="Arial"/>
                <a:sym typeface="Arial"/>
              </a:rPr>
              <a:t>Ролята на технологиите при хибридна работа</a:t>
            </a:r>
            <a:endParaRPr sz="1400" b="0" i="0" u="none" strike="noStrike" cap="none">
              <a:solidFill>
                <a:srgbClr val="000000"/>
              </a:solidFill>
              <a:latin typeface="Arial"/>
              <a:ea typeface="Arial"/>
              <a:cs typeface="Arial"/>
              <a:sym typeface="Arial"/>
            </a:endParaRPr>
          </a:p>
        </p:txBody>
      </p:sp>
      <p:sp>
        <p:nvSpPr>
          <p:cNvPr id="166" name="Google Shape;166;g34bf68f3037_0_0"/>
          <p:cNvSpPr txBox="1"/>
          <p:nvPr/>
        </p:nvSpPr>
        <p:spPr>
          <a:xfrm>
            <a:off x="-2162874" y="3582612"/>
            <a:ext cx="9117300" cy="1063689"/>
          </a:xfrm>
          <a:prstGeom prst="rect">
            <a:avLst/>
          </a:prstGeom>
          <a:noFill/>
          <a:ln>
            <a:noFill/>
          </a:ln>
        </p:spPr>
        <p:txBody>
          <a:bodyPr spcFirstLastPara="1" wrap="square" lIns="0" tIns="0" rIns="0" bIns="0" anchor="t" anchorCtr="0">
            <a:spAutoFit/>
          </a:bodyPr>
          <a:lstStyle/>
          <a:p>
            <a:pPr marL="0" marR="0" lvl="0" indent="0" algn="ctr" rtl="0">
              <a:lnSpc>
                <a:spcPct val="144020"/>
              </a:lnSpc>
              <a:spcBef>
                <a:spcPts val="0"/>
              </a:spcBef>
              <a:spcAft>
                <a:spcPts val="0"/>
              </a:spcAft>
              <a:buClr>
                <a:srgbClr val="000000"/>
              </a:buClr>
              <a:buSzPts val="4800"/>
              <a:buFont typeface="Arial"/>
              <a:buNone/>
            </a:pPr>
            <a:r>
              <a:rPr lang="en-US" sz="4800" b="1" i="0" u="none" strike="noStrike" cap="none">
                <a:solidFill>
                  <a:srgbClr val="926FB1"/>
                </a:solidFill>
                <a:latin typeface="Arial"/>
                <a:ea typeface="Arial"/>
                <a:cs typeface="Arial"/>
                <a:sym typeface="Arial"/>
              </a:rPr>
              <a:t>Бариери</a:t>
            </a:r>
            <a:endParaRPr sz="1400" b="0" i="0" u="none" strike="noStrike" cap="none">
              <a:solidFill>
                <a:srgbClr val="000000"/>
              </a:solidFill>
              <a:latin typeface="Arial"/>
              <a:ea typeface="Arial"/>
              <a:cs typeface="Arial"/>
              <a:sym typeface="Arial"/>
            </a:endParaRPr>
          </a:p>
        </p:txBody>
      </p:sp>
      <p:sp>
        <p:nvSpPr>
          <p:cNvPr id="167" name="Google Shape;167;g34bf68f3037_0_0"/>
          <p:cNvSpPr txBox="1"/>
          <p:nvPr/>
        </p:nvSpPr>
        <p:spPr>
          <a:xfrm>
            <a:off x="477360" y="4688469"/>
            <a:ext cx="11269800" cy="2753574"/>
          </a:xfrm>
          <a:prstGeom prst="rect">
            <a:avLst/>
          </a:prstGeom>
          <a:noFill/>
          <a:ln>
            <a:noFill/>
          </a:ln>
        </p:spPr>
        <p:txBody>
          <a:bodyPr spcFirstLastPara="1" wrap="square" lIns="0" tIns="0" rIns="0" bIns="0" anchor="t" anchorCtr="0">
            <a:spAutoFit/>
          </a:bodyPr>
          <a:lstStyle/>
          <a:p>
            <a:pPr marL="894289" marR="0" lvl="1" indent="-447144" algn="l" rtl="0">
              <a:lnSpc>
                <a:spcPct val="107991"/>
              </a:lnSpc>
              <a:spcBef>
                <a:spcPts val="0"/>
              </a:spcBef>
              <a:spcAft>
                <a:spcPts val="0"/>
              </a:spcAft>
              <a:buClr>
                <a:srgbClr val="000000"/>
              </a:buClr>
              <a:buSzPts val="4142"/>
              <a:buFont typeface="Arial"/>
              <a:buChar char="•"/>
            </a:pPr>
            <a:r>
              <a:rPr lang="en-US" sz="4142" b="0" i="0" u="none" strike="noStrike" cap="none">
                <a:solidFill>
                  <a:srgbClr val="000000"/>
                </a:solidFill>
                <a:latin typeface="Arial"/>
                <a:ea typeface="Arial"/>
                <a:cs typeface="Arial"/>
                <a:sym typeface="Arial"/>
              </a:rPr>
              <a:t>Устойчивост на промяна</a:t>
            </a:r>
            <a:endParaRPr sz="1400" b="0" i="0" u="none" strike="noStrike" cap="none">
              <a:solidFill>
                <a:srgbClr val="000000"/>
              </a:solidFill>
              <a:latin typeface="Arial"/>
              <a:ea typeface="Arial"/>
              <a:cs typeface="Arial"/>
              <a:sym typeface="Arial"/>
            </a:endParaRPr>
          </a:p>
          <a:p>
            <a:pPr marL="894289" marR="0" lvl="1" indent="-447144" algn="l" rtl="0">
              <a:lnSpc>
                <a:spcPct val="107991"/>
              </a:lnSpc>
              <a:spcBef>
                <a:spcPts val="0"/>
              </a:spcBef>
              <a:spcAft>
                <a:spcPts val="0"/>
              </a:spcAft>
              <a:buClr>
                <a:srgbClr val="000000"/>
              </a:buClr>
              <a:buSzPts val="4142"/>
              <a:buFont typeface="Arial"/>
              <a:buChar char="•"/>
            </a:pPr>
            <a:r>
              <a:rPr lang="en-US" sz="4142" b="0" i="0" u="none" strike="noStrike" cap="none">
                <a:solidFill>
                  <a:srgbClr val="000000"/>
                </a:solidFill>
                <a:latin typeface="Arial"/>
                <a:ea typeface="Arial"/>
                <a:cs typeface="Arial"/>
                <a:sym typeface="Arial"/>
              </a:rPr>
              <a:t>Проблеми със сигурността</a:t>
            </a:r>
            <a:endParaRPr sz="1400" b="0" i="0" u="none" strike="noStrike" cap="none">
              <a:solidFill>
                <a:srgbClr val="000000"/>
              </a:solidFill>
              <a:latin typeface="Arial"/>
              <a:ea typeface="Arial"/>
              <a:cs typeface="Arial"/>
              <a:sym typeface="Arial"/>
            </a:endParaRPr>
          </a:p>
          <a:p>
            <a:pPr marL="894289" marR="0" lvl="1" indent="-447144" algn="l" rtl="0">
              <a:lnSpc>
                <a:spcPct val="107991"/>
              </a:lnSpc>
              <a:spcBef>
                <a:spcPts val="0"/>
              </a:spcBef>
              <a:spcAft>
                <a:spcPts val="0"/>
              </a:spcAft>
              <a:buClr>
                <a:srgbClr val="000000"/>
              </a:buClr>
              <a:buSzPts val="4142"/>
              <a:buFont typeface="Arial"/>
              <a:buChar char="•"/>
            </a:pPr>
            <a:r>
              <a:rPr lang="en-US" sz="4142" b="0" i="0" u="none" strike="noStrike" cap="none">
                <a:solidFill>
                  <a:srgbClr val="000000"/>
                </a:solidFill>
                <a:latin typeface="Arial"/>
                <a:ea typeface="Arial"/>
                <a:cs typeface="Arial"/>
                <a:sym typeface="Arial"/>
              </a:rPr>
              <a:t>Ограничен достъп до технологии</a:t>
            </a:r>
            <a:endParaRPr sz="1400" b="0" i="0" u="none" strike="noStrike" cap="none">
              <a:solidFill>
                <a:srgbClr val="000000"/>
              </a:solidFill>
              <a:latin typeface="Arial"/>
              <a:ea typeface="Arial"/>
              <a:cs typeface="Arial"/>
              <a:sym typeface="Arial"/>
            </a:endParaRPr>
          </a:p>
          <a:p>
            <a:pPr marL="894289" marR="0" lvl="1" indent="-447144" algn="l" rtl="0">
              <a:lnSpc>
                <a:spcPct val="107991"/>
              </a:lnSpc>
              <a:spcBef>
                <a:spcPts val="0"/>
              </a:spcBef>
              <a:spcAft>
                <a:spcPts val="0"/>
              </a:spcAft>
              <a:buClr>
                <a:srgbClr val="000000"/>
              </a:buClr>
              <a:buSzPts val="4142"/>
              <a:buFont typeface="Arial"/>
              <a:buChar char="•"/>
            </a:pPr>
            <a:r>
              <a:rPr lang="en-US" sz="4142" b="0" i="0" u="none" strike="noStrike" cap="none">
                <a:solidFill>
                  <a:srgbClr val="000000"/>
                </a:solidFill>
                <a:latin typeface="Arial"/>
                <a:ea typeface="Arial"/>
                <a:cs typeface="Arial"/>
                <a:sym typeface="Arial"/>
              </a:rPr>
              <a:t>Недостиг на дигитални умения</a:t>
            </a:r>
            <a:endParaRPr sz="1400" b="0" i="0" u="none" strike="noStrike" cap="none">
              <a:solidFill>
                <a:srgbClr val="000000"/>
              </a:solidFill>
              <a:latin typeface="Arial"/>
              <a:ea typeface="Arial"/>
              <a:cs typeface="Arial"/>
              <a:sym typeface="Arial"/>
            </a:endParaRPr>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4"/>
          <p:cNvSpPr/>
          <p:nvPr/>
        </p:nvSpPr>
        <p:spPr>
          <a:xfrm>
            <a:off x="477360" y="9293400"/>
            <a:ext cx="2453760" cy="514080"/>
          </a:xfrm>
          <a:custGeom>
            <a:avLst/>
            <a:gdLst/>
            <a:ahLst/>
            <a:cxnLst/>
            <a:rect l="l" t="t" r="r" b="b"/>
            <a:pathLst>
              <a:path w="2453760" h="514080" extrusionOk="0">
                <a:moveTo>
                  <a:pt x="0" y="0"/>
                </a:moveTo>
                <a:lnTo>
                  <a:pt x="2453760" y="0"/>
                </a:lnTo>
                <a:lnTo>
                  <a:pt x="2453760" y="514080"/>
                </a:lnTo>
                <a:lnTo>
                  <a:pt x="0" y="514080"/>
                </a:lnTo>
                <a:lnTo>
                  <a:pt x="0" y="0"/>
                </a:lnTo>
                <a:close/>
              </a:path>
            </a:pathLst>
          </a:custGeom>
          <a:blipFill rotWithShape="1">
            <a:blip r:embed="rId3">
              <a:alphaModFix/>
            </a:blip>
            <a:stretch>
              <a:fillRect t="-270" b="-267"/>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 name="Google Shape;173;p4"/>
          <p:cNvSpPr/>
          <p:nvPr/>
        </p:nvSpPr>
        <p:spPr>
          <a:xfrm>
            <a:off x="631800" y="396360"/>
            <a:ext cx="1250100" cy="1250100"/>
          </a:xfrm>
          <a:custGeom>
            <a:avLst/>
            <a:gdLst/>
            <a:ahLst/>
            <a:cxnLst/>
            <a:rect l="l" t="t" r="r" b="b"/>
            <a:pathLst>
              <a:path w="1250100" h="1250100" extrusionOk="0">
                <a:moveTo>
                  <a:pt x="0" y="0"/>
                </a:moveTo>
                <a:lnTo>
                  <a:pt x="1250100" y="0"/>
                </a:lnTo>
                <a:lnTo>
                  <a:pt x="1250100" y="1250100"/>
                </a:lnTo>
                <a:lnTo>
                  <a:pt x="0" y="125010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 name="Google Shape;174;p4"/>
          <p:cNvSpPr/>
          <p:nvPr/>
        </p:nvSpPr>
        <p:spPr>
          <a:xfrm>
            <a:off x="1516860" y="2467800"/>
            <a:ext cx="6171629" cy="6171629"/>
          </a:xfrm>
          <a:custGeom>
            <a:avLst/>
            <a:gdLst/>
            <a:ahLst/>
            <a:cxnLst/>
            <a:rect l="l" t="t" r="r" b="b"/>
            <a:pathLst>
              <a:path w="8228838" h="8228838" extrusionOk="0">
                <a:moveTo>
                  <a:pt x="0" y="1371473"/>
                </a:moveTo>
                <a:cubicBezTo>
                  <a:pt x="0" y="614045"/>
                  <a:pt x="614045" y="0"/>
                  <a:pt x="1371473" y="0"/>
                </a:cubicBezTo>
                <a:lnTo>
                  <a:pt x="6857365" y="0"/>
                </a:lnTo>
                <a:cubicBezTo>
                  <a:pt x="7614793" y="0"/>
                  <a:pt x="8228838" y="614045"/>
                  <a:pt x="8228838" y="1371473"/>
                </a:cubicBezTo>
                <a:lnTo>
                  <a:pt x="8228838" y="6857365"/>
                </a:lnTo>
                <a:cubicBezTo>
                  <a:pt x="8228838" y="7614793"/>
                  <a:pt x="7614793" y="8228838"/>
                  <a:pt x="6857365" y="8228838"/>
                </a:cubicBezTo>
                <a:lnTo>
                  <a:pt x="1371473" y="8228838"/>
                </a:lnTo>
                <a:cubicBezTo>
                  <a:pt x="614045" y="8228838"/>
                  <a:pt x="0" y="7614793"/>
                  <a:pt x="0" y="6857365"/>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 name="Google Shape;175;p4"/>
          <p:cNvSpPr/>
          <p:nvPr/>
        </p:nvSpPr>
        <p:spPr>
          <a:xfrm>
            <a:off x="-2037960" y="0"/>
            <a:ext cx="8359808" cy="10286428"/>
          </a:xfrm>
          <a:custGeom>
            <a:avLst/>
            <a:gdLst/>
            <a:ahLst/>
            <a:cxnLst/>
            <a:rect l="l" t="t" r="r" b="b"/>
            <a:pathLst>
              <a:path w="11146410" h="13715237" extrusionOk="0">
                <a:moveTo>
                  <a:pt x="1857756" y="0"/>
                </a:moveTo>
                <a:cubicBezTo>
                  <a:pt x="831723" y="0"/>
                  <a:pt x="0" y="831723"/>
                  <a:pt x="0" y="1857756"/>
                </a:cubicBezTo>
                <a:lnTo>
                  <a:pt x="0" y="11857482"/>
                </a:lnTo>
                <a:cubicBezTo>
                  <a:pt x="0" y="12883514"/>
                  <a:pt x="831723" y="13715237"/>
                  <a:pt x="1857756" y="13715237"/>
                </a:cubicBezTo>
                <a:lnTo>
                  <a:pt x="9288653" y="13715237"/>
                </a:lnTo>
                <a:cubicBezTo>
                  <a:pt x="10314686" y="13715237"/>
                  <a:pt x="11146410" y="12883514"/>
                  <a:pt x="11146410" y="11857482"/>
                </a:cubicBezTo>
                <a:lnTo>
                  <a:pt x="11146410" y="1857756"/>
                </a:lnTo>
                <a:cubicBezTo>
                  <a:pt x="11146282" y="831723"/>
                  <a:pt x="10314559" y="0"/>
                  <a:pt x="9288653" y="0"/>
                </a:cubicBezTo>
                <a:close/>
              </a:path>
            </a:pathLst>
          </a:custGeom>
          <a:gradFill>
            <a:gsLst>
              <a:gs pos="0">
                <a:srgbClr val="9D76B4"/>
              </a:gs>
              <a:gs pos="100000">
                <a:srgbClr val="262266"/>
              </a:gs>
            </a:gsLst>
            <a:lin ang="189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 name="Google Shape;176;p4"/>
          <p:cNvSpPr/>
          <p:nvPr/>
        </p:nvSpPr>
        <p:spPr>
          <a:xfrm>
            <a:off x="0" y="0"/>
            <a:ext cx="540" cy="540"/>
          </a:xfrm>
          <a:custGeom>
            <a:avLst/>
            <a:gdLst/>
            <a:ahLst/>
            <a:cxnLst/>
            <a:rect l="l" t="t" r="r" b="b"/>
            <a:pathLst>
              <a:path w="540" h="540" extrusionOk="0">
                <a:moveTo>
                  <a:pt x="0" y="0"/>
                </a:moveTo>
                <a:lnTo>
                  <a:pt x="540" y="0"/>
                </a:lnTo>
                <a:lnTo>
                  <a:pt x="540" y="540"/>
                </a:lnTo>
                <a:lnTo>
                  <a:pt x="0" y="540"/>
                </a:lnTo>
                <a:lnTo>
                  <a:pt x="0" y="0"/>
                </a:lnTo>
                <a:close/>
              </a:path>
            </a:pathLst>
          </a:custGeom>
          <a:blipFill rotWithShape="1">
            <a:blip r:embed="rId5">
              <a:alphaModFix/>
            </a:blip>
            <a:stretch>
              <a:fillRect l="-25005" r="-25079"/>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 name="Google Shape;177;p4"/>
          <p:cNvSpPr/>
          <p:nvPr/>
        </p:nvSpPr>
        <p:spPr>
          <a:xfrm>
            <a:off x="603475" y="1656524"/>
            <a:ext cx="4655291" cy="6982936"/>
          </a:xfrm>
          <a:custGeom>
            <a:avLst/>
            <a:gdLst/>
            <a:ahLst/>
            <a:cxnLst/>
            <a:rect l="l" t="t" r="r" b="b"/>
            <a:pathLst>
              <a:path w="6350000" h="9525000" extrusionOk="0">
                <a:moveTo>
                  <a:pt x="0" y="9042400"/>
                </a:moveTo>
                <a:lnTo>
                  <a:pt x="0" y="482600"/>
                </a:lnTo>
                <a:cubicBezTo>
                  <a:pt x="0" y="215900"/>
                  <a:pt x="215900" y="0"/>
                  <a:pt x="482600" y="0"/>
                </a:cubicBezTo>
                <a:lnTo>
                  <a:pt x="5867400" y="0"/>
                </a:lnTo>
                <a:cubicBezTo>
                  <a:pt x="6134100" y="0"/>
                  <a:pt x="6350000" y="217170"/>
                  <a:pt x="6350000" y="482600"/>
                </a:cubicBezTo>
                <a:lnTo>
                  <a:pt x="6350000" y="9042400"/>
                </a:lnTo>
                <a:cubicBezTo>
                  <a:pt x="6350000" y="9309100"/>
                  <a:pt x="6134100" y="9525000"/>
                  <a:pt x="5867400" y="9525000"/>
                </a:cubicBezTo>
                <a:lnTo>
                  <a:pt x="482600" y="9525000"/>
                </a:lnTo>
                <a:cubicBezTo>
                  <a:pt x="217170" y="9525000"/>
                  <a:pt x="0" y="9309100"/>
                  <a:pt x="0" y="9042400"/>
                </a:cubicBezTo>
                <a:close/>
              </a:path>
            </a:pathLst>
          </a:custGeom>
          <a:blipFill rotWithShape="1">
            <a:blip r:embed="rId6">
              <a:alphaModFix/>
            </a:blip>
            <a:stretch>
              <a:fillRect l="-33107" r="-91576"/>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 name="Google Shape;178;p4"/>
          <p:cNvSpPr txBox="1"/>
          <p:nvPr/>
        </p:nvSpPr>
        <p:spPr>
          <a:xfrm>
            <a:off x="6574971" y="4279611"/>
            <a:ext cx="10900229" cy="2548005"/>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519"/>
              <a:buFont typeface="Arial"/>
              <a:buNone/>
            </a:pPr>
            <a:r>
              <a:rPr lang="en-US" sz="5519" b="1" i="0" u="none" strike="noStrike" cap="none">
                <a:solidFill>
                  <a:srgbClr val="926FB1"/>
                </a:solidFill>
                <a:latin typeface="Arial"/>
                <a:ea typeface="Arial"/>
                <a:cs typeface="Arial"/>
                <a:sym typeface="Arial"/>
              </a:rPr>
              <a:t>Какви са разликите между синхронна и асинхронна комуникация?</a:t>
            </a:r>
            <a:endParaRPr sz="1400" b="0" i="0" u="none" strike="noStrike" cap="none">
              <a:solidFill>
                <a:srgbClr val="000000"/>
              </a:solidFill>
              <a:latin typeface="Arial"/>
              <a:ea typeface="Arial"/>
              <a:cs typeface="Arial"/>
              <a:sym typeface="Arial"/>
            </a:endParaRPr>
          </a:p>
        </p:txBody>
      </p:sp>
      <p:sp>
        <p:nvSpPr>
          <p:cNvPr id="179" name="Google Shape;179;p4"/>
          <p:cNvSpPr txBox="1"/>
          <p:nvPr/>
        </p:nvSpPr>
        <p:spPr>
          <a:xfrm>
            <a:off x="7064871" y="788018"/>
            <a:ext cx="10765397" cy="1107996"/>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None/>
            </a:pPr>
            <a:r>
              <a:rPr lang="en-US" sz="4000" b="0" i="0" u="none" strike="noStrike" cap="none">
                <a:solidFill>
                  <a:srgbClr val="4EA72E"/>
                </a:solidFill>
                <a:latin typeface="Arial"/>
                <a:ea typeface="Arial"/>
                <a:cs typeface="Arial"/>
                <a:sym typeface="Arial"/>
              </a:rPr>
              <a:t>Тема 1: </a:t>
            </a:r>
            <a:r>
              <a:rPr lang="en-US" sz="4000" b="1" i="0" u="none" strike="noStrike" cap="none">
                <a:solidFill>
                  <a:srgbClr val="4EA72E"/>
                </a:solidFill>
                <a:latin typeface="Arial"/>
                <a:ea typeface="Arial"/>
                <a:cs typeface="Arial"/>
                <a:sym typeface="Arial"/>
              </a:rPr>
              <a:t>Ролята на технологиите при хибридна работа</a:t>
            </a:r>
            <a:endParaRPr sz="1400" b="0" i="0" u="none" strike="noStrike" cap="none">
              <a:solidFill>
                <a:srgbClr val="000000"/>
              </a:solidFill>
              <a:latin typeface="Arial"/>
              <a:ea typeface="Arial"/>
              <a:cs typeface="Arial"/>
              <a:sym typeface="Arial"/>
            </a:endParaRPr>
          </a:p>
        </p:txBody>
      </p:sp>
      <p:sp>
        <p:nvSpPr>
          <p:cNvPr id="180" name="Google Shape;180;p4"/>
          <p:cNvSpPr/>
          <p:nvPr/>
        </p:nvSpPr>
        <p:spPr>
          <a:xfrm>
            <a:off x="629760" y="9445800"/>
            <a:ext cx="2453760" cy="514080"/>
          </a:xfrm>
          <a:custGeom>
            <a:avLst/>
            <a:gdLst/>
            <a:ahLst/>
            <a:cxnLst/>
            <a:rect l="l" t="t" r="r" b="b"/>
            <a:pathLst>
              <a:path w="2453760" h="514080" extrusionOk="0">
                <a:moveTo>
                  <a:pt x="0" y="0"/>
                </a:moveTo>
                <a:lnTo>
                  <a:pt x="2453760" y="0"/>
                </a:lnTo>
                <a:lnTo>
                  <a:pt x="2453760" y="514080"/>
                </a:lnTo>
                <a:lnTo>
                  <a:pt x="0" y="514080"/>
                </a:lnTo>
                <a:lnTo>
                  <a:pt x="0" y="0"/>
                </a:lnTo>
                <a:close/>
              </a:path>
            </a:pathLst>
          </a:custGeom>
          <a:blipFill rotWithShape="1">
            <a:blip r:embed="rId3">
              <a:alphaModFix/>
            </a:blip>
            <a:stretch>
              <a:fillRect t="-270" b="-267"/>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5"/>
          <p:cNvSpPr/>
          <p:nvPr/>
        </p:nvSpPr>
        <p:spPr>
          <a:xfrm>
            <a:off x="477360" y="9293400"/>
            <a:ext cx="2453760" cy="514080"/>
          </a:xfrm>
          <a:custGeom>
            <a:avLst/>
            <a:gdLst/>
            <a:ahLst/>
            <a:cxnLst/>
            <a:rect l="l" t="t" r="r" b="b"/>
            <a:pathLst>
              <a:path w="2453760" h="514080" extrusionOk="0">
                <a:moveTo>
                  <a:pt x="0" y="0"/>
                </a:moveTo>
                <a:lnTo>
                  <a:pt x="2453760" y="0"/>
                </a:lnTo>
                <a:lnTo>
                  <a:pt x="2453760" y="514080"/>
                </a:lnTo>
                <a:lnTo>
                  <a:pt x="0" y="514080"/>
                </a:lnTo>
                <a:lnTo>
                  <a:pt x="0" y="0"/>
                </a:lnTo>
                <a:close/>
              </a:path>
            </a:pathLst>
          </a:custGeom>
          <a:blipFill rotWithShape="1">
            <a:blip r:embed="rId3">
              <a:alphaModFix/>
            </a:blip>
            <a:stretch>
              <a:fillRect t="-270" b="-267"/>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 name="Google Shape;186;p5"/>
          <p:cNvSpPr/>
          <p:nvPr/>
        </p:nvSpPr>
        <p:spPr>
          <a:xfrm>
            <a:off x="631800" y="396360"/>
            <a:ext cx="1250100" cy="1250100"/>
          </a:xfrm>
          <a:custGeom>
            <a:avLst/>
            <a:gdLst/>
            <a:ahLst/>
            <a:cxnLst/>
            <a:rect l="l" t="t" r="r" b="b"/>
            <a:pathLst>
              <a:path w="1250100" h="1250100" extrusionOk="0">
                <a:moveTo>
                  <a:pt x="0" y="0"/>
                </a:moveTo>
                <a:lnTo>
                  <a:pt x="1250100" y="0"/>
                </a:lnTo>
                <a:lnTo>
                  <a:pt x="1250100" y="1250100"/>
                </a:lnTo>
                <a:lnTo>
                  <a:pt x="0" y="125010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 name="Google Shape;187;p5"/>
          <p:cNvSpPr/>
          <p:nvPr/>
        </p:nvSpPr>
        <p:spPr>
          <a:xfrm>
            <a:off x="1516860" y="2467800"/>
            <a:ext cx="6171629" cy="6171629"/>
          </a:xfrm>
          <a:custGeom>
            <a:avLst/>
            <a:gdLst/>
            <a:ahLst/>
            <a:cxnLst/>
            <a:rect l="l" t="t" r="r" b="b"/>
            <a:pathLst>
              <a:path w="8228838" h="8228838" extrusionOk="0">
                <a:moveTo>
                  <a:pt x="0" y="1371473"/>
                </a:moveTo>
                <a:cubicBezTo>
                  <a:pt x="0" y="614045"/>
                  <a:pt x="614045" y="0"/>
                  <a:pt x="1371473" y="0"/>
                </a:cubicBezTo>
                <a:lnTo>
                  <a:pt x="6857365" y="0"/>
                </a:lnTo>
                <a:cubicBezTo>
                  <a:pt x="7614793" y="0"/>
                  <a:pt x="8228838" y="614045"/>
                  <a:pt x="8228838" y="1371473"/>
                </a:cubicBezTo>
                <a:lnTo>
                  <a:pt x="8228838" y="6857365"/>
                </a:lnTo>
                <a:cubicBezTo>
                  <a:pt x="8228838" y="7614793"/>
                  <a:pt x="7614793" y="8228838"/>
                  <a:pt x="6857365" y="8228838"/>
                </a:cubicBezTo>
                <a:lnTo>
                  <a:pt x="1371473" y="8228838"/>
                </a:lnTo>
                <a:cubicBezTo>
                  <a:pt x="614045" y="8228838"/>
                  <a:pt x="0" y="7614793"/>
                  <a:pt x="0" y="6857365"/>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 name="Google Shape;188;p5"/>
          <p:cNvSpPr/>
          <p:nvPr/>
        </p:nvSpPr>
        <p:spPr>
          <a:xfrm>
            <a:off x="-2037960" y="0"/>
            <a:ext cx="8359808" cy="10286428"/>
          </a:xfrm>
          <a:custGeom>
            <a:avLst/>
            <a:gdLst/>
            <a:ahLst/>
            <a:cxnLst/>
            <a:rect l="l" t="t" r="r" b="b"/>
            <a:pathLst>
              <a:path w="11146410" h="13715237" extrusionOk="0">
                <a:moveTo>
                  <a:pt x="1857756" y="0"/>
                </a:moveTo>
                <a:cubicBezTo>
                  <a:pt x="831723" y="0"/>
                  <a:pt x="0" y="831723"/>
                  <a:pt x="0" y="1857756"/>
                </a:cubicBezTo>
                <a:lnTo>
                  <a:pt x="0" y="11857482"/>
                </a:lnTo>
                <a:cubicBezTo>
                  <a:pt x="0" y="12883514"/>
                  <a:pt x="831723" y="13715237"/>
                  <a:pt x="1857756" y="13715237"/>
                </a:cubicBezTo>
                <a:lnTo>
                  <a:pt x="9288653" y="13715237"/>
                </a:lnTo>
                <a:cubicBezTo>
                  <a:pt x="10314686" y="13715237"/>
                  <a:pt x="11146410" y="12883514"/>
                  <a:pt x="11146410" y="11857482"/>
                </a:cubicBezTo>
                <a:lnTo>
                  <a:pt x="11146410" y="1857756"/>
                </a:lnTo>
                <a:cubicBezTo>
                  <a:pt x="11146282" y="831723"/>
                  <a:pt x="10314559" y="0"/>
                  <a:pt x="9288653" y="0"/>
                </a:cubicBezTo>
                <a:close/>
              </a:path>
            </a:pathLst>
          </a:custGeom>
          <a:gradFill>
            <a:gsLst>
              <a:gs pos="0">
                <a:srgbClr val="9D76B4"/>
              </a:gs>
              <a:gs pos="100000">
                <a:srgbClr val="262266"/>
              </a:gs>
            </a:gsLst>
            <a:lin ang="189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 name="Google Shape;189;p5"/>
          <p:cNvSpPr/>
          <p:nvPr/>
        </p:nvSpPr>
        <p:spPr>
          <a:xfrm>
            <a:off x="0" y="0"/>
            <a:ext cx="540" cy="540"/>
          </a:xfrm>
          <a:custGeom>
            <a:avLst/>
            <a:gdLst/>
            <a:ahLst/>
            <a:cxnLst/>
            <a:rect l="l" t="t" r="r" b="b"/>
            <a:pathLst>
              <a:path w="540" h="540" extrusionOk="0">
                <a:moveTo>
                  <a:pt x="0" y="0"/>
                </a:moveTo>
                <a:lnTo>
                  <a:pt x="540" y="0"/>
                </a:lnTo>
                <a:lnTo>
                  <a:pt x="540" y="540"/>
                </a:lnTo>
                <a:lnTo>
                  <a:pt x="0" y="540"/>
                </a:lnTo>
                <a:lnTo>
                  <a:pt x="0" y="0"/>
                </a:lnTo>
                <a:close/>
              </a:path>
            </a:pathLst>
          </a:custGeom>
          <a:blipFill rotWithShape="1">
            <a:blip r:embed="rId5">
              <a:alphaModFix/>
            </a:blip>
            <a:stretch>
              <a:fillRect l="-25005" r="-25079"/>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 name="Google Shape;190;p5"/>
          <p:cNvSpPr/>
          <p:nvPr/>
        </p:nvSpPr>
        <p:spPr>
          <a:xfrm>
            <a:off x="603475" y="1656524"/>
            <a:ext cx="4655291" cy="6982936"/>
          </a:xfrm>
          <a:custGeom>
            <a:avLst/>
            <a:gdLst/>
            <a:ahLst/>
            <a:cxnLst/>
            <a:rect l="l" t="t" r="r" b="b"/>
            <a:pathLst>
              <a:path w="6350000" h="9525000" extrusionOk="0">
                <a:moveTo>
                  <a:pt x="0" y="9042400"/>
                </a:moveTo>
                <a:lnTo>
                  <a:pt x="0" y="482600"/>
                </a:lnTo>
                <a:cubicBezTo>
                  <a:pt x="0" y="215900"/>
                  <a:pt x="215900" y="0"/>
                  <a:pt x="482600" y="0"/>
                </a:cubicBezTo>
                <a:lnTo>
                  <a:pt x="5867400" y="0"/>
                </a:lnTo>
                <a:cubicBezTo>
                  <a:pt x="6134100" y="0"/>
                  <a:pt x="6350000" y="217170"/>
                  <a:pt x="6350000" y="482600"/>
                </a:cubicBezTo>
                <a:lnTo>
                  <a:pt x="6350000" y="9042400"/>
                </a:lnTo>
                <a:cubicBezTo>
                  <a:pt x="6350000" y="9309100"/>
                  <a:pt x="6134100" y="9525000"/>
                  <a:pt x="5867400" y="9525000"/>
                </a:cubicBezTo>
                <a:lnTo>
                  <a:pt x="482600" y="9525000"/>
                </a:lnTo>
                <a:cubicBezTo>
                  <a:pt x="217170" y="9525000"/>
                  <a:pt x="0" y="9309100"/>
                  <a:pt x="0" y="9042400"/>
                </a:cubicBezTo>
                <a:close/>
              </a:path>
            </a:pathLst>
          </a:custGeom>
          <a:blipFill rotWithShape="1">
            <a:blip r:embed="rId6">
              <a:alphaModFix/>
            </a:blip>
            <a:stretch>
              <a:fillRect l="-62548" r="-62544"/>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 name="Google Shape;191;p5"/>
          <p:cNvSpPr txBox="1"/>
          <p:nvPr/>
        </p:nvSpPr>
        <p:spPr>
          <a:xfrm>
            <a:off x="6020150" y="3248889"/>
            <a:ext cx="11097658" cy="1301638"/>
          </a:xfrm>
          <a:prstGeom prst="rect">
            <a:avLst/>
          </a:prstGeom>
          <a:noFill/>
          <a:ln>
            <a:noFill/>
          </a:ln>
        </p:spPr>
        <p:txBody>
          <a:bodyPr spcFirstLastPara="1" wrap="square" lIns="0" tIns="0" rIns="0" bIns="0" anchor="t" anchorCtr="0">
            <a:spAutoFit/>
          </a:bodyPr>
          <a:lstStyle/>
          <a:p>
            <a:pPr marL="0" marR="0" lvl="0" indent="0" algn="ctr" rtl="0">
              <a:lnSpc>
                <a:spcPct val="180017"/>
              </a:lnSpc>
              <a:spcBef>
                <a:spcPts val="0"/>
              </a:spcBef>
              <a:spcAft>
                <a:spcPts val="0"/>
              </a:spcAft>
              <a:buClr>
                <a:srgbClr val="000000"/>
              </a:buClr>
              <a:buSzPts val="4699"/>
              <a:buFont typeface="Arial"/>
              <a:buNone/>
            </a:pPr>
            <a:r>
              <a:rPr lang="en-US" sz="4699" b="1" i="0" u="none" strike="noStrike" cap="none">
                <a:solidFill>
                  <a:srgbClr val="926FB1"/>
                </a:solidFill>
                <a:latin typeface="Arial"/>
                <a:ea typeface="Arial"/>
                <a:cs typeface="Arial"/>
                <a:sym typeface="Arial"/>
              </a:rPr>
              <a:t>Предимства</a:t>
            </a:r>
            <a:endParaRPr sz="1400" b="0" i="0" u="none" strike="noStrike" cap="none">
              <a:solidFill>
                <a:srgbClr val="000000"/>
              </a:solidFill>
              <a:latin typeface="Arial"/>
              <a:ea typeface="Arial"/>
              <a:cs typeface="Arial"/>
              <a:sym typeface="Arial"/>
            </a:endParaRPr>
          </a:p>
        </p:txBody>
      </p:sp>
      <p:sp>
        <p:nvSpPr>
          <p:cNvPr id="192" name="Google Shape;192;p5"/>
          <p:cNvSpPr txBox="1"/>
          <p:nvPr/>
        </p:nvSpPr>
        <p:spPr>
          <a:xfrm>
            <a:off x="7188966" y="4455569"/>
            <a:ext cx="10442128" cy="3951082"/>
          </a:xfrm>
          <a:prstGeom prst="rect">
            <a:avLst/>
          </a:prstGeom>
          <a:noFill/>
          <a:ln>
            <a:noFill/>
          </a:ln>
        </p:spPr>
        <p:txBody>
          <a:bodyPr spcFirstLastPara="1" wrap="square" lIns="0" tIns="0" rIns="0" bIns="0" anchor="t" anchorCtr="0">
            <a:spAutoFit/>
          </a:bodyPr>
          <a:lstStyle/>
          <a:p>
            <a:pPr marL="855527" marR="0" lvl="1" indent="-427764" algn="l" rtl="0">
              <a:lnSpc>
                <a:spcPct val="108001"/>
              </a:lnSpc>
              <a:spcBef>
                <a:spcPts val="0"/>
              </a:spcBef>
              <a:spcAft>
                <a:spcPts val="0"/>
              </a:spcAft>
              <a:buClr>
                <a:srgbClr val="000000"/>
              </a:buClr>
              <a:buSzPts val="3962"/>
              <a:buFont typeface="Arial"/>
              <a:buChar char="•"/>
            </a:pPr>
            <a:r>
              <a:rPr lang="en-US" sz="3962" b="0" i="0" u="none" strike="noStrike" cap="none">
                <a:solidFill>
                  <a:srgbClr val="000000"/>
                </a:solidFill>
                <a:latin typeface="Arial"/>
                <a:ea typeface="Arial"/>
                <a:cs typeface="Arial"/>
                <a:sym typeface="Arial"/>
              </a:rPr>
              <a:t>Високоефективен за спешни повиквания</a:t>
            </a:r>
            <a:endParaRPr sz="1400" b="0" i="0" u="none" strike="noStrike" cap="none">
              <a:solidFill>
                <a:srgbClr val="000000"/>
              </a:solidFill>
              <a:latin typeface="Arial"/>
              <a:ea typeface="Arial"/>
              <a:cs typeface="Arial"/>
              <a:sym typeface="Arial"/>
            </a:endParaRPr>
          </a:p>
          <a:p>
            <a:pPr marL="855527" marR="0" lvl="1" indent="-427764" algn="l" rtl="0">
              <a:lnSpc>
                <a:spcPct val="108001"/>
              </a:lnSpc>
              <a:spcBef>
                <a:spcPts val="0"/>
              </a:spcBef>
              <a:spcAft>
                <a:spcPts val="0"/>
              </a:spcAft>
              <a:buClr>
                <a:srgbClr val="000000"/>
              </a:buClr>
              <a:buSzPts val="3962"/>
              <a:buFont typeface="Arial"/>
              <a:buChar char="•"/>
            </a:pPr>
            <a:r>
              <a:rPr lang="en-US" sz="3962" b="0" i="0" u="none" strike="noStrike" cap="none">
                <a:solidFill>
                  <a:srgbClr val="000000"/>
                </a:solidFill>
                <a:latin typeface="Arial"/>
                <a:ea typeface="Arial"/>
                <a:cs typeface="Arial"/>
                <a:sym typeface="Arial"/>
              </a:rPr>
              <a:t>Позволява незабавна обратна връзка </a:t>
            </a:r>
            <a:endParaRPr sz="1400" b="0" i="0" u="none" strike="noStrike" cap="none">
              <a:solidFill>
                <a:srgbClr val="000000"/>
              </a:solidFill>
              <a:latin typeface="Arial"/>
              <a:ea typeface="Arial"/>
              <a:cs typeface="Arial"/>
              <a:sym typeface="Arial"/>
            </a:endParaRPr>
          </a:p>
          <a:p>
            <a:pPr marL="0" marR="0" lvl="0" indent="0" algn="l" rtl="0">
              <a:lnSpc>
                <a:spcPct val="108001"/>
              </a:lnSpc>
              <a:spcBef>
                <a:spcPts val="0"/>
              </a:spcBef>
              <a:spcAft>
                <a:spcPts val="0"/>
              </a:spcAft>
              <a:buClr>
                <a:srgbClr val="000000"/>
              </a:buClr>
              <a:buSzPts val="3962"/>
              <a:buFont typeface="Arial"/>
              <a:buNone/>
            </a:pPr>
            <a:endParaRPr sz="3962" b="0" i="0" u="none" strike="noStrike" cap="none">
              <a:solidFill>
                <a:srgbClr val="000000"/>
              </a:solidFill>
              <a:latin typeface="Arial"/>
              <a:ea typeface="Arial"/>
              <a:cs typeface="Arial"/>
              <a:sym typeface="Arial"/>
            </a:endParaRPr>
          </a:p>
          <a:p>
            <a:pPr marL="0" marR="0" lvl="0" indent="0" algn="l" rtl="0">
              <a:lnSpc>
                <a:spcPct val="108001"/>
              </a:lnSpc>
              <a:spcBef>
                <a:spcPts val="0"/>
              </a:spcBef>
              <a:spcAft>
                <a:spcPts val="0"/>
              </a:spcAft>
              <a:buClr>
                <a:srgbClr val="000000"/>
              </a:buClr>
              <a:buSzPts val="3962"/>
              <a:buFont typeface="Arial"/>
              <a:buNone/>
            </a:pPr>
            <a:endParaRPr sz="3962" b="0" i="0" u="none" strike="noStrike" cap="none">
              <a:solidFill>
                <a:srgbClr val="000000"/>
              </a:solidFill>
              <a:latin typeface="Arial"/>
              <a:ea typeface="Arial"/>
              <a:cs typeface="Arial"/>
              <a:sym typeface="Arial"/>
            </a:endParaRPr>
          </a:p>
          <a:p>
            <a:pPr marL="0" marR="0" lvl="0" indent="0" algn="l" rtl="0">
              <a:lnSpc>
                <a:spcPct val="108001"/>
              </a:lnSpc>
              <a:spcBef>
                <a:spcPts val="0"/>
              </a:spcBef>
              <a:spcAft>
                <a:spcPts val="0"/>
              </a:spcAft>
              <a:buClr>
                <a:srgbClr val="000000"/>
              </a:buClr>
              <a:buSzPts val="3962"/>
              <a:buFont typeface="Arial"/>
              <a:buNone/>
            </a:pPr>
            <a:endParaRPr sz="3962" b="0" i="0" u="none" strike="noStrike" cap="none">
              <a:solidFill>
                <a:srgbClr val="000000"/>
              </a:solidFill>
              <a:latin typeface="Arial"/>
              <a:ea typeface="Arial"/>
              <a:cs typeface="Arial"/>
              <a:sym typeface="Arial"/>
            </a:endParaRPr>
          </a:p>
          <a:p>
            <a:pPr marL="0" marR="0" lvl="0" indent="0" algn="l" rtl="0">
              <a:lnSpc>
                <a:spcPct val="108001"/>
              </a:lnSpc>
              <a:spcBef>
                <a:spcPts val="0"/>
              </a:spcBef>
              <a:spcAft>
                <a:spcPts val="0"/>
              </a:spcAft>
              <a:buClr>
                <a:srgbClr val="000000"/>
              </a:buClr>
              <a:buSzPts val="3962"/>
              <a:buFont typeface="Arial"/>
              <a:buNone/>
            </a:pPr>
            <a:endParaRPr sz="3962" b="0" i="0" u="none" strike="noStrike" cap="none">
              <a:solidFill>
                <a:srgbClr val="000000"/>
              </a:solidFill>
              <a:latin typeface="Arial"/>
              <a:ea typeface="Arial"/>
              <a:cs typeface="Arial"/>
              <a:sym typeface="Arial"/>
            </a:endParaRPr>
          </a:p>
        </p:txBody>
      </p:sp>
      <p:sp>
        <p:nvSpPr>
          <p:cNvPr id="193" name="Google Shape;193;p5"/>
          <p:cNvSpPr txBox="1"/>
          <p:nvPr/>
        </p:nvSpPr>
        <p:spPr>
          <a:xfrm>
            <a:off x="7158405" y="593915"/>
            <a:ext cx="9835309" cy="1096903"/>
          </a:xfrm>
          <a:prstGeom prst="rect">
            <a:avLst/>
          </a:prstGeom>
          <a:noFill/>
          <a:ln>
            <a:noFill/>
          </a:ln>
        </p:spPr>
        <p:txBody>
          <a:bodyPr spcFirstLastPara="1" wrap="square" lIns="0" tIns="0" rIns="0" bIns="0" anchor="t" anchorCtr="0">
            <a:spAutoFit/>
          </a:bodyPr>
          <a:lstStyle/>
          <a:p>
            <a:pPr marL="0" marR="0" lvl="0" indent="0" algn="ctr" rtl="0">
              <a:lnSpc>
                <a:spcPct val="108000"/>
              </a:lnSpc>
              <a:spcBef>
                <a:spcPts val="0"/>
              </a:spcBef>
              <a:spcAft>
                <a:spcPts val="0"/>
              </a:spcAft>
              <a:buClr>
                <a:srgbClr val="000000"/>
              </a:buClr>
              <a:buSzPts val="6600"/>
              <a:buFont typeface="Arial"/>
              <a:buNone/>
            </a:pPr>
            <a:r>
              <a:rPr lang="en-US" sz="6600" b="1" i="0" u="none" strike="noStrike" cap="none">
                <a:solidFill>
                  <a:srgbClr val="A02B93"/>
                </a:solidFill>
                <a:latin typeface="Arial"/>
                <a:ea typeface="Arial"/>
                <a:cs typeface="Arial"/>
                <a:sym typeface="Arial"/>
              </a:rPr>
              <a:t>Синхронни методи</a:t>
            </a:r>
            <a:endParaRPr sz="1400" b="0" i="0" u="none" strike="noStrike" cap="none">
              <a:solidFill>
                <a:srgbClr val="A02B93"/>
              </a:solidFill>
              <a:latin typeface="Arial"/>
              <a:ea typeface="Arial"/>
              <a:cs typeface="Arial"/>
              <a:sym typeface="Arial"/>
            </a:endParaRPr>
          </a:p>
        </p:txBody>
      </p:sp>
      <p:sp>
        <p:nvSpPr>
          <p:cNvPr id="194" name="Google Shape;194;p5"/>
          <p:cNvSpPr txBox="1"/>
          <p:nvPr/>
        </p:nvSpPr>
        <p:spPr>
          <a:xfrm>
            <a:off x="5896130" y="5955071"/>
            <a:ext cx="11097600" cy="1301638"/>
          </a:xfrm>
          <a:prstGeom prst="rect">
            <a:avLst/>
          </a:prstGeom>
          <a:noFill/>
          <a:ln>
            <a:noFill/>
          </a:ln>
        </p:spPr>
        <p:txBody>
          <a:bodyPr spcFirstLastPara="1" wrap="square" lIns="0" tIns="0" rIns="0" bIns="0" anchor="t" anchorCtr="0">
            <a:spAutoFit/>
          </a:bodyPr>
          <a:lstStyle/>
          <a:p>
            <a:pPr marL="0" marR="0" lvl="0" indent="0" algn="ctr" rtl="0">
              <a:lnSpc>
                <a:spcPct val="180017"/>
              </a:lnSpc>
              <a:spcBef>
                <a:spcPts val="0"/>
              </a:spcBef>
              <a:spcAft>
                <a:spcPts val="0"/>
              </a:spcAft>
              <a:buClr>
                <a:srgbClr val="000000"/>
              </a:buClr>
              <a:buSzPts val="4699"/>
              <a:buFont typeface="Arial"/>
              <a:buNone/>
            </a:pPr>
            <a:r>
              <a:rPr lang="en-US" sz="4699" b="1" i="0" u="none" strike="noStrike" cap="none">
                <a:solidFill>
                  <a:srgbClr val="926FB1"/>
                </a:solidFill>
                <a:latin typeface="Arial"/>
                <a:ea typeface="Arial"/>
                <a:cs typeface="Arial"/>
                <a:sym typeface="Arial"/>
              </a:rPr>
              <a:t>Недостатъци</a:t>
            </a:r>
            <a:endParaRPr sz="1400" b="0" i="0" u="none" strike="noStrike" cap="none">
              <a:solidFill>
                <a:srgbClr val="000000"/>
              </a:solidFill>
              <a:latin typeface="Arial"/>
              <a:ea typeface="Arial"/>
              <a:cs typeface="Arial"/>
              <a:sym typeface="Arial"/>
            </a:endParaRPr>
          </a:p>
        </p:txBody>
      </p:sp>
      <p:sp>
        <p:nvSpPr>
          <p:cNvPr id="195" name="Google Shape;195;p5"/>
          <p:cNvSpPr txBox="1"/>
          <p:nvPr/>
        </p:nvSpPr>
        <p:spPr>
          <a:xfrm>
            <a:off x="7188979" y="7130032"/>
            <a:ext cx="9928800" cy="5268109"/>
          </a:xfrm>
          <a:prstGeom prst="rect">
            <a:avLst/>
          </a:prstGeom>
          <a:noFill/>
          <a:ln>
            <a:noFill/>
          </a:ln>
        </p:spPr>
        <p:txBody>
          <a:bodyPr spcFirstLastPara="1" wrap="square" lIns="0" tIns="0" rIns="0" bIns="0" anchor="t" anchorCtr="0">
            <a:spAutoFit/>
          </a:bodyPr>
          <a:lstStyle/>
          <a:p>
            <a:pPr marL="855527" marR="0" lvl="1" indent="-427764" algn="l" rtl="0">
              <a:lnSpc>
                <a:spcPct val="108001"/>
              </a:lnSpc>
              <a:spcBef>
                <a:spcPts val="0"/>
              </a:spcBef>
              <a:spcAft>
                <a:spcPts val="0"/>
              </a:spcAft>
              <a:buClr>
                <a:srgbClr val="000000"/>
              </a:buClr>
              <a:buSzPts val="3962"/>
              <a:buFont typeface="Arial"/>
              <a:buChar char="•"/>
            </a:pPr>
            <a:r>
              <a:rPr lang="en-US" sz="3962" b="0" i="0" u="none" strike="noStrike" cap="none" dirty="0" err="1">
                <a:solidFill>
                  <a:srgbClr val="000000"/>
                </a:solidFill>
                <a:latin typeface="Arial"/>
                <a:ea typeface="Arial"/>
                <a:cs typeface="Arial"/>
                <a:sym typeface="Arial"/>
              </a:rPr>
              <a:t>Може</a:t>
            </a:r>
            <a:r>
              <a:rPr lang="en-US" sz="3962" b="0" i="0" u="none" strike="noStrike" cap="none" dirty="0">
                <a:solidFill>
                  <a:srgbClr val="000000"/>
                </a:solidFill>
                <a:latin typeface="Arial"/>
                <a:ea typeface="Arial"/>
                <a:cs typeface="Arial"/>
                <a:sym typeface="Arial"/>
              </a:rPr>
              <a:t> </a:t>
            </a:r>
            <a:r>
              <a:rPr lang="en-US" sz="3962" b="0" i="0" u="none" strike="noStrike" cap="none" dirty="0" err="1">
                <a:solidFill>
                  <a:srgbClr val="000000"/>
                </a:solidFill>
                <a:latin typeface="Arial"/>
                <a:ea typeface="Arial"/>
                <a:cs typeface="Arial"/>
                <a:sym typeface="Arial"/>
              </a:rPr>
              <a:t>да</a:t>
            </a:r>
            <a:r>
              <a:rPr lang="en-US" sz="3962" b="0" i="0" u="none" strike="noStrike" cap="none" dirty="0">
                <a:solidFill>
                  <a:srgbClr val="000000"/>
                </a:solidFill>
                <a:latin typeface="Arial"/>
                <a:ea typeface="Arial"/>
                <a:cs typeface="Arial"/>
                <a:sym typeface="Arial"/>
              </a:rPr>
              <a:t> </a:t>
            </a:r>
            <a:r>
              <a:rPr lang="en-US" sz="3962" b="0" i="0" u="none" strike="noStrike" cap="none" dirty="0" err="1">
                <a:solidFill>
                  <a:srgbClr val="000000"/>
                </a:solidFill>
                <a:latin typeface="Arial"/>
                <a:ea typeface="Arial"/>
                <a:cs typeface="Arial"/>
                <a:sym typeface="Arial"/>
              </a:rPr>
              <a:t>наруши</a:t>
            </a:r>
            <a:r>
              <a:rPr lang="en-US" sz="3962" b="0" i="0" u="none" strike="noStrike" cap="none" dirty="0">
                <a:solidFill>
                  <a:srgbClr val="000000"/>
                </a:solidFill>
                <a:latin typeface="Arial"/>
                <a:ea typeface="Arial"/>
                <a:cs typeface="Arial"/>
                <a:sym typeface="Arial"/>
              </a:rPr>
              <a:t> </a:t>
            </a:r>
            <a:r>
              <a:rPr lang="en-US" sz="3962" b="0" i="0" u="none" strike="noStrike" cap="none" dirty="0" err="1">
                <a:solidFill>
                  <a:srgbClr val="000000"/>
                </a:solidFill>
                <a:latin typeface="Arial"/>
                <a:ea typeface="Arial"/>
                <a:cs typeface="Arial"/>
                <a:sym typeface="Arial"/>
              </a:rPr>
              <a:t>фокусирането</a:t>
            </a:r>
            <a:r>
              <a:rPr lang="en-US" sz="3962" b="0" i="0" u="none" strike="noStrike" cap="none" dirty="0">
                <a:solidFill>
                  <a:srgbClr val="000000"/>
                </a:solidFill>
                <a:latin typeface="Arial"/>
                <a:ea typeface="Arial"/>
                <a:cs typeface="Arial"/>
                <a:sym typeface="Arial"/>
              </a:rPr>
              <a:t> </a:t>
            </a:r>
            <a:r>
              <a:rPr lang="en-US" sz="3962" b="0" i="0" u="none" strike="noStrike" cap="none" dirty="0" err="1">
                <a:solidFill>
                  <a:srgbClr val="000000"/>
                </a:solidFill>
                <a:latin typeface="Arial"/>
                <a:ea typeface="Arial"/>
                <a:cs typeface="Arial"/>
                <a:sym typeface="Arial"/>
              </a:rPr>
              <a:t>при</a:t>
            </a:r>
            <a:r>
              <a:rPr lang="en-US" sz="3962" b="0" i="0" u="none" strike="noStrike" cap="none" dirty="0">
                <a:solidFill>
                  <a:srgbClr val="000000"/>
                </a:solidFill>
                <a:latin typeface="Arial"/>
                <a:ea typeface="Arial"/>
                <a:cs typeface="Arial"/>
                <a:sym typeface="Arial"/>
              </a:rPr>
              <a:t> </a:t>
            </a:r>
            <a:r>
              <a:rPr lang="en-US" sz="3962" b="0" i="0" u="none" strike="noStrike" cap="none" dirty="0" err="1">
                <a:solidFill>
                  <a:srgbClr val="000000"/>
                </a:solidFill>
                <a:latin typeface="Arial"/>
                <a:ea typeface="Arial"/>
                <a:cs typeface="Arial"/>
                <a:sym typeface="Arial"/>
              </a:rPr>
              <a:t>работата</a:t>
            </a:r>
            <a:endParaRPr sz="1400" b="0" i="0" u="none" strike="noStrike" cap="none" dirty="0">
              <a:solidFill>
                <a:srgbClr val="000000"/>
              </a:solidFill>
              <a:latin typeface="Arial"/>
              <a:ea typeface="Arial"/>
              <a:cs typeface="Arial"/>
              <a:sym typeface="Arial"/>
            </a:endParaRPr>
          </a:p>
          <a:p>
            <a:pPr marL="855527" marR="0" lvl="1" indent="-427764" algn="l" rtl="0">
              <a:lnSpc>
                <a:spcPct val="108001"/>
              </a:lnSpc>
              <a:spcBef>
                <a:spcPts val="0"/>
              </a:spcBef>
              <a:spcAft>
                <a:spcPts val="0"/>
              </a:spcAft>
              <a:buClr>
                <a:srgbClr val="000000"/>
              </a:buClr>
              <a:buSzPts val="3962"/>
              <a:buFont typeface="Arial"/>
              <a:buChar char="•"/>
            </a:pPr>
            <a:r>
              <a:rPr lang="en-US" sz="3962" b="0" i="0" u="none" strike="noStrike" cap="none" dirty="0" err="1">
                <a:solidFill>
                  <a:srgbClr val="000000"/>
                </a:solidFill>
                <a:latin typeface="Arial"/>
                <a:ea typeface="Arial"/>
                <a:cs typeface="Arial"/>
                <a:sym typeface="Arial"/>
              </a:rPr>
              <a:t>Трудно</a:t>
            </a:r>
            <a:r>
              <a:rPr lang="en-US" sz="3962" b="0" i="0" u="none" strike="noStrike" cap="none" dirty="0">
                <a:solidFill>
                  <a:srgbClr val="000000"/>
                </a:solidFill>
                <a:latin typeface="Arial"/>
                <a:ea typeface="Arial"/>
                <a:cs typeface="Arial"/>
                <a:sym typeface="Arial"/>
              </a:rPr>
              <a:t> е </a:t>
            </a:r>
            <a:r>
              <a:rPr lang="en-US" sz="3962" b="0" i="0" u="none" strike="noStrike" cap="none" dirty="0" err="1">
                <a:solidFill>
                  <a:srgbClr val="000000"/>
                </a:solidFill>
                <a:latin typeface="Arial"/>
                <a:ea typeface="Arial"/>
                <a:cs typeface="Arial"/>
                <a:sym typeface="Arial"/>
              </a:rPr>
              <a:t>да</a:t>
            </a:r>
            <a:r>
              <a:rPr lang="en-US" sz="3962" b="0" i="0" u="none" strike="noStrike" cap="none" dirty="0">
                <a:solidFill>
                  <a:srgbClr val="000000"/>
                </a:solidFill>
                <a:latin typeface="Arial"/>
                <a:ea typeface="Arial"/>
                <a:cs typeface="Arial"/>
                <a:sym typeface="Arial"/>
              </a:rPr>
              <a:t> </a:t>
            </a:r>
            <a:r>
              <a:rPr lang="en-US" sz="3962" b="0" i="0" u="none" strike="noStrike" cap="none" dirty="0" err="1">
                <a:solidFill>
                  <a:srgbClr val="000000"/>
                </a:solidFill>
                <a:latin typeface="Arial"/>
                <a:ea typeface="Arial"/>
                <a:cs typeface="Arial"/>
                <a:sym typeface="Arial"/>
              </a:rPr>
              <a:t>се</a:t>
            </a:r>
            <a:r>
              <a:rPr lang="en-US" sz="3962" b="0" i="0" u="none" strike="noStrike" cap="none" dirty="0">
                <a:solidFill>
                  <a:srgbClr val="000000"/>
                </a:solidFill>
                <a:latin typeface="Arial"/>
                <a:ea typeface="Arial"/>
                <a:cs typeface="Arial"/>
                <a:sym typeface="Arial"/>
              </a:rPr>
              <a:t> </a:t>
            </a:r>
            <a:r>
              <a:rPr lang="en-US" sz="3962" b="0" i="0" u="none" strike="noStrike" cap="none" dirty="0" err="1">
                <a:solidFill>
                  <a:srgbClr val="000000"/>
                </a:solidFill>
                <a:latin typeface="Arial"/>
                <a:ea typeface="Arial"/>
                <a:cs typeface="Arial"/>
                <a:sym typeface="Arial"/>
              </a:rPr>
              <a:t>координира</a:t>
            </a:r>
            <a:r>
              <a:rPr lang="en-US" sz="3962" b="0" i="0" u="none" strike="noStrike" cap="none" dirty="0">
                <a:solidFill>
                  <a:srgbClr val="000000"/>
                </a:solidFill>
                <a:latin typeface="Arial"/>
                <a:ea typeface="Arial"/>
                <a:cs typeface="Arial"/>
                <a:sym typeface="Arial"/>
              </a:rPr>
              <a:t>, </a:t>
            </a:r>
            <a:r>
              <a:rPr lang="en-US" sz="3962" b="0" i="0" u="none" strike="noStrike" cap="none" dirty="0" err="1">
                <a:solidFill>
                  <a:srgbClr val="000000"/>
                </a:solidFill>
                <a:latin typeface="Arial"/>
                <a:ea typeface="Arial"/>
                <a:cs typeface="Arial"/>
                <a:sym typeface="Arial"/>
              </a:rPr>
              <a:t>ако</a:t>
            </a:r>
            <a:r>
              <a:rPr lang="en-US" sz="3962" b="0" i="0" u="none" strike="noStrike" cap="none" dirty="0">
                <a:solidFill>
                  <a:srgbClr val="000000"/>
                </a:solidFill>
                <a:latin typeface="Arial"/>
                <a:ea typeface="Arial"/>
                <a:cs typeface="Arial"/>
                <a:sym typeface="Arial"/>
              </a:rPr>
              <a:t> </a:t>
            </a:r>
            <a:r>
              <a:rPr lang="en-US" sz="3962" b="0" i="0" u="none" strike="noStrike" cap="none" dirty="0" err="1">
                <a:solidFill>
                  <a:srgbClr val="000000"/>
                </a:solidFill>
                <a:latin typeface="Arial"/>
                <a:ea typeface="Arial"/>
                <a:cs typeface="Arial"/>
                <a:sym typeface="Arial"/>
              </a:rPr>
              <a:t>има</a:t>
            </a:r>
            <a:r>
              <a:rPr lang="en-US" sz="3962" b="0" i="0" u="none" strike="noStrike" cap="none" dirty="0">
                <a:solidFill>
                  <a:srgbClr val="000000"/>
                </a:solidFill>
                <a:latin typeface="Arial"/>
                <a:ea typeface="Arial"/>
                <a:cs typeface="Arial"/>
                <a:sym typeface="Arial"/>
              </a:rPr>
              <a:t> </a:t>
            </a:r>
            <a:r>
              <a:rPr lang="en-US" sz="3962" b="0" i="0" u="none" strike="noStrike" cap="none" dirty="0" err="1">
                <a:solidFill>
                  <a:srgbClr val="000000"/>
                </a:solidFill>
                <a:latin typeface="Arial"/>
                <a:ea typeface="Arial"/>
                <a:cs typeface="Arial"/>
                <a:sym typeface="Arial"/>
              </a:rPr>
              <a:t>разлики</a:t>
            </a:r>
            <a:r>
              <a:rPr lang="en-US" sz="3962" b="0" i="0" u="none" strike="noStrike" cap="none" dirty="0">
                <a:solidFill>
                  <a:srgbClr val="000000"/>
                </a:solidFill>
                <a:latin typeface="Arial"/>
                <a:ea typeface="Arial"/>
                <a:cs typeface="Arial"/>
                <a:sym typeface="Arial"/>
              </a:rPr>
              <a:t> </a:t>
            </a:r>
            <a:r>
              <a:rPr lang="bg-BG" sz="3962" dirty="0"/>
              <a:t>в</a:t>
            </a:r>
            <a:r>
              <a:rPr lang="en-US" sz="3962" b="0" i="0" u="none" strike="noStrike" cap="none" dirty="0">
                <a:solidFill>
                  <a:srgbClr val="000000"/>
                </a:solidFill>
                <a:latin typeface="Arial"/>
                <a:ea typeface="Arial"/>
                <a:cs typeface="Arial"/>
                <a:sym typeface="Arial"/>
              </a:rPr>
              <a:t> </a:t>
            </a:r>
            <a:r>
              <a:rPr lang="en-US" sz="3962" b="0" i="0" u="none" strike="noStrike" cap="none" dirty="0" err="1">
                <a:solidFill>
                  <a:srgbClr val="000000"/>
                </a:solidFill>
                <a:latin typeface="Arial"/>
                <a:ea typeface="Arial"/>
                <a:cs typeface="Arial"/>
                <a:sym typeface="Arial"/>
              </a:rPr>
              <a:t>часовите</a:t>
            </a:r>
            <a:r>
              <a:rPr lang="en-US" sz="3962" b="0" i="0" u="none" strike="noStrike" cap="none" dirty="0">
                <a:solidFill>
                  <a:srgbClr val="000000"/>
                </a:solidFill>
                <a:latin typeface="Arial"/>
                <a:ea typeface="Arial"/>
                <a:cs typeface="Arial"/>
                <a:sym typeface="Arial"/>
              </a:rPr>
              <a:t> </a:t>
            </a:r>
            <a:r>
              <a:rPr lang="en-US" sz="3962" b="0" i="0" u="none" strike="noStrike" cap="none" dirty="0" err="1">
                <a:solidFill>
                  <a:srgbClr val="000000"/>
                </a:solidFill>
                <a:latin typeface="Arial"/>
                <a:ea typeface="Arial"/>
                <a:cs typeface="Arial"/>
                <a:sym typeface="Arial"/>
              </a:rPr>
              <a:t>зони</a:t>
            </a:r>
            <a:endParaRPr sz="1400" b="0" i="0" u="none" strike="noStrike" cap="none" dirty="0">
              <a:solidFill>
                <a:srgbClr val="000000"/>
              </a:solidFill>
              <a:latin typeface="Arial"/>
              <a:ea typeface="Arial"/>
              <a:cs typeface="Arial"/>
              <a:sym typeface="Arial"/>
            </a:endParaRPr>
          </a:p>
          <a:p>
            <a:pPr marL="0" marR="0" lvl="0" indent="0" algn="l" rtl="0">
              <a:lnSpc>
                <a:spcPct val="108001"/>
              </a:lnSpc>
              <a:spcBef>
                <a:spcPts val="0"/>
              </a:spcBef>
              <a:spcAft>
                <a:spcPts val="0"/>
              </a:spcAft>
              <a:buClr>
                <a:srgbClr val="000000"/>
              </a:buClr>
              <a:buSzPts val="3962"/>
              <a:buFont typeface="Arial"/>
              <a:buNone/>
            </a:pPr>
            <a:endParaRPr sz="3962" b="0" i="0" u="none" strike="noStrike" cap="none" dirty="0">
              <a:solidFill>
                <a:srgbClr val="000000"/>
              </a:solidFill>
              <a:latin typeface="Arial"/>
              <a:ea typeface="Arial"/>
              <a:cs typeface="Arial"/>
              <a:sym typeface="Arial"/>
            </a:endParaRPr>
          </a:p>
          <a:p>
            <a:pPr marL="0" marR="0" lvl="0" indent="0" algn="l" rtl="0">
              <a:lnSpc>
                <a:spcPct val="108001"/>
              </a:lnSpc>
              <a:spcBef>
                <a:spcPts val="0"/>
              </a:spcBef>
              <a:spcAft>
                <a:spcPts val="0"/>
              </a:spcAft>
              <a:buClr>
                <a:srgbClr val="000000"/>
              </a:buClr>
              <a:buSzPts val="3962"/>
              <a:buFont typeface="Arial"/>
              <a:buNone/>
            </a:pPr>
            <a:endParaRPr sz="3962" b="0" i="0" u="none" strike="noStrike" cap="none" dirty="0">
              <a:solidFill>
                <a:srgbClr val="000000"/>
              </a:solidFill>
              <a:latin typeface="Arial"/>
              <a:ea typeface="Arial"/>
              <a:cs typeface="Arial"/>
              <a:sym typeface="Arial"/>
            </a:endParaRPr>
          </a:p>
          <a:p>
            <a:pPr marL="0" marR="0" lvl="0" indent="0" algn="l" rtl="0">
              <a:lnSpc>
                <a:spcPct val="108001"/>
              </a:lnSpc>
              <a:spcBef>
                <a:spcPts val="0"/>
              </a:spcBef>
              <a:spcAft>
                <a:spcPts val="0"/>
              </a:spcAft>
              <a:buClr>
                <a:srgbClr val="000000"/>
              </a:buClr>
              <a:buSzPts val="3962"/>
              <a:buFont typeface="Arial"/>
              <a:buNone/>
            </a:pPr>
            <a:endParaRPr sz="3962" b="0" i="0" u="none" strike="noStrike" cap="none" dirty="0">
              <a:solidFill>
                <a:srgbClr val="000000"/>
              </a:solidFill>
              <a:latin typeface="Arial"/>
              <a:ea typeface="Arial"/>
              <a:cs typeface="Arial"/>
              <a:sym typeface="Arial"/>
            </a:endParaRPr>
          </a:p>
          <a:p>
            <a:pPr marL="0" marR="0" lvl="0" indent="0" algn="l" rtl="0">
              <a:lnSpc>
                <a:spcPct val="108001"/>
              </a:lnSpc>
              <a:spcBef>
                <a:spcPts val="0"/>
              </a:spcBef>
              <a:spcAft>
                <a:spcPts val="0"/>
              </a:spcAft>
              <a:buClr>
                <a:srgbClr val="000000"/>
              </a:buClr>
              <a:buSzPts val="3962"/>
              <a:buFont typeface="Arial"/>
              <a:buNone/>
            </a:pPr>
            <a:endParaRPr sz="3962" b="0" i="0" u="none" strike="noStrike" cap="none" dirty="0">
              <a:solidFill>
                <a:srgbClr val="000000"/>
              </a:solidFill>
              <a:latin typeface="Arial"/>
              <a:ea typeface="Arial"/>
              <a:cs typeface="Arial"/>
              <a:sym typeface="Arial"/>
            </a:endParaRPr>
          </a:p>
        </p:txBody>
      </p:sp>
      <p:sp>
        <p:nvSpPr>
          <p:cNvPr id="196" name="Google Shape;196;p5"/>
          <p:cNvSpPr txBox="1"/>
          <p:nvPr/>
        </p:nvSpPr>
        <p:spPr>
          <a:xfrm>
            <a:off x="7369175" y="2133948"/>
            <a:ext cx="8762199" cy="3762184"/>
          </a:xfrm>
          <a:prstGeom prst="rect">
            <a:avLst/>
          </a:prstGeom>
          <a:noFill/>
          <a:ln>
            <a:noFill/>
          </a:ln>
        </p:spPr>
        <p:txBody>
          <a:bodyPr spcFirstLastPara="1" wrap="square" lIns="0" tIns="0" rIns="0" bIns="0" anchor="t" anchorCtr="0">
            <a:spAutoFit/>
          </a:bodyPr>
          <a:lstStyle/>
          <a:p>
            <a:pPr marL="0" marR="0" lvl="0" indent="0" algn="l" rtl="0">
              <a:lnSpc>
                <a:spcPct val="108004"/>
              </a:lnSpc>
              <a:spcBef>
                <a:spcPts val="0"/>
              </a:spcBef>
              <a:spcAft>
                <a:spcPts val="0"/>
              </a:spcAft>
              <a:buNone/>
            </a:pPr>
            <a:r>
              <a:rPr lang="en-US" sz="3773" b="0" i="0" u="none" strike="noStrike" cap="none">
                <a:solidFill>
                  <a:srgbClr val="000000"/>
                </a:solidFill>
                <a:latin typeface="Arial"/>
                <a:ea typeface="Arial"/>
                <a:cs typeface="Arial"/>
                <a:sym typeface="Arial"/>
              </a:rPr>
              <a:t>Срещи и разговори за решаване на неотложни въпроси.</a:t>
            </a:r>
            <a:endParaRPr sz="1400" b="0" i="0" u="none" strike="noStrike" cap="none">
              <a:solidFill>
                <a:srgbClr val="000000"/>
              </a:solidFill>
              <a:latin typeface="Arial"/>
              <a:ea typeface="Arial"/>
              <a:cs typeface="Arial"/>
              <a:sym typeface="Arial"/>
            </a:endParaRPr>
          </a:p>
          <a:p>
            <a:pPr marL="0" marR="0" lvl="0" indent="0" algn="l" rtl="0">
              <a:lnSpc>
                <a:spcPct val="108004"/>
              </a:lnSpc>
              <a:spcBef>
                <a:spcPts val="0"/>
              </a:spcBef>
              <a:spcAft>
                <a:spcPts val="0"/>
              </a:spcAft>
              <a:buClr>
                <a:srgbClr val="000000"/>
              </a:buClr>
              <a:buSzPts val="3773"/>
              <a:buFont typeface="Arial"/>
              <a:buNone/>
            </a:pPr>
            <a:endParaRPr sz="3773" b="0" i="0" u="none" strike="noStrike" cap="none">
              <a:solidFill>
                <a:srgbClr val="000000"/>
              </a:solidFill>
              <a:latin typeface="Arial"/>
              <a:ea typeface="Arial"/>
              <a:cs typeface="Arial"/>
              <a:sym typeface="Arial"/>
            </a:endParaRPr>
          </a:p>
          <a:p>
            <a:pPr marL="0" marR="0" lvl="0" indent="0" algn="l" rtl="0">
              <a:lnSpc>
                <a:spcPct val="108004"/>
              </a:lnSpc>
              <a:spcBef>
                <a:spcPts val="0"/>
              </a:spcBef>
              <a:spcAft>
                <a:spcPts val="0"/>
              </a:spcAft>
              <a:buClr>
                <a:srgbClr val="000000"/>
              </a:buClr>
              <a:buSzPts val="3773"/>
              <a:buFont typeface="Arial"/>
              <a:buNone/>
            </a:pPr>
            <a:endParaRPr sz="3773" b="0" i="0" u="none" strike="noStrike" cap="none">
              <a:solidFill>
                <a:srgbClr val="000000"/>
              </a:solidFill>
              <a:latin typeface="Arial"/>
              <a:ea typeface="Arial"/>
              <a:cs typeface="Arial"/>
              <a:sym typeface="Arial"/>
            </a:endParaRPr>
          </a:p>
          <a:p>
            <a:pPr marL="0" marR="0" lvl="0" indent="0" algn="l" rtl="0">
              <a:lnSpc>
                <a:spcPct val="108004"/>
              </a:lnSpc>
              <a:spcBef>
                <a:spcPts val="0"/>
              </a:spcBef>
              <a:spcAft>
                <a:spcPts val="0"/>
              </a:spcAft>
              <a:buClr>
                <a:srgbClr val="000000"/>
              </a:buClr>
              <a:buSzPts val="3773"/>
              <a:buFont typeface="Arial"/>
              <a:buNone/>
            </a:pPr>
            <a:endParaRPr sz="3773" b="0" i="0" u="none" strike="noStrike" cap="none">
              <a:solidFill>
                <a:srgbClr val="000000"/>
              </a:solidFill>
              <a:latin typeface="Arial"/>
              <a:ea typeface="Arial"/>
              <a:cs typeface="Arial"/>
              <a:sym typeface="Arial"/>
            </a:endParaRPr>
          </a:p>
          <a:p>
            <a:pPr marL="0" marR="0" lvl="0" indent="0" algn="l" rtl="0">
              <a:lnSpc>
                <a:spcPct val="108004"/>
              </a:lnSpc>
              <a:spcBef>
                <a:spcPts val="0"/>
              </a:spcBef>
              <a:spcAft>
                <a:spcPts val="0"/>
              </a:spcAft>
              <a:buClr>
                <a:srgbClr val="000000"/>
              </a:buClr>
              <a:buSzPts val="3773"/>
              <a:buFont typeface="Arial"/>
              <a:buNone/>
            </a:pPr>
            <a:endParaRPr sz="3773" b="0" i="0" u="none" strike="noStrike" cap="none">
              <a:solidFill>
                <a:srgbClr val="000000"/>
              </a:solidFill>
              <a:latin typeface="Arial"/>
              <a:ea typeface="Arial"/>
              <a:cs typeface="Arial"/>
              <a:sym typeface="Arial"/>
            </a:endParaRPr>
          </a:p>
        </p:txBody>
      </p:sp>
      <p:sp>
        <p:nvSpPr>
          <p:cNvPr id="197" name="Google Shape;197;p5"/>
          <p:cNvSpPr/>
          <p:nvPr/>
        </p:nvSpPr>
        <p:spPr>
          <a:xfrm>
            <a:off x="629760" y="9445800"/>
            <a:ext cx="2453760" cy="514080"/>
          </a:xfrm>
          <a:custGeom>
            <a:avLst/>
            <a:gdLst/>
            <a:ahLst/>
            <a:cxnLst/>
            <a:rect l="l" t="t" r="r" b="b"/>
            <a:pathLst>
              <a:path w="2453760" h="514080" extrusionOk="0">
                <a:moveTo>
                  <a:pt x="0" y="0"/>
                </a:moveTo>
                <a:lnTo>
                  <a:pt x="2453760" y="0"/>
                </a:lnTo>
                <a:lnTo>
                  <a:pt x="2453760" y="514080"/>
                </a:lnTo>
                <a:lnTo>
                  <a:pt x="0" y="514080"/>
                </a:lnTo>
                <a:lnTo>
                  <a:pt x="0" y="0"/>
                </a:lnTo>
                <a:close/>
              </a:path>
            </a:pathLst>
          </a:custGeom>
          <a:blipFill rotWithShape="1">
            <a:blip r:embed="rId3">
              <a:alphaModFix/>
            </a:blip>
            <a:stretch>
              <a:fillRect t="-270" b="-267"/>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ransition>
    <p:fade/>
  </p:transition>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TotalTime>
  <Words>2775</Words>
  <Application>Microsoft Office PowerPoint</Application>
  <PresentationFormat>Custom</PresentationFormat>
  <Paragraphs>339</Paragraphs>
  <Slides>48</Slides>
  <Notes>48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48</vt:i4>
      </vt:variant>
    </vt:vector>
  </HeadingPairs>
  <TitlesOfParts>
    <vt:vector size="54" baseType="lpstr">
      <vt:lpstr>Arial</vt:lpstr>
      <vt:lpstr>Calibri</vt:lpstr>
      <vt:lpstr>Open Sans Light</vt:lpstr>
      <vt:lpstr>Open Sans</vt:lpstr>
      <vt:lpstr>Poppins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Дейност #1: Дискусия за използването на технологии</vt:lpstr>
      <vt:lpstr>Дейност #1: Дискусия за използването на технологии</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D.Pencheva</cp:lastModifiedBy>
  <cp:revision>2</cp:revision>
  <dcterms:created xsi:type="dcterms:W3CDTF">2006-08-16T00:00:00Z</dcterms:created>
  <dcterms:modified xsi:type="dcterms:W3CDTF">2025-07-09T12:13:35Z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ad0b24d-6422-44b0-b3de-abb3a9e8c81a_Enabled">
    <vt:lpwstr>true</vt:lpwstr>
  </property>
  <property fmtid="{D5CDD505-2E9C-101B-9397-08002B2CF9AE}" pid="3" name="MSIP_Label_2ad0b24d-6422-44b0-b3de-abb3a9e8c81a_SetDate">
    <vt:lpwstr>2025-01-22T14:23:21Z</vt:lpwstr>
  </property>
  <property fmtid="{D5CDD505-2E9C-101B-9397-08002B2CF9AE}" pid="4" name="MSIP_Label_2ad0b24d-6422-44b0-b3de-abb3a9e8c81a_Method">
    <vt:lpwstr>Standard</vt:lpwstr>
  </property>
  <property fmtid="{D5CDD505-2E9C-101B-9397-08002B2CF9AE}" pid="5" name="MSIP_Label_2ad0b24d-6422-44b0-b3de-abb3a9e8c81a_Name">
    <vt:lpwstr>defa4170-0d19-0005-0004-bc88714345d2</vt:lpwstr>
  </property>
  <property fmtid="{D5CDD505-2E9C-101B-9397-08002B2CF9AE}" pid="6" name="MSIP_Label_2ad0b24d-6422-44b0-b3de-abb3a9e8c81a_SiteId">
    <vt:lpwstr>2fcfe26a-bb62-46b0-b1e3-28f9da0c45fd</vt:lpwstr>
  </property>
  <property fmtid="{D5CDD505-2E9C-101B-9397-08002B2CF9AE}" pid="7" name="MSIP_Label_2ad0b24d-6422-44b0-b3de-abb3a9e8c81a_ActionId">
    <vt:lpwstr>26aa7fef-f7be-4ca1-8069-19ce65bfce23</vt:lpwstr>
  </property>
  <property fmtid="{D5CDD505-2E9C-101B-9397-08002B2CF9AE}" pid="8" name="MSIP_Label_2ad0b24d-6422-44b0-b3de-abb3a9e8c81a_ContentBits">
    <vt:lpwstr>0</vt:lpwstr>
  </property>
</Properties>
</file>