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70" r:id="rId4"/>
    <p:sldId id="289" r:id="rId5"/>
    <p:sldId id="259" r:id="rId6"/>
    <p:sldId id="260" r:id="rId7"/>
    <p:sldId id="261" r:id="rId8"/>
    <p:sldId id="271" r:id="rId9"/>
    <p:sldId id="273" r:id="rId10"/>
    <p:sldId id="274" r:id="rId11"/>
    <p:sldId id="275" r:id="rId12"/>
    <p:sldId id="276" r:id="rId13"/>
    <p:sldId id="267" r:id="rId14"/>
    <p:sldId id="278" r:id="rId15"/>
    <p:sldId id="286" r:id="rId16"/>
    <p:sldId id="287" r:id="rId17"/>
    <p:sldId id="288" r:id="rId18"/>
    <p:sldId id="281" r:id="rId19"/>
    <p:sldId id="282" r:id="rId20"/>
    <p:sldId id="284" r:id="rId21"/>
    <p:sldId id="258" r:id="rId22"/>
    <p:sldId id="290" r:id="rId23"/>
    <p:sldId id="297" r:id="rId24"/>
    <p:sldId id="298" r:id="rId25"/>
    <p:sldId id="299" r:id="rId26"/>
    <p:sldId id="300" r:id="rId27"/>
    <p:sldId id="301" r:id="rId28"/>
    <p:sldId id="294" r:id="rId29"/>
    <p:sldId id="295" r:id="rId30"/>
    <p:sldId id="296" r:id="rId31"/>
    <p:sldId id="302" r:id="rId32"/>
    <p:sldId id="311" r:id="rId33"/>
    <p:sldId id="313" r:id="rId34"/>
    <p:sldId id="312" r:id="rId35"/>
    <p:sldId id="308" r:id="rId36"/>
    <p:sldId id="309" r:id="rId37"/>
    <p:sldId id="310" r:id="rId38"/>
    <p:sldId id="314" r:id="rId39"/>
    <p:sldId id="315" r:id="rId40"/>
    <p:sldId id="322" r:id="rId41"/>
    <p:sldId id="323" r:id="rId42"/>
    <p:sldId id="319" r:id="rId43"/>
    <p:sldId id="320" r:id="rId44"/>
    <p:sldId id="321" r:id="rId45"/>
    <p:sldId id="324" r:id="rId46"/>
    <p:sldId id="327" r:id="rId47"/>
    <p:sldId id="332" r:id="rId48"/>
    <p:sldId id="333" r:id="rId49"/>
    <p:sldId id="334" r:id="rId50"/>
    <p:sldId id="328" r:id="rId51"/>
    <p:sldId id="329" r:id="rId52"/>
    <p:sldId id="330" r:id="rId53"/>
    <p:sldId id="331" r:id="rId54"/>
    <p:sldId id="335" r:id="rId55"/>
    <p:sldId id="336" r:id="rId56"/>
    <p:sldId id="338" r:id="rId57"/>
    <p:sldId id="339" r:id="rId58"/>
    <p:sldId id="340" r:id="rId59"/>
    <p:sldId id="341" r:id="rId60"/>
    <p:sldId id="268" r:id="rId61"/>
    <p:sldId id="269" r:id="rId62"/>
  </p:sldIdLst>
  <p:sldSz cx="12192000" cy="6858000"/>
  <p:notesSz cx="6858000" cy="9144000"/>
  <p:embeddedFontLst>
    <p:embeddedFont>
      <p:font typeface="Open Sans Light" panose="020B030603050402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7310">
          <p15:clr>
            <a:srgbClr val="A4A3A4"/>
          </p15:clr>
        </p15:guide>
        <p15:guide id="3" pos="370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iOBlYo/i2pGrSNeX3iVzBh+hqN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7BC"/>
    <a:srgbClr val="A02B93"/>
    <a:srgbClr val="C5DE85"/>
    <a:srgbClr val="AB9D95"/>
    <a:srgbClr val="8772B3"/>
    <a:srgbClr val="FFFFFF"/>
    <a:srgbClr val="636A6F"/>
    <a:srgbClr val="91CF9A"/>
    <a:srgbClr val="D9E47B"/>
    <a:srgbClr val="7BC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6B4BA-881B-4AD7-B52E-8BA3E2315A65}" v="64" dt="2025-07-24T18:38:47.504"/>
  </p1510:revLst>
</p1510:revInfo>
</file>

<file path=ppt/tableStyles.xml><?xml version="1.0" encoding="utf-8"?>
<a:tblStyleLst xmlns:a="http://schemas.openxmlformats.org/drawingml/2006/main" def="{124E7555-065E-4DA3-8305-6A2C823145B0}">
  <a:tblStyle styleId="{124E7555-065E-4DA3-8305-6A2C823145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Destaqu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16" autoAdjust="0"/>
    <p:restoredTop sz="96238" autoAdjust="0"/>
  </p:normalViewPr>
  <p:slideViewPr>
    <p:cSldViewPr snapToGrid="0">
      <p:cViewPr>
        <p:scale>
          <a:sx n="66" d="100"/>
          <a:sy n="66" d="100"/>
        </p:scale>
        <p:origin x="2976" y="978"/>
      </p:cViewPr>
      <p:guideLst>
        <p:guide orient="horz" pos="278"/>
        <p:guide pos="7310"/>
        <p:guide pos="370"/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6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customschemas.google.com/relationships/presentationmetadata" Target="metadata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tor Gomes" userId="2080ab51390578fb" providerId="LiveId" clId="{F776B4BA-881B-4AD7-B52E-8BA3E2315A65}"/>
    <pc:docChg chg="undo custSel modSld">
      <pc:chgData name="Heitor Gomes" userId="2080ab51390578fb" providerId="LiveId" clId="{F776B4BA-881B-4AD7-B52E-8BA3E2315A65}" dt="2025-07-24T18:39:00.834" v="974" actId="13926"/>
      <pc:docMkLst>
        <pc:docMk/>
      </pc:docMkLst>
      <pc:sldChg chg="modSp mod">
        <pc:chgData name="Heitor Gomes" userId="2080ab51390578fb" providerId="LiveId" clId="{F776B4BA-881B-4AD7-B52E-8BA3E2315A65}" dt="2025-07-23T11:08:51.174" v="3" actId="14100"/>
        <pc:sldMkLst>
          <pc:docMk/>
          <pc:sldMk cId="0" sldId="256"/>
        </pc:sldMkLst>
        <pc:spChg chg="mod">
          <ac:chgData name="Heitor Gomes" userId="2080ab51390578fb" providerId="LiveId" clId="{F776B4BA-881B-4AD7-B52E-8BA3E2315A65}" dt="2025-07-23T11:08:51.174" v="3" actId="14100"/>
          <ac:spMkLst>
            <pc:docMk/>
            <pc:sldMk cId="0" sldId="256"/>
            <ac:spMk id="108" creationId="{00000000-0000-0000-0000-000000000000}"/>
          </ac:spMkLst>
        </pc:spChg>
      </pc:sldChg>
      <pc:sldChg chg="modSp mod">
        <pc:chgData name="Heitor Gomes" userId="2080ab51390578fb" providerId="LiveId" clId="{F776B4BA-881B-4AD7-B52E-8BA3E2315A65}" dt="2025-07-23T15:06:09.735" v="804" actId="20577"/>
        <pc:sldMkLst>
          <pc:docMk/>
          <pc:sldMk cId="0" sldId="257"/>
        </pc:sldMkLst>
        <pc:spChg chg="mod">
          <ac:chgData name="Heitor Gomes" userId="2080ab51390578fb" providerId="LiveId" clId="{F776B4BA-881B-4AD7-B52E-8BA3E2315A65}" dt="2025-07-23T11:09:10.362" v="4" actId="1076"/>
          <ac:spMkLst>
            <pc:docMk/>
            <pc:sldMk cId="0" sldId="257"/>
            <ac:spMk id="3" creationId="{BE329DEA-2190-09B4-2B80-0B127604FA9D}"/>
          </ac:spMkLst>
        </pc:spChg>
        <pc:spChg chg="mod">
          <ac:chgData name="Heitor Gomes" userId="2080ab51390578fb" providerId="LiveId" clId="{F776B4BA-881B-4AD7-B52E-8BA3E2315A65}" dt="2025-07-23T15:06:09.735" v="804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 mod">
        <pc:chgData name="Heitor Gomes" userId="2080ab51390578fb" providerId="LiveId" clId="{F776B4BA-881B-4AD7-B52E-8BA3E2315A65}" dt="2025-07-23T11:23:53.031" v="196" actId="14100"/>
        <pc:sldMkLst>
          <pc:docMk/>
          <pc:sldMk cId="0" sldId="258"/>
        </pc:sldMkLst>
        <pc:spChg chg="mod">
          <ac:chgData name="Heitor Gomes" userId="2080ab51390578fb" providerId="LiveId" clId="{F776B4BA-881B-4AD7-B52E-8BA3E2315A65}" dt="2025-07-23T11:23:53.031" v="196" actId="14100"/>
          <ac:spMkLst>
            <pc:docMk/>
            <pc:sldMk cId="0" sldId="258"/>
            <ac:spMk id="124" creationId="{00000000-0000-0000-0000-000000000000}"/>
          </ac:spMkLst>
        </pc:spChg>
      </pc:sldChg>
      <pc:sldChg chg="modSp mod">
        <pc:chgData name="Heitor Gomes" userId="2080ab51390578fb" providerId="LiveId" clId="{F776B4BA-881B-4AD7-B52E-8BA3E2315A65}" dt="2025-07-23T11:14:32.841" v="74" actId="255"/>
        <pc:sldMkLst>
          <pc:docMk/>
          <pc:sldMk cId="0" sldId="259"/>
        </pc:sldMkLst>
        <pc:spChg chg="mod">
          <ac:chgData name="Heitor Gomes" userId="2080ab51390578fb" providerId="LiveId" clId="{F776B4BA-881B-4AD7-B52E-8BA3E2315A65}" dt="2025-07-23T11:14:32.841" v="74" actId="255"/>
          <ac:spMkLst>
            <pc:docMk/>
            <pc:sldMk cId="0" sldId="259"/>
            <ac:spMk id="131" creationId="{00000000-0000-0000-0000-000000000000}"/>
          </ac:spMkLst>
        </pc:spChg>
      </pc:sldChg>
      <pc:sldChg chg="modSp mod">
        <pc:chgData name="Heitor Gomes" userId="2080ab51390578fb" providerId="LiveId" clId="{F776B4BA-881B-4AD7-B52E-8BA3E2315A65}" dt="2025-07-23T21:38:04.526" v="847" actId="20577"/>
        <pc:sldMkLst>
          <pc:docMk/>
          <pc:sldMk cId="0" sldId="260"/>
        </pc:sldMkLst>
        <pc:spChg chg="mod">
          <ac:chgData name="Heitor Gomes" userId="2080ab51390578fb" providerId="LiveId" clId="{F776B4BA-881B-4AD7-B52E-8BA3E2315A65}" dt="2025-07-23T11:13:49.321" v="70" actId="404"/>
          <ac:spMkLst>
            <pc:docMk/>
            <pc:sldMk cId="0" sldId="260"/>
            <ac:spMk id="138" creationId="{00000000-0000-0000-0000-000000000000}"/>
          </ac:spMkLst>
        </pc:spChg>
        <pc:spChg chg="mod">
          <ac:chgData name="Heitor Gomes" userId="2080ab51390578fb" providerId="LiveId" clId="{F776B4BA-881B-4AD7-B52E-8BA3E2315A65}" dt="2025-07-23T21:38:04.526" v="847" actId="20577"/>
          <ac:spMkLst>
            <pc:docMk/>
            <pc:sldMk cId="0" sldId="260"/>
            <ac:spMk id="140" creationId="{00000000-0000-0000-0000-000000000000}"/>
          </ac:spMkLst>
        </pc:spChg>
      </pc:sldChg>
      <pc:sldChg chg="addSp delSp modSp mod">
        <pc:chgData name="Heitor Gomes" userId="2080ab51390578fb" providerId="LiveId" clId="{F776B4BA-881B-4AD7-B52E-8BA3E2315A65}" dt="2025-07-23T11:18:57.880" v="139" actId="20577"/>
        <pc:sldMkLst>
          <pc:docMk/>
          <pc:sldMk cId="0" sldId="261"/>
        </pc:sldMkLst>
        <pc:spChg chg="add mod">
          <ac:chgData name="Heitor Gomes" userId="2080ab51390578fb" providerId="LiveId" clId="{F776B4BA-881B-4AD7-B52E-8BA3E2315A65}" dt="2025-07-23T11:14:59.494" v="76"/>
          <ac:spMkLst>
            <pc:docMk/>
            <pc:sldMk cId="0" sldId="261"/>
            <ac:spMk id="3" creationId="{850BF297-7479-13AE-A30D-FA62680E59FA}"/>
          </ac:spMkLst>
        </pc:spChg>
        <pc:spChg chg="del">
          <ac:chgData name="Heitor Gomes" userId="2080ab51390578fb" providerId="LiveId" clId="{F776B4BA-881B-4AD7-B52E-8BA3E2315A65}" dt="2025-07-23T11:14:59.127" v="75" actId="478"/>
          <ac:spMkLst>
            <pc:docMk/>
            <pc:sldMk cId="0" sldId="261"/>
            <ac:spMk id="5" creationId="{DC720C8A-BBA0-AC4B-1DC9-926F86F32DB6}"/>
          </ac:spMkLst>
        </pc:spChg>
        <pc:spChg chg="mod">
          <ac:chgData name="Heitor Gomes" userId="2080ab51390578fb" providerId="LiveId" clId="{F776B4BA-881B-4AD7-B52E-8BA3E2315A65}" dt="2025-07-23T11:18:57.880" v="139" actId="20577"/>
          <ac:spMkLst>
            <pc:docMk/>
            <pc:sldMk cId="0" sldId="261"/>
            <ac:spMk id="150" creationId="{00000000-0000-0000-0000-000000000000}"/>
          </ac:spMkLst>
        </pc:spChg>
      </pc:sldChg>
      <pc:sldChg chg="addSp delSp modSp mod">
        <pc:chgData name="Heitor Gomes" userId="2080ab51390578fb" providerId="LiveId" clId="{F776B4BA-881B-4AD7-B52E-8BA3E2315A65}" dt="2025-07-23T21:38:32.171" v="851" actId="20577"/>
        <pc:sldMkLst>
          <pc:docMk/>
          <pc:sldMk cId="0" sldId="267"/>
        </pc:sldMkLst>
        <pc:spChg chg="add mod">
          <ac:chgData name="Heitor Gomes" userId="2080ab51390578fb" providerId="LiveId" clId="{F776B4BA-881B-4AD7-B52E-8BA3E2315A65}" dt="2025-07-23T11:20:14.769" v="162"/>
          <ac:spMkLst>
            <pc:docMk/>
            <pc:sldMk cId="0" sldId="267"/>
            <ac:spMk id="3" creationId="{28DF71EF-6682-467E-34F6-FB45C81EEB1B}"/>
          </ac:spMkLst>
        </pc:spChg>
        <pc:spChg chg="del mod">
          <ac:chgData name="Heitor Gomes" userId="2080ab51390578fb" providerId="LiveId" clId="{F776B4BA-881B-4AD7-B52E-8BA3E2315A65}" dt="2025-07-23T11:20:14.507" v="161" actId="478"/>
          <ac:spMkLst>
            <pc:docMk/>
            <pc:sldMk cId="0" sldId="267"/>
            <ac:spMk id="6" creationId="{18F557D6-9DFB-1B33-089E-62CCB36CC5CD}"/>
          </ac:spMkLst>
        </pc:spChg>
        <pc:spChg chg="mod">
          <ac:chgData name="Heitor Gomes" userId="2080ab51390578fb" providerId="LiveId" clId="{F776B4BA-881B-4AD7-B52E-8BA3E2315A65}" dt="2025-07-23T21:38:32.171" v="851" actId="20577"/>
          <ac:spMkLst>
            <pc:docMk/>
            <pc:sldMk cId="0" sldId="267"/>
            <ac:spMk id="203" creationId="{00000000-0000-0000-0000-000000000000}"/>
          </ac:spMkLst>
        </pc:spChg>
      </pc:sldChg>
      <pc:sldChg chg="modSp mod">
        <pc:chgData name="Heitor Gomes" userId="2080ab51390578fb" providerId="LiveId" clId="{F776B4BA-881B-4AD7-B52E-8BA3E2315A65}" dt="2025-07-24T16:01:52.259" v="959" actId="6549"/>
        <pc:sldMkLst>
          <pc:docMk/>
          <pc:sldMk cId="0" sldId="268"/>
        </pc:sldMkLst>
        <pc:spChg chg="mod">
          <ac:chgData name="Heitor Gomes" userId="2080ab51390578fb" providerId="LiveId" clId="{F776B4BA-881B-4AD7-B52E-8BA3E2315A65}" dt="2025-07-24T16:01:52.259" v="959" actId="6549"/>
          <ac:spMkLst>
            <pc:docMk/>
            <pc:sldMk cId="0" sldId="268"/>
            <ac:spMk id="212" creationId="{00000000-0000-0000-0000-000000000000}"/>
          </ac:spMkLst>
        </pc:spChg>
      </pc:sldChg>
      <pc:sldChg chg="addSp delSp modSp mod">
        <pc:chgData name="Heitor Gomes" userId="2080ab51390578fb" providerId="LiveId" clId="{F776B4BA-881B-4AD7-B52E-8BA3E2315A65}" dt="2025-07-23T15:07:22.315" v="845" actId="1038"/>
        <pc:sldMkLst>
          <pc:docMk/>
          <pc:sldMk cId="1380746080" sldId="270"/>
        </pc:sldMkLst>
        <pc:spChg chg="del">
          <ac:chgData name="Heitor Gomes" userId="2080ab51390578fb" providerId="LiveId" clId="{F776B4BA-881B-4AD7-B52E-8BA3E2315A65}" dt="2025-07-23T11:10:51.378" v="41" actId="478"/>
          <ac:spMkLst>
            <pc:docMk/>
            <pc:sldMk cId="1380746080" sldId="270"/>
            <ac:spMk id="3" creationId="{430D87D8-7057-5E24-CEA0-113DD90B7AF2}"/>
          </ac:spMkLst>
        </pc:spChg>
        <pc:spChg chg="add mod">
          <ac:chgData name="Heitor Gomes" userId="2080ab51390578fb" providerId="LiveId" clId="{F776B4BA-881B-4AD7-B52E-8BA3E2315A65}" dt="2025-07-23T11:10:51.812" v="42"/>
          <ac:spMkLst>
            <pc:docMk/>
            <pc:sldMk cId="1380746080" sldId="270"/>
            <ac:spMk id="4" creationId="{016B2B4B-CDBE-8F88-0913-8EF742EAE5AC}"/>
          </ac:spMkLst>
        </pc:spChg>
        <pc:spChg chg="mod">
          <ac:chgData name="Heitor Gomes" userId="2080ab51390578fb" providerId="LiveId" clId="{F776B4BA-881B-4AD7-B52E-8BA3E2315A65}" dt="2025-07-23T15:07:22.315" v="845" actId="1038"/>
          <ac:spMkLst>
            <pc:docMk/>
            <pc:sldMk cId="1380746080" sldId="270"/>
            <ac:spMk id="118" creationId="{6636F931-53B6-C9AA-306F-5E79BFE149FB}"/>
          </ac:spMkLst>
        </pc:spChg>
      </pc:sldChg>
      <pc:sldChg chg="modSp mod">
        <pc:chgData name="Heitor Gomes" userId="2080ab51390578fb" providerId="LiveId" clId="{F776B4BA-881B-4AD7-B52E-8BA3E2315A65}" dt="2025-07-23T11:16:33.862" v="129" actId="20577"/>
        <pc:sldMkLst>
          <pc:docMk/>
          <pc:sldMk cId="1367779270" sldId="271"/>
        </pc:sldMkLst>
        <pc:spChg chg="mod">
          <ac:chgData name="Heitor Gomes" userId="2080ab51390578fb" providerId="LiveId" clId="{F776B4BA-881B-4AD7-B52E-8BA3E2315A65}" dt="2025-07-23T11:16:18.680" v="115" actId="255"/>
          <ac:spMkLst>
            <pc:docMk/>
            <pc:sldMk cId="1367779270" sldId="271"/>
            <ac:spMk id="4" creationId="{EAC2410D-509A-C25A-D658-EDF935566EB3}"/>
          </ac:spMkLst>
        </pc:spChg>
        <pc:graphicFrameChg chg="modGraphic">
          <ac:chgData name="Heitor Gomes" userId="2080ab51390578fb" providerId="LiveId" clId="{F776B4BA-881B-4AD7-B52E-8BA3E2315A65}" dt="2025-07-23T11:16:33.862" v="129" actId="20577"/>
          <ac:graphicFrameMkLst>
            <pc:docMk/>
            <pc:sldMk cId="1367779270" sldId="271"/>
            <ac:graphicFrameMk id="7" creationId="{6794D15E-0339-E1F5-3626-658564358A1E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16:48.064" v="131"/>
        <pc:sldMkLst>
          <pc:docMk/>
          <pc:sldMk cId="1655208069" sldId="273"/>
        </pc:sldMkLst>
        <pc:spChg chg="del">
          <ac:chgData name="Heitor Gomes" userId="2080ab51390578fb" providerId="LiveId" clId="{F776B4BA-881B-4AD7-B52E-8BA3E2315A65}" dt="2025-07-23T11:16:47.660" v="130" actId="478"/>
          <ac:spMkLst>
            <pc:docMk/>
            <pc:sldMk cId="1655208069" sldId="273"/>
            <ac:spMk id="4" creationId="{2A6A1774-3E55-5DF5-66BC-A1CC32C6CB5A}"/>
          </ac:spMkLst>
        </pc:spChg>
        <pc:spChg chg="add mod">
          <ac:chgData name="Heitor Gomes" userId="2080ab51390578fb" providerId="LiveId" clId="{F776B4BA-881B-4AD7-B52E-8BA3E2315A65}" dt="2025-07-23T11:16:48.064" v="131"/>
          <ac:spMkLst>
            <pc:docMk/>
            <pc:sldMk cId="1655208069" sldId="273"/>
            <ac:spMk id="5" creationId="{985B4C97-FC89-F45E-CF8E-B6A79C8D6EE6}"/>
          </ac:spMkLst>
        </pc:spChg>
      </pc:sldChg>
      <pc:sldChg chg="addSp delSp modSp mod">
        <pc:chgData name="Heitor Gomes" userId="2080ab51390578fb" providerId="LiveId" clId="{F776B4BA-881B-4AD7-B52E-8BA3E2315A65}" dt="2025-07-23T11:18:09.370" v="133"/>
        <pc:sldMkLst>
          <pc:docMk/>
          <pc:sldMk cId="4294394769" sldId="274"/>
        </pc:sldMkLst>
        <pc:spChg chg="del">
          <ac:chgData name="Heitor Gomes" userId="2080ab51390578fb" providerId="LiveId" clId="{F776B4BA-881B-4AD7-B52E-8BA3E2315A65}" dt="2025-07-23T11:18:09.020" v="132" actId="478"/>
          <ac:spMkLst>
            <pc:docMk/>
            <pc:sldMk cId="4294394769" sldId="274"/>
            <ac:spMk id="4" creationId="{C484CCD6-6D0F-8521-3E98-747D8797382B}"/>
          </ac:spMkLst>
        </pc:spChg>
        <pc:spChg chg="add mod">
          <ac:chgData name="Heitor Gomes" userId="2080ab51390578fb" providerId="LiveId" clId="{F776B4BA-881B-4AD7-B52E-8BA3E2315A65}" dt="2025-07-23T11:18:09.370" v="133"/>
          <ac:spMkLst>
            <pc:docMk/>
            <pc:sldMk cId="4294394769" sldId="274"/>
            <ac:spMk id="5" creationId="{25D57DC6-5473-D6FC-978E-4DE62E283D13}"/>
          </ac:spMkLst>
        </pc:spChg>
      </pc:sldChg>
      <pc:sldChg chg="modSp mod">
        <pc:chgData name="Heitor Gomes" userId="2080ab51390578fb" providerId="LiveId" clId="{F776B4BA-881B-4AD7-B52E-8BA3E2315A65}" dt="2025-07-23T11:18:28.080" v="135" actId="113"/>
        <pc:sldMkLst>
          <pc:docMk/>
          <pc:sldMk cId="3670043883" sldId="275"/>
        </pc:sldMkLst>
        <pc:spChg chg="mod">
          <ac:chgData name="Heitor Gomes" userId="2080ab51390578fb" providerId="LiveId" clId="{F776B4BA-881B-4AD7-B52E-8BA3E2315A65}" dt="2025-07-23T11:18:28.080" v="135" actId="113"/>
          <ac:spMkLst>
            <pc:docMk/>
            <pc:sldMk cId="3670043883" sldId="275"/>
            <ac:spMk id="5" creationId="{1E52FF98-1E77-69FF-4191-804D96845495}"/>
          </ac:spMkLst>
        </pc:spChg>
      </pc:sldChg>
      <pc:sldChg chg="addSp delSp modSp mod">
        <pc:chgData name="Heitor Gomes" userId="2080ab51390578fb" providerId="LiveId" clId="{F776B4BA-881B-4AD7-B52E-8BA3E2315A65}" dt="2025-07-23T11:19:30.583" v="159" actId="20577"/>
        <pc:sldMkLst>
          <pc:docMk/>
          <pc:sldMk cId="1990290092" sldId="276"/>
        </pc:sldMkLst>
        <pc:spChg chg="add mod">
          <ac:chgData name="Heitor Gomes" userId="2080ab51390578fb" providerId="LiveId" clId="{F776B4BA-881B-4AD7-B52E-8BA3E2315A65}" dt="2025-07-23T11:18:49.870" v="137"/>
          <ac:spMkLst>
            <pc:docMk/>
            <pc:sldMk cId="1990290092" sldId="276"/>
            <ac:spMk id="3" creationId="{8FAF554C-851E-AB70-2301-1904FFCCE977}"/>
          </ac:spMkLst>
        </pc:spChg>
        <pc:spChg chg="del">
          <ac:chgData name="Heitor Gomes" userId="2080ab51390578fb" providerId="LiveId" clId="{F776B4BA-881B-4AD7-B52E-8BA3E2315A65}" dt="2025-07-23T11:18:49.520" v="136" actId="478"/>
          <ac:spMkLst>
            <pc:docMk/>
            <pc:sldMk cId="1990290092" sldId="276"/>
            <ac:spMk id="4" creationId="{4221017D-CBFB-C812-6041-1E2F2DC3983D}"/>
          </ac:spMkLst>
        </pc:spChg>
        <pc:spChg chg="mod">
          <ac:chgData name="Heitor Gomes" userId="2080ab51390578fb" providerId="LiveId" clId="{F776B4BA-881B-4AD7-B52E-8BA3E2315A65}" dt="2025-07-23T11:19:30.583" v="159" actId="20577"/>
          <ac:spMkLst>
            <pc:docMk/>
            <pc:sldMk cId="1990290092" sldId="276"/>
            <ac:spMk id="150" creationId="{4F3E4F7F-0C44-0327-E57F-271EC3CE7176}"/>
          </ac:spMkLst>
        </pc:spChg>
      </pc:sldChg>
      <pc:sldChg chg="modSp mod">
        <pc:chgData name="Heitor Gomes" userId="2080ab51390578fb" providerId="LiveId" clId="{F776B4BA-881B-4AD7-B52E-8BA3E2315A65}" dt="2025-07-23T11:21:05.239" v="166" actId="20577"/>
        <pc:sldMkLst>
          <pc:docMk/>
          <pc:sldMk cId="1814496493" sldId="278"/>
        </pc:sldMkLst>
        <pc:spChg chg="mod">
          <ac:chgData name="Heitor Gomes" userId="2080ab51390578fb" providerId="LiveId" clId="{F776B4BA-881B-4AD7-B52E-8BA3E2315A65}" dt="2025-07-23T11:21:05.239" v="166" actId="20577"/>
          <ac:spMkLst>
            <pc:docMk/>
            <pc:sldMk cId="1814496493" sldId="278"/>
            <ac:spMk id="4" creationId="{6A1B3ADD-CA18-7325-40C1-2E1571DFC4CA}"/>
          </ac:spMkLst>
        </pc:spChg>
      </pc:sldChg>
      <pc:sldChg chg="modSp mod">
        <pc:chgData name="Heitor Gomes" userId="2080ab51390578fb" providerId="LiveId" clId="{F776B4BA-881B-4AD7-B52E-8BA3E2315A65}" dt="2025-07-23T11:22:22.472" v="178" actId="113"/>
        <pc:sldMkLst>
          <pc:docMk/>
          <pc:sldMk cId="4105234882" sldId="281"/>
        </pc:sldMkLst>
        <pc:spChg chg="mod">
          <ac:chgData name="Heitor Gomes" userId="2080ab51390578fb" providerId="LiveId" clId="{F776B4BA-881B-4AD7-B52E-8BA3E2315A65}" dt="2025-07-23T11:22:22.472" v="178" actId="113"/>
          <ac:spMkLst>
            <pc:docMk/>
            <pc:sldMk cId="4105234882" sldId="281"/>
            <ac:spMk id="3" creationId="{575FDE4D-0AF9-11F9-68C4-4F2945E24D69}"/>
          </ac:spMkLst>
        </pc:spChg>
      </pc:sldChg>
      <pc:sldChg chg="addSp delSp modSp mod">
        <pc:chgData name="Heitor Gomes" userId="2080ab51390578fb" providerId="LiveId" clId="{F776B4BA-881B-4AD7-B52E-8BA3E2315A65}" dt="2025-07-23T21:38:57.790" v="866" actId="114"/>
        <pc:sldMkLst>
          <pc:docMk/>
          <pc:sldMk cId="4269653189" sldId="282"/>
        </pc:sldMkLst>
        <pc:spChg chg="add mod">
          <ac:chgData name="Heitor Gomes" userId="2080ab51390578fb" providerId="LiveId" clId="{F776B4BA-881B-4AD7-B52E-8BA3E2315A65}" dt="2025-07-23T11:22:44.424" v="180"/>
          <ac:spMkLst>
            <pc:docMk/>
            <pc:sldMk cId="4269653189" sldId="282"/>
            <ac:spMk id="3" creationId="{DE932669-5DD3-A622-ED9A-E6FC16E46880}"/>
          </ac:spMkLst>
        </pc:spChg>
        <pc:spChg chg="del">
          <ac:chgData name="Heitor Gomes" userId="2080ab51390578fb" providerId="LiveId" clId="{F776B4BA-881B-4AD7-B52E-8BA3E2315A65}" dt="2025-07-23T11:22:44.089" v="179" actId="478"/>
          <ac:spMkLst>
            <pc:docMk/>
            <pc:sldMk cId="4269653189" sldId="282"/>
            <ac:spMk id="5" creationId="{213AF08F-0DAF-1290-C1DF-B72AD5C7D1AE}"/>
          </ac:spMkLst>
        </pc:spChg>
        <pc:spChg chg="mod">
          <ac:chgData name="Heitor Gomes" userId="2080ab51390578fb" providerId="LiveId" clId="{F776B4BA-881B-4AD7-B52E-8BA3E2315A65}" dt="2025-07-23T21:38:57.790" v="866" actId="114"/>
          <ac:spMkLst>
            <pc:docMk/>
            <pc:sldMk cId="4269653189" sldId="282"/>
            <ac:spMk id="150" creationId="{C5EEE033-83DF-5B57-8A3A-62D853D3CFB9}"/>
          </ac:spMkLst>
        </pc:spChg>
      </pc:sldChg>
      <pc:sldChg chg="addSp delSp modSp mod">
        <pc:chgData name="Heitor Gomes" userId="2080ab51390578fb" providerId="LiveId" clId="{F776B4BA-881B-4AD7-B52E-8BA3E2315A65}" dt="2025-07-23T11:23:40.891" v="195"/>
        <pc:sldMkLst>
          <pc:docMk/>
          <pc:sldMk cId="3412231880" sldId="284"/>
        </pc:sldMkLst>
        <pc:spChg chg="add mod">
          <ac:chgData name="Heitor Gomes" userId="2080ab51390578fb" providerId="LiveId" clId="{F776B4BA-881B-4AD7-B52E-8BA3E2315A65}" dt="2025-07-23T11:23:40.891" v="195"/>
          <ac:spMkLst>
            <pc:docMk/>
            <pc:sldMk cId="3412231880" sldId="284"/>
            <ac:spMk id="3" creationId="{DB59942E-FD67-E1C9-EE18-DA4AB3B2466C}"/>
          </ac:spMkLst>
        </pc:spChg>
        <pc:spChg chg="del">
          <ac:chgData name="Heitor Gomes" userId="2080ab51390578fb" providerId="LiveId" clId="{F776B4BA-881B-4AD7-B52E-8BA3E2315A65}" dt="2025-07-23T11:23:40.525" v="194" actId="478"/>
          <ac:spMkLst>
            <pc:docMk/>
            <pc:sldMk cId="3412231880" sldId="284"/>
            <ac:spMk id="6" creationId="{C7A77B8B-6CF5-14AB-BD8B-AAC1410C9DDB}"/>
          </ac:spMkLst>
        </pc:spChg>
      </pc:sldChg>
      <pc:sldChg chg="addSp delSp modSp mod">
        <pc:chgData name="Heitor Gomes" userId="2080ab51390578fb" providerId="LiveId" clId="{F776B4BA-881B-4AD7-B52E-8BA3E2315A65}" dt="2025-07-23T11:21:31.905" v="172" actId="108"/>
        <pc:sldMkLst>
          <pc:docMk/>
          <pc:sldMk cId="577735314" sldId="286"/>
        </pc:sldMkLst>
        <pc:spChg chg="del">
          <ac:chgData name="Heitor Gomes" userId="2080ab51390578fb" providerId="LiveId" clId="{F776B4BA-881B-4AD7-B52E-8BA3E2315A65}" dt="2025-07-23T11:21:09.130" v="167" actId="478"/>
          <ac:spMkLst>
            <pc:docMk/>
            <pc:sldMk cId="577735314" sldId="286"/>
            <ac:spMk id="3" creationId="{2A62A621-53E1-A70C-285F-77C332EF8BB9}"/>
          </ac:spMkLst>
        </pc:spChg>
        <pc:spChg chg="add mod">
          <ac:chgData name="Heitor Gomes" userId="2080ab51390578fb" providerId="LiveId" clId="{F776B4BA-881B-4AD7-B52E-8BA3E2315A65}" dt="2025-07-23T11:21:09.379" v="168"/>
          <ac:spMkLst>
            <pc:docMk/>
            <pc:sldMk cId="577735314" sldId="286"/>
            <ac:spMk id="5" creationId="{BBEE54B6-219D-2A9E-FD7F-44DD298D65A3}"/>
          </ac:spMkLst>
        </pc:spChg>
        <pc:spChg chg="add mod">
          <ac:chgData name="Heitor Gomes" userId="2080ab51390578fb" providerId="LiveId" clId="{F776B4BA-881B-4AD7-B52E-8BA3E2315A65}" dt="2025-07-23T11:21:21.610" v="170" actId="20577"/>
          <ac:spMkLst>
            <pc:docMk/>
            <pc:sldMk cId="577735314" sldId="286"/>
            <ac:spMk id="6" creationId="{FE22DBDF-3D62-D36F-964D-6CF8D8BE4F25}"/>
          </ac:spMkLst>
        </pc:spChg>
        <pc:graphicFrameChg chg="mod modGraphic">
          <ac:chgData name="Heitor Gomes" userId="2080ab51390578fb" providerId="LiveId" clId="{F776B4BA-881B-4AD7-B52E-8BA3E2315A65}" dt="2025-07-23T11:21:31.905" v="172" actId="108"/>
          <ac:graphicFrameMkLst>
            <pc:docMk/>
            <pc:sldMk cId="577735314" sldId="286"/>
            <ac:graphicFrameMk id="4" creationId="{37447C08-AA4A-68AE-6835-01DD60BAF1CF}"/>
          </ac:graphicFrameMkLst>
        </pc:graphicFrameChg>
      </pc:sldChg>
      <pc:sldChg chg="addSp delSp modSp mod">
        <pc:chgData name="Heitor Gomes" userId="2080ab51390578fb" providerId="LiveId" clId="{F776B4BA-881B-4AD7-B52E-8BA3E2315A65}" dt="2025-07-24T18:39:00.834" v="974" actId="13926"/>
        <pc:sldMkLst>
          <pc:docMk/>
          <pc:sldMk cId="3640677648" sldId="287"/>
        </pc:sldMkLst>
        <pc:spChg chg="del">
          <ac:chgData name="Heitor Gomes" userId="2080ab51390578fb" providerId="LiveId" clId="{F776B4BA-881B-4AD7-B52E-8BA3E2315A65}" dt="2025-07-23T11:21:41.336" v="173" actId="478"/>
          <ac:spMkLst>
            <pc:docMk/>
            <pc:sldMk cId="3640677648" sldId="287"/>
            <ac:spMk id="3" creationId="{352A7148-71B4-D506-CB1F-98DD39CF6736}"/>
          </ac:spMkLst>
        </pc:spChg>
        <pc:spChg chg="add mod">
          <ac:chgData name="Heitor Gomes" userId="2080ab51390578fb" providerId="LiveId" clId="{F776B4BA-881B-4AD7-B52E-8BA3E2315A65}" dt="2025-07-24T15:55:42.828" v="885" actId="20577"/>
          <ac:spMkLst>
            <pc:docMk/>
            <pc:sldMk cId="3640677648" sldId="287"/>
            <ac:spMk id="5" creationId="{DE5E29BC-3241-3ACD-7DA0-BE54045AAAF8}"/>
          </ac:spMkLst>
        </pc:spChg>
        <pc:graphicFrameChg chg="mod modGraphic">
          <ac:chgData name="Heitor Gomes" userId="2080ab51390578fb" providerId="LiveId" clId="{F776B4BA-881B-4AD7-B52E-8BA3E2315A65}" dt="2025-07-24T18:39:00.834" v="974" actId="13926"/>
          <ac:graphicFrameMkLst>
            <pc:docMk/>
            <pc:sldMk cId="3640677648" sldId="287"/>
            <ac:graphicFrameMk id="4" creationId="{67DE5816-1B64-B1A8-9D96-9C019676C5F7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21:57.724" v="176"/>
        <pc:sldMkLst>
          <pc:docMk/>
          <pc:sldMk cId="1941638745" sldId="288"/>
        </pc:sldMkLst>
        <pc:spChg chg="del">
          <ac:chgData name="Heitor Gomes" userId="2080ab51390578fb" providerId="LiveId" clId="{F776B4BA-881B-4AD7-B52E-8BA3E2315A65}" dt="2025-07-23T11:21:57.389" v="175" actId="478"/>
          <ac:spMkLst>
            <pc:docMk/>
            <pc:sldMk cId="1941638745" sldId="288"/>
            <ac:spMk id="4" creationId="{E4FD0EF4-365C-C07E-C105-3FD14DD290B0}"/>
          </ac:spMkLst>
        </pc:spChg>
        <pc:spChg chg="add mod">
          <ac:chgData name="Heitor Gomes" userId="2080ab51390578fb" providerId="LiveId" clId="{F776B4BA-881B-4AD7-B52E-8BA3E2315A65}" dt="2025-07-23T11:21:57.724" v="176"/>
          <ac:spMkLst>
            <pc:docMk/>
            <pc:sldMk cId="1941638745" sldId="288"/>
            <ac:spMk id="5" creationId="{B4075DC5-B8FF-9EFE-0046-4AA7202D12FB}"/>
          </ac:spMkLst>
        </pc:spChg>
      </pc:sldChg>
      <pc:sldChg chg="modSp mod">
        <pc:chgData name="Heitor Gomes" userId="2080ab51390578fb" providerId="LiveId" clId="{F776B4BA-881B-4AD7-B52E-8BA3E2315A65}" dt="2025-07-23T11:24:14.460" v="198" actId="255"/>
        <pc:sldMkLst>
          <pc:docMk/>
          <pc:sldMk cId="4056471828" sldId="290"/>
        </pc:sldMkLst>
        <pc:spChg chg="mod">
          <ac:chgData name="Heitor Gomes" userId="2080ab51390578fb" providerId="LiveId" clId="{F776B4BA-881B-4AD7-B52E-8BA3E2315A65}" dt="2025-07-23T11:24:14.460" v="198" actId="255"/>
          <ac:spMkLst>
            <pc:docMk/>
            <pc:sldMk cId="4056471828" sldId="290"/>
            <ac:spMk id="5" creationId="{B61697B4-E6E2-95FC-E973-502BE60306E2}"/>
          </ac:spMkLst>
        </pc:spChg>
      </pc:sldChg>
      <pc:sldChg chg="modSp mod">
        <pc:chgData name="Heitor Gomes" userId="2080ab51390578fb" providerId="LiveId" clId="{F776B4BA-881B-4AD7-B52E-8BA3E2315A65}" dt="2025-07-23T11:30:39.191" v="364" actId="113"/>
        <pc:sldMkLst>
          <pc:docMk/>
          <pc:sldMk cId="3065965138" sldId="294"/>
        </pc:sldMkLst>
        <pc:spChg chg="mod">
          <ac:chgData name="Heitor Gomes" userId="2080ab51390578fb" providerId="LiveId" clId="{F776B4BA-881B-4AD7-B52E-8BA3E2315A65}" dt="2025-07-23T11:30:39.191" v="364" actId="113"/>
          <ac:spMkLst>
            <pc:docMk/>
            <pc:sldMk cId="3065965138" sldId="294"/>
            <ac:spMk id="3" creationId="{911C810B-6F4E-05C0-3141-662D3EBB66B8}"/>
          </ac:spMkLst>
        </pc:spChg>
      </pc:sldChg>
      <pc:sldChg chg="addSp delSp modSp mod">
        <pc:chgData name="Heitor Gomes" userId="2080ab51390578fb" providerId="LiveId" clId="{F776B4BA-881B-4AD7-B52E-8BA3E2315A65}" dt="2025-07-24T15:56:54.641" v="909" actId="13926"/>
        <pc:sldMkLst>
          <pc:docMk/>
          <pc:sldMk cId="567014766" sldId="295"/>
        </pc:sldMkLst>
        <pc:spChg chg="del">
          <ac:chgData name="Heitor Gomes" userId="2080ab51390578fb" providerId="LiveId" clId="{F776B4BA-881B-4AD7-B52E-8BA3E2315A65}" dt="2025-07-23T11:30:47.293" v="365" actId="478"/>
          <ac:spMkLst>
            <pc:docMk/>
            <pc:sldMk cId="567014766" sldId="295"/>
            <ac:spMk id="3" creationId="{7DADD7C2-7B2B-F12B-2667-487888B189FA}"/>
          </ac:spMkLst>
        </pc:spChg>
        <pc:spChg chg="add mod">
          <ac:chgData name="Heitor Gomes" userId="2080ab51390578fb" providerId="LiveId" clId="{F776B4BA-881B-4AD7-B52E-8BA3E2315A65}" dt="2025-07-23T11:30:48.843" v="366"/>
          <ac:spMkLst>
            <pc:docMk/>
            <pc:sldMk cId="567014766" sldId="295"/>
            <ac:spMk id="4" creationId="{ED6EFEC4-5458-1655-3384-828131E55142}"/>
          </ac:spMkLst>
        </pc:spChg>
        <pc:spChg chg="mod">
          <ac:chgData name="Heitor Gomes" userId="2080ab51390578fb" providerId="LiveId" clId="{F776B4BA-881B-4AD7-B52E-8BA3E2315A65}" dt="2025-07-24T15:56:54.641" v="909" actId="13926"/>
          <ac:spMkLst>
            <pc:docMk/>
            <pc:sldMk cId="567014766" sldId="295"/>
            <ac:spMk id="150" creationId="{74396F13-44ED-4506-E69E-4639165C53E8}"/>
          </ac:spMkLst>
        </pc:spChg>
      </pc:sldChg>
      <pc:sldChg chg="addSp delSp modSp mod">
        <pc:chgData name="Heitor Gomes" userId="2080ab51390578fb" providerId="LiveId" clId="{F776B4BA-881B-4AD7-B52E-8BA3E2315A65}" dt="2025-07-23T11:32:12.244" v="398" actId="20577"/>
        <pc:sldMkLst>
          <pc:docMk/>
          <pc:sldMk cId="2600691660" sldId="296"/>
        </pc:sldMkLst>
        <pc:spChg chg="del">
          <ac:chgData name="Heitor Gomes" userId="2080ab51390578fb" providerId="LiveId" clId="{F776B4BA-881B-4AD7-B52E-8BA3E2315A65}" dt="2025-07-23T11:31:56.835" v="394" actId="478"/>
          <ac:spMkLst>
            <pc:docMk/>
            <pc:sldMk cId="2600691660" sldId="296"/>
            <ac:spMk id="3" creationId="{7B5F915A-82FD-F074-7ABF-FDE468DBBA9F}"/>
          </ac:spMkLst>
        </pc:spChg>
        <pc:spChg chg="add mod">
          <ac:chgData name="Heitor Gomes" userId="2080ab51390578fb" providerId="LiveId" clId="{F776B4BA-881B-4AD7-B52E-8BA3E2315A65}" dt="2025-07-23T11:31:57.173" v="395"/>
          <ac:spMkLst>
            <pc:docMk/>
            <pc:sldMk cId="2600691660" sldId="296"/>
            <ac:spMk id="4" creationId="{451649B8-FDB4-D0CA-DDBC-4A609407B4BB}"/>
          </ac:spMkLst>
        </pc:spChg>
        <pc:spChg chg="mod">
          <ac:chgData name="Heitor Gomes" userId="2080ab51390578fb" providerId="LiveId" clId="{F776B4BA-881B-4AD7-B52E-8BA3E2315A65}" dt="2025-07-23T11:32:12.244" v="398" actId="20577"/>
          <ac:spMkLst>
            <pc:docMk/>
            <pc:sldMk cId="2600691660" sldId="296"/>
            <ac:spMk id="203" creationId="{3484DC89-99F1-EAC5-4D69-192CEF184AB4}"/>
          </ac:spMkLst>
        </pc:spChg>
      </pc:sldChg>
      <pc:sldChg chg="addSp delSp modSp mod">
        <pc:chgData name="Heitor Gomes" userId="2080ab51390578fb" providerId="LiveId" clId="{F776B4BA-881B-4AD7-B52E-8BA3E2315A65}" dt="2025-07-23T11:25:05.693" v="205" actId="108"/>
        <pc:sldMkLst>
          <pc:docMk/>
          <pc:sldMk cId="1157491905" sldId="297"/>
        </pc:sldMkLst>
        <pc:spChg chg="del">
          <ac:chgData name="Heitor Gomes" userId="2080ab51390578fb" providerId="LiveId" clId="{F776B4BA-881B-4AD7-B52E-8BA3E2315A65}" dt="2025-07-23T11:24:33.663" v="199" actId="478"/>
          <ac:spMkLst>
            <pc:docMk/>
            <pc:sldMk cId="1157491905" sldId="297"/>
            <ac:spMk id="4" creationId="{0EF964C5-27B7-6B8B-DBF4-0393A5D9B4E4}"/>
          </ac:spMkLst>
        </pc:spChg>
        <pc:spChg chg="add mod">
          <ac:chgData name="Heitor Gomes" userId="2080ab51390578fb" providerId="LiveId" clId="{F776B4BA-881B-4AD7-B52E-8BA3E2315A65}" dt="2025-07-23T11:24:33.972" v="200"/>
          <ac:spMkLst>
            <pc:docMk/>
            <pc:sldMk cId="1157491905" sldId="297"/>
            <ac:spMk id="5" creationId="{F7355D81-E527-F59B-DC1D-4E9168D02E57}"/>
          </ac:spMkLst>
        </pc:spChg>
        <pc:graphicFrameChg chg="mod modGraphic">
          <ac:chgData name="Heitor Gomes" userId="2080ab51390578fb" providerId="LiveId" clId="{F776B4BA-881B-4AD7-B52E-8BA3E2315A65}" dt="2025-07-23T11:25:05.693" v="205" actId="108"/>
          <ac:graphicFrameMkLst>
            <pc:docMk/>
            <pc:sldMk cId="1157491905" sldId="297"/>
            <ac:graphicFrameMk id="3" creationId="{E16A2851-1BC0-3C56-F633-D21F206F62FD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25:13.471" v="207"/>
        <pc:sldMkLst>
          <pc:docMk/>
          <pc:sldMk cId="424351971" sldId="298"/>
        </pc:sldMkLst>
        <pc:spChg chg="del">
          <ac:chgData name="Heitor Gomes" userId="2080ab51390578fb" providerId="LiveId" clId="{F776B4BA-881B-4AD7-B52E-8BA3E2315A65}" dt="2025-07-23T11:25:13.161" v="206" actId="478"/>
          <ac:spMkLst>
            <pc:docMk/>
            <pc:sldMk cId="424351971" sldId="298"/>
            <ac:spMk id="4" creationId="{BCC55A13-69D4-3424-1491-F9FAD31CCE67}"/>
          </ac:spMkLst>
        </pc:spChg>
        <pc:spChg chg="add mod">
          <ac:chgData name="Heitor Gomes" userId="2080ab51390578fb" providerId="LiveId" clId="{F776B4BA-881B-4AD7-B52E-8BA3E2315A65}" dt="2025-07-23T11:25:13.471" v="207"/>
          <ac:spMkLst>
            <pc:docMk/>
            <pc:sldMk cId="424351971" sldId="298"/>
            <ac:spMk id="5" creationId="{E7CFE93D-95D3-A01E-9504-497F9DA2C65F}"/>
          </ac:spMkLst>
        </pc:spChg>
      </pc:sldChg>
      <pc:sldChg chg="addSp delSp modSp mod">
        <pc:chgData name="Heitor Gomes" userId="2080ab51390578fb" providerId="LiveId" clId="{F776B4BA-881B-4AD7-B52E-8BA3E2315A65}" dt="2025-07-23T11:26:42.323" v="271" actId="14100"/>
        <pc:sldMkLst>
          <pc:docMk/>
          <pc:sldMk cId="3726992976" sldId="299"/>
        </pc:sldMkLst>
        <pc:spChg chg="del">
          <ac:chgData name="Heitor Gomes" userId="2080ab51390578fb" providerId="LiveId" clId="{F776B4BA-881B-4AD7-B52E-8BA3E2315A65}" dt="2025-07-23T11:25:25.614" v="208" actId="478"/>
          <ac:spMkLst>
            <pc:docMk/>
            <pc:sldMk cId="3726992976" sldId="299"/>
            <ac:spMk id="4" creationId="{38A4D8AA-D559-393E-61CF-930BDEE128F1}"/>
          </ac:spMkLst>
        </pc:spChg>
        <pc:spChg chg="add mod">
          <ac:chgData name="Heitor Gomes" userId="2080ab51390578fb" providerId="LiveId" clId="{F776B4BA-881B-4AD7-B52E-8BA3E2315A65}" dt="2025-07-23T11:25:25.961" v="209"/>
          <ac:spMkLst>
            <pc:docMk/>
            <pc:sldMk cId="3726992976" sldId="299"/>
            <ac:spMk id="5" creationId="{16985EE1-FAB0-BDBE-5988-644E6EAB34B0}"/>
          </ac:spMkLst>
        </pc:spChg>
        <pc:graphicFrameChg chg="mod modGraphic">
          <ac:chgData name="Heitor Gomes" userId="2080ab51390578fb" providerId="LiveId" clId="{F776B4BA-881B-4AD7-B52E-8BA3E2315A65}" dt="2025-07-23T11:26:42.323" v="271" actId="14100"/>
          <ac:graphicFrameMkLst>
            <pc:docMk/>
            <pc:sldMk cId="3726992976" sldId="299"/>
            <ac:graphicFrameMk id="2" creationId="{01F4F52C-7496-CCF7-E3D9-657C424A9321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28:25.593" v="319" actId="20577"/>
        <pc:sldMkLst>
          <pc:docMk/>
          <pc:sldMk cId="1939105880" sldId="300"/>
        </pc:sldMkLst>
        <pc:spChg chg="del">
          <ac:chgData name="Heitor Gomes" userId="2080ab51390578fb" providerId="LiveId" clId="{F776B4BA-881B-4AD7-B52E-8BA3E2315A65}" dt="2025-07-23T11:26:50.792" v="272" actId="478"/>
          <ac:spMkLst>
            <pc:docMk/>
            <pc:sldMk cId="1939105880" sldId="300"/>
            <ac:spMk id="4" creationId="{73E66BBE-86B1-CD54-51A1-CDF7CC2CFA80}"/>
          </ac:spMkLst>
        </pc:spChg>
        <pc:spChg chg="add mod">
          <ac:chgData name="Heitor Gomes" userId="2080ab51390578fb" providerId="LiveId" clId="{F776B4BA-881B-4AD7-B52E-8BA3E2315A65}" dt="2025-07-23T11:26:51.112" v="273"/>
          <ac:spMkLst>
            <pc:docMk/>
            <pc:sldMk cId="1939105880" sldId="300"/>
            <ac:spMk id="5" creationId="{7758329B-127B-46BE-BF24-45D2C252E5F7}"/>
          </ac:spMkLst>
        </pc:spChg>
        <pc:graphicFrameChg chg="modGraphic">
          <ac:chgData name="Heitor Gomes" userId="2080ab51390578fb" providerId="LiveId" clId="{F776B4BA-881B-4AD7-B52E-8BA3E2315A65}" dt="2025-07-23T11:28:25.593" v="319" actId="20577"/>
          <ac:graphicFrameMkLst>
            <pc:docMk/>
            <pc:sldMk cId="1939105880" sldId="300"/>
            <ac:graphicFrameMk id="2" creationId="{7BA2E9B1-5B1E-6442-FCCD-B3C243463CA6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29:42.913" v="362" actId="6549"/>
        <pc:sldMkLst>
          <pc:docMk/>
          <pc:sldMk cId="1171985705" sldId="301"/>
        </pc:sldMkLst>
        <pc:spChg chg="del">
          <ac:chgData name="Heitor Gomes" userId="2080ab51390578fb" providerId="LiveId" clId="{F776B4BA-881B-4AD7-B52E-8BA3E2315A65}" dt="2025-07-23T11:27:22.193" v="274" actId="478"/>
          <ac:spMkLst>
            <pc:docMk/>
            <pc:sldMk cId="1171985705" sldId="301"/>
            <ac:spMk id="4" creationId="{A6652CF9-F14D-C441-FAD0-B4175C5B7CBF}"/>
          </ac:spMkLst>
        </pc:spChg>
        <pc:spChg chg="add mod">
          <ac:chgData name="Heitor Gomes" userId="2080ab51390578fb" providerId="LiveId" clId="{F776B4BA-881B-4AD7-B52E-8BA3E2315A65}" dt="2025-07-23T11:27:22.642" v="275"/>
          <ac:spMkLst>
            <pc:docMk/>
            <pc:sldMk cId="1171985705" sldId="301"/>
            <ac:spMk id="5" creationId="{0E6E9093-204B-AADB-E2A8-B55F2BDB1096}"/>
          </ac:spMkLst>
        </pc:spChg>
        <pc:graphicFrameChg chg="modGraphic">
          <ac:chgData name="Heitor Gomes" userId="2080ab51390578fb" providerId="LiveId" clId="{F776B4BA-881B-4AD7-B52E-8BA3E2315A65}" dt="2025-07-23T11:29:42.913" v="362" actId="6549"/>
          <ac:graphicFrameMkLst>
            <pc:docMk/>
            <pc:sldMk cId="1171985705" sldId="301"/>
            <ac:graphicFrameMk id="2" creationId="{971C8D71-54B6-C187-DB6A-7749E538ED0B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33:54.498" v="432" actId="1035"/>
        <pc:sldMkLst>
          <pc:docMk/>
          <pc:sldMk cId="1001236189" sldId="302"/>
        </pc:sldMkLst>
        <pc:spChg chg="del mod">
          <ac:chgData name="Heitor Gomes" userId="2080ab51390578fb" providerId="LiveId" clId="{F776B4BA-881B-4AD7-B52E-8BA3E2315A65}" dt="2025-07-23T11:33:50.324" v="422" actId="478"/>
          <ac:spMkLst>
            <pc:docMk/>
            <pc:sldMk cId="1001236189" sldId="302"/>
            <ac:spMk id="3" creationId="{AC04766E-F8DA-77BA-69B2-DFEA10CDDC8C}"/>
          </ac:spMkLst>
        </pc:spChg>
        <pc:spChg chg="add mod">
          <ac:chgData name="Heitor Gomes" userId="2080ab51390578fb" providerId="LiveId" clId="{F776B4BA-881B-4AD7-B52E-8BA3E2315A65}" dt="2025-07-23T11:33:50.605" v="423"/>
          <ac:spMkLst>
            <pc:docMk/>
            <pc:sldMk cId="1001236189" sldId="302"/>
            <ac:spMk id="4" creationId="{E452BF9E-2407-97E0-F19B-6704819C9622}"/>
          </ac:spMkLst>
        </pc:spChg>
        <pc:graphicFrameChg chg="mod modGraphic">
          <ac:chgData name="Heitor Gomes" userId="2080ab51390578fb" providerId="LiveId" clId="{F776B4BA-881B-4AD7-B52E-8BA3E2315A65}" dt="2025-07-23T11:33:54.498" v="432" actId="1035"/>
          <ac:graphicFrameMkLst>
            <pc:docMk/>
            <pc:sldMk cId="1001236189" sldId="302"/>
            <ac:graphicFrameMk id="5" creationId="{5A704225-B276-FE4E-8154-D582C0E8130F}"/>
          </ac:graphicFrameMkLst>
        </pc:graphicFrameChg>
      </pc:sldChg>
      <pc:sldChg chg="modSp mod">
        <pc:chgData name="Heitor Gomes" userId="2080ab51390578fb" providerId="LiveId" clId="{F776B4BA-881B-4AD7-B52E-8BA3E2315A65}" dt="2025-07-23T11:36:06.288" v="454" actId="113"/>
        <pc:sldMkLst>
          <pc:docMk/>
          <pc:sldMk cId="1369868051" sldId="308"/>
        </pc:sldMkLst>
        <pc:spChg chg="mod">
          <ac:chgData name="Heitor Gomes" userId="2080ab51390578fb" providerId="LiveId" clId="{F776B4BA-881B-4AD7-B52E-8BA3E2315A65}" dt="2025-07-23T11:36:06.288" v="454" actId="113"/>
          <ac:spMkLst>
            <pc:docMk/>
            <pc:sldMk cId="1369868051" sldId="308"/>
            <ac:spMk id="3" creationId="{D4CAA1C0-836A-447B-0D0A-6EE0EC8A5C27}"/>
          </ac:spMkLst>
        </pc:spChg>
      </pc:sldChg>
      <pc:sldChg chg="addSp delSp modSp mod">
        <pc:chgData name="Heitor Gomes" userId="2080ab51390578fb" providerId="LiveId" clId="{F776B4BA-881B-4AD7-B52E-8BA3E2315A65}" dt="2025-07-23T11:36:44.047" v="466" actId="20577"/>
        <pc:sldMkLst>
          <pc:docMk/>
          <pc:sldMk cId="960430860" sldId="309"/>
        </pc:sldMkLst>
        <pc:spChg chg="add mod">
          <ac:chgData name="Heitor Gomes" userId="2080ab51390578fb" providerId="LiveId" clId="{F776B4BA-881B-4AD7-B52E-8BA3E2315A65}" dt="2025-07-23T11:36:27.854" v="456"/>
          <ac:spMkLst>
            <pc:docMk/>
            <pc:sldMk cId="960430860" sldId="309"/>
            <ac:spMk id="2" creationId="{7F1D27C7-1D8E-8B5F-84B5-4CAD4ADC1CE4}"/>
          </ac:spMkLst>
        </pc:spChg>
        <pc:spChg chg="del">
          <ac:chgData name="Heitor Gomes" userId="2080ab51390578fb" providerId="LiveId" clId="{F776B4BA-881B-4AD7-B52E-8BA3E2315A65}" dt="2025-07-23T11:36:27.594" v="455" actId="478"/>
          <ac:spMkLst>
            <pc:docMk/>
            <pc:sldMk cId="960430860" sldId="309"/>
            <ac:spMk id="6" creationId="{987B985B-A726-5027-5BB9-3281B79F438C}"/>
          </ac:spMkLst>
        </pc:spChg>
        <pc:spChg chg="mod">
          <ac:chgData name="Heitor Gomes" userId="2080ab51390578fb" providerId="LiveId" clId="{F776B4BA-881B-4AD7-B52E-8BA3E2315A65}" dt="2025-07-23T11:36:44.047" v="466" actId="20577"/>
          <ac:spMkLst>
            <pc:docMk/>
            <pc:sldMk cId="960430860" sldId="309"/>
            <ac:spMk id="150" creationId="{FB48EA34-49EC-4C24-07AB-DE4F37B14F1A}"/>
          </ac:spMkLst>
        </pc:spChg>
      </pc:sldChg>
      <pc:sldChg chg="addSp delSp modSp mod">
        <pc:chgData name="Heitor Gomes" userId="2080ab51390578fb" providerId="LiveId" clId="{F776B4BA-881B-4AD7-B52E-8BA3E2315A65}" dt="2025-07-24T15:59:47.810" v="925" actId="13926"/>
        <pc:sldMkLst>
          <pc:docMk/>
          <pc:sldMk cId="547093249" sldId="310"/>
        </pc:sldMkLst>
        <pc:spChg chg="add mod">
          <ac:chgData name="Heitor Gomes" userId="2080ab51390578fb" providerId="LiveId" clId="{F776B4BA-881B-4AD7-B52E-8BA3E2315A65}" dt="2025-07-23T11:36:54.484" v="468"/>
          <ac:spMkLst>
            <pc:docMk/>
            <pc:sldMk cId="547093249" sldId="310"/>
            <ac:spMk id="2" creationId="{1908FF74-75A7-5D09-48EE-1AB1397F61A4}"/>
          </ac:spMkLst>
        </pc:spChg>
        <pc:spChg chg="del">
          <ac:chgData name="Heitor Gomes" userId="2080ab51390578fb" providerId="LiveId" clId="{F776B4BA-881B-4AD7-B52E-8BA3E2315A65}" dt="2025-07-23T11:36:54.234" v="467" actId="478"/>
          <ac:spMkLst>
            <pc:docMk/>
            <pc:sldMk cId="547093249" sldId="310"/>
            <ac:spMk id="6" creationId="{25B62F5F-F7C1-BCA9-478E-08D741FF89DC}"/>
          </ac:spMkLst>
        </pc:spChg>
        <pc:spChg chg="mod">
          <ac:chgData name="Heitor Gomes" userId="2080ab51390578fb" providerId="LiveId" clId="{F776B4BA-881B-4AD7-B52E-8BA3E2315A65}" dt="2025-07-24T15:59:47.810" v="925" actId="13926"/>
          <ac:spMkLst>
            <pc:docMk/>
            <pc:sldMk cId="547093249" sldId="310"/>
            <ac:spMk id="203" creationId="{E6B00D01-C1C2-D8A4-FC5C-0994B3B1AE67}"/>
          </ac:spMkLst>
        </pc:spChg>
      </pc:sldChg>
      <pc:sldChg chg="addSp delSp modSp mod">
        <pc:chgData name="Heitor Gomes" userId="2080ab51390578fb" providerId="LiveId" clId="{F776B4BA-881B-4AD7-B52E-8BA3E2315A65}" dt="2025-07-23T11:34:17.774" v="448" actId="14100"/>
        <pc:sldMkLst>
          <pc:docMk/>
          <pc:sldMk cId="3859674874" sldId="311"/>
        </pc:sldMkLst>
        <pc:spChg chg="del">
          <ac:chgData name="Heitor Gomes" userId="2080ab51390578fb" providerId="LiveId" clId="{F776B4BA-881B-4AD7-B52E-8BA3E2315A65}" dt="2025-07-23T11:33:34.742" v="419" actId="478"/>
          <ac:spMkLst>
            <pc:docMk/>
            <pc:sldMk cId="3859674874" sldId="311"/>
            <ac:spMk id="5" creationId="{6FBDA2B7-6493-DF99-E060-43E33B80C95C}"/>
          </ac:spMkLst>
        </pc:spChg>
        <pc:spChg chg="add mod">
          <ac:chgData name="Heitor Gomes" userId="2080ab51390578fb" providerId="LiveId" clId="{F776B4BA-881B-4AD7-B52E-8BA3E2315A65}" dt="2025-07-23T11:33:41.474" v="421" actId="255"/>
          <ac:spMkLst>
            <pc:docMk/>
            <pc:sldMk cId="3859674874" sldId="311"/>
            <ac:spMk id="6" creationId="{387BC162-F230-A40C-3E05-CB699F0B12B8}"/>
          </ac:spMkLst>
        </pc:spChg>
        <pc:graphicFrameChg chg="modGraphic">
          <ac:chgData name="Heitor Gomes" userId="2080ab51390578fb" providerId="LiveId" clId="{F776B4BA-881B-4AD7-B52E-8BA3E2315A65}" dt="2025-07-23T11:34:17.774" v="448" actId="14100"/>
          <ac:graphicFrameMkLst>
            <pc:docMk/>
            <pc:sldMk cId="3859674874" sldId="311"/>
            <ac:graphicFrameMk id="2" creationId="{E2C5CD23-BE5C-EAA5-D4A7-07D181BA0941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35:42.217" v="452"/>
        <pc:sldMkLst>
          <pc:docMk/>
          <pc:sldMk cId="3426479413" sldId="312"/>
        </pc:sldMkLst>
        <pc:spChg chg="del">
          <ac:chgData name="Heitor Gomes" userId="2080ab51390578fb" providerId="LiveId" clId="{F776B4BA-881B-4AD7-B52E-8BA3E2315A65}" dt="2025-07-23T11:35:41.744" v="451" actId="478"/>
          <ac:spMkLst>
            <pc:docMk/>
            <pc:sldMk cId="3426479413" sldId="312"/>
            <ac:spMk id="5" creationId="{3D41D202-008F-9CB3-084D-2FABCEC4449A}"/>
          </ac:spMkLst>
        </pc:spChg>
        <pc:spChg chg="add mod">
          <ac:chgData name="Heitor Gomes" userId="2080ab51390578fb" providerId="LiveId" clId="{F776B4BA-881B-4AD7-B52E-8BA3E2315A65}" dt="2025-07-23T11:35:42.217" v="452"/>
          <ac:spMkLst>
            <pc:docMk/>
            <pc:sldMk cId="3426479413" sldId="312"/>
            <ac:spMk id="8" creationId="{8E370D8E-E3C6-AEF1-392A-3B38C91B1DD6}"/>
          </ac:spMkLst>
        </pc:spChg>
      </pc:sldChg>
      <pc:sldChg chg="addSp delSp modSp mod">
        <pc:chgData name="Heitor Gomes" userId="2080ab51390578fb" providerId="LiveId" clId="{F776B4BA-881B-4AD7-B52E-8BA3E2315A65}" dt="2025-07-23T11:34:31.864" v="450"/>
        <pc:sldMkLst>
          <pc:docMk/>
          <pc:sldMk cId="3814200410" sldId="313"/>
        </pc:sldMkLst>
        <pc:spChg chg="del">
          <ac:chgData name="Heitor Gomes" userId="2080ab51390578fb" providerId="LiveId" clId="{F776B4BA-881B-4AD7-B52E-8BA3E2315A65}" dt="2025-07-23T11:34:31.534" v="449" actId="478"/>
          <ac:spMkLst>
            <pc:docMk/>
            <pc:sldMk cId="3814200410" sldId="313"/>
            <ac:spMk id="5" creationId="{588DC4FC-5840-14D2-4089-E62BA65CDA3A}"/>
          </ac:spMkLst>
        </pc:spChg>
        <pc:spChg chg="add mod">
          <ac:chgData name="Heitor Gomes" userId="2080ab51390578fb" providerId="LiveId" clId="{F776B4BA-881B-4AD7-B52E-8BA3E2315A65}" dt="2025-07-23T11:34:31.864" v="450"/>
          <ac:spMkLst>
            <pc:docMk/>
            <pc:sldMk cId="3814200410" sldId="313"/>
            <ac:spMk id="6" creationId="{FE453FC6-9598-57E9-A554-47BD8F043905}"/>
          </ac:spMkLst>
        </pc:spChg>
      </pc:sldChg>
      <pc:sldChg chg="modSp mod">
        <pc:chgData name="Heitor Gomes" userId="2080ab51390578fb" providerId="LiveId" clId="{F776B4BA-881B-4AD7-B52E-8BA3E2315A65}" dt="2025-07-23T11:37:58.004" v="476" actId="108"/>
        <pc:sldMkLst>
          <pc:docMk/>
          <pc:sldMk cId="4024729817" sldId="315"/>
        </pc:sldMkLst>
        <pc:spChg chg="mod">
          <ac:chgData name="Heitor Gomes" userId="2080ab51390578fb" providerId="LiveId" clId="{F776B4BA-881B-4AD7-B52E-8BA3E2315A65}" dt="2025-07-23T11:37:58.004" v="476" actId="108"/>
          <ac:spMkLst>
            <pc:docMk/>
            <pc:sldMk cId="4024729817" sldId="315"/>
            <ac:spMk id="4" creationId="{3397826B-64E6-DD61-E969-840486EA1482}"/>
          </ac:spMkLst>
        </pc:spChg>
      </pc:sldChg>
      <pc:sldChg chg="modSp mod">
        <pc:chgData name="Heitor Gomes" userId="2080ab51390578fb" providerId="LiveId" clId="{F776B4BA-881B-4AD7-B52E-8BA3E2315A65}" dt="2025-07-23T11:39:37.169" v="483" actId="114"/>
        <pc:sldMkLst>
          <pc:docMk/>
          <pc:sldMk cId="3388986293" sldId="319"/>
        </pc:sldMkLst>
        <pc:spChg chg="mod">
          <ac:chgData name="Heitor Gomes" userId="2080ab51390578fb" providerId="LiveId" clId="{F776B4BA-881B-4AD7-B52E-8BA3E2315A65}" dt="2025-07-23T11:39:30.003" v="482" actId="404"/>
          <ac:spMkLst>
            <pc:docMk/>
            <pc:sldMk cId="3388986293" sldId="319"/>
            <ac:spMk id="3" creationId="{D99BDFA2-6D7F-033E-3E8F-F030104D0C26}"/>
          </ac:spMkLst>
        </pc:spChg>
        <pc:spChg chg="mod">
          <ac:chgData name="Heitor Gomes" userId="2080ab51390578fb" providerId="LiveId" clId="{F776B4BA-881B-4AD7-B52E-8BA3E2315A65}" dt="2025-07-23T11:39:37.169" v="483" actId="114"/>
          <ac:spMkLst>
            <pc:docMk/>
            <pc:sldMk cId="3388986293" sldId="319"/>
            <ac:spMk id="141" creationId="{A5CCC3DD-A448-4E9A-E429-6FF39002C7F6}"/>
          </ac:spMkLst>
        </pc:spChg>
      </pc:sldChg>
      <pc:sldChg chg="modSp mod">
        <pc:chgData name="Heitor Gomes" userId="2080ab51390578fb" providerId="LiveId" clId="{F776B4BA-881B-4AD7-B52E-8BA3E2315A65}" dt="2025-07-23T11:41:19.597" v="515" actId="404"/>
        <pc:sldMkLst>
          <pc:docMk/>
          <pc:sldMk cId="835127632" sldId="320"/>
        </pc:sldMkLst>
        <pc:spChg chg="mod">
          <ac:chgData name="Heitor Gomes" userId="2080ab51390578fb" providerId="LiveId" clId="{F776B4BA-881B-4AD7-B52E-8BA3E2315A65}" dt="2025-07-23T11:41:19.597" v="515" actId="404"/>
          <ac:spMkLst>
            <pc:docMk/>
            <pc:sldMk cId="835127632" sldId="320"/>
            <ac:spMk id="6" creationId="{A80A7E10-689B-AD77-C1F3-0A2E8C465D49}"/>
          </ac:spMkLst>
        </pc:spChg>
        <pc:spChg chg="mod">
          <ac:chgData name="Heitor Gomes" userId="2080ab51390578fb" providerId="LiveId" clId="{F776B4BA-881B-4AD7-B52E-8BA3E2315A65}" dt="2025-07-23T11:40:56.323" v="514" actId="20577"/>
          <ac:spMkLst>
            <pc:docMk/>
            <pc:sldMk cId="835127632" sldId="320"/>
            <ac:spMk id="150" creationId="{2DBC70A2-72F2-10DC-8395-36CE6513B840}"/>
          </ac:spMkLst>
        </pc:spChg>
      </pc:sldChg>
      <pc:sldChg chg="addSp delSp modSp mod">
        <pc:chgData name="Heitor Gomes" userId="2080ab51390578fb" providerId="LiveId" clId="{F776B4BA-881B-4AD7-B52E-8BA3E2315A65}" dt="2025-07-23T11:41:37.946" v="521" actId="114"/>
        <pc:sldMkLst>
          <pc:docMk/>
          <pc:sldMk cId="2249398524" sldId="321"/>
        </pc:sldMkLst>
        <pc:spChg chg="add mod">
          <ac:chgData name="Heitor Gomes" userId="2080ab51390578fb" providerId="LiveId" clId="{F776B4BA-881B-4AD7-B52E-8BA3E2315A65}" dt="2025-07-23T11:41:27.173" v="517"/>
          <ac:spMkLst>
            <pc:docMk/>
            <pc:sldMk cId="2249398524" sldId="321"/>
            <ac:spMk id="2" creationId="{C8B7A670-E34A-22AB-BDB1-764DC13A3B46}"/>
          </ac:spMkLst>
        </pc:spChg>
        <pc:spChg chg="del">
          <ac:chgData name="Heitor Gomes" userId="2080ab51390578fb" providerId="LiveId" clId="{F776B4BA-881B-4AD7-B52E-8BA3E2315A65}" dt="2025-07-23T11:41:26.773" v="516" actId="478"/>
          <ac:spMkLst>
            <pc:docMk/>
            <pc:sldMk cId="2249398524" sldId="321"/>
            <ac:spMk id="6" creationId="{01D8F126-8AE8-305B-9779-093F48315C7A}"/>
          </ac:spMkLst>
        </pc:spChg>
        <pc:spChg chg="mod">
          <ac:chgData name="Heitor Gomes" userId="2080ab51390578fb" providerId="LiveId" clId="{F776B4BA-881B-4AD7-B52E-8BA3E2315A65}" dt="2025-07-23T11:41:37.946" v="521" actId="114"/>
          <ac:spMkLst>
            <pc:docMk/>
            <pc:sldMk cId="2249398524" sldId="321"/>
            <ac:spMk id="203" creationId="{4C1B8B8D-AD7F-F08E-A0BF-78D3490DB66D}"/>
          </ac:spMkLst>
        </pc:spChg>
      </pc:sldChg>
      <pc:sldChg chg="addSp delSp modSp mod">
        <pc:chgData name="Heitor Gomes" userId="2080ab51390578fb" providerId="LiveId" clId="{F776B4BA-881B-4AD7-B52E-8BA3E2315A65}" dt="2025-07-23T11:38:11.704" v="478"/>
        <pc:sldMkLst>
          <pc:docMk/>
          <pc:sldMk cId="4274219756" sldId="322"/>
        </pc:sldMkLst>
        <pc:spChg chg="del">
          <ac:chgData name="Heitor Gomes" userId="2080ab51390578fb" providerId="LiveId" clId="{F776B4BA-881B-4AD7-B52E-8BA3E2315A65}" dt="2025-07-23T11:38:11.391" v="477" actId="478"/>
          <ac:spMkLst>
            <pc:docMk/>
            <pc:sldMk cId="4274219756" sldId="322"/>
            <ac:spMk id="3" creationId="{E30BBEAD-F35E-783E-2FB4-EC78DA54370A}"/>
          </ac:spMkLst>
        </pc:spChg>
        <pc:spChg chg="add mod">
          <ac:chgData name="Heitor Gomes" userId="2080ab51390578fb" providerId="LiveId" clId="{F776B4BA-881B-4AD7-B52E-8BA3E2315A65}" dt="2025-07-23T11:38:11.704" v="478"/>
          <ac:spMkLst>
            <pc:docMk/>
            <pc:sldMk cId="4274219756" sldId="322"/>
            <ac:spMk id="4" creationId="{B58B1AD3-DF82-EE71-4620-91A6914E75AE}"/>
          </ac:spMkLst>
        </pc:spChg>
      </pc:sldChg>
      <pc:sldChg chg="addSp delSp modSp mod">
        <pc:chgData name="Heitor Gomes" userId="2080ab51390578fb" providerId="LiveId" clId="{F776B4BA-881B-4AD7-B52E-8BA3E2315A65}" dt="2025-07-23T11:39:08.893" v="480"/>
        <pc:sldMkLst>
          <pc:docMk/>
          <pc:sldMk cId="3018996974" sldId="323"/>
        </pc:sldMkLst>
        <pc:spChg chg="del">
          <ac:chgData name="Heitor Gomes" userId="2080ab51390578fb" providerId="LiveId" clId="{F776B4BA-881B-4AD7-B52E-8BA3E2315A65}" dt="2025-07-23T11:39:08.574" v="479" actId="478"/>
          <ac:spMkLst>
            <pc:docMk/>
            <pc:sldMk cId="3018996974" sldId="323"/>
            <ac:spMk id="4" creationId="{0A6B19C8-AE33-119E-4560-E2B2625CB98A}"/>
          </ac:spMkLst>
        </pc:spChg>
        <pc:spChg chg="add mod">
          <ac:chgData name="Heitor Gomes" userId="2080ab51390578fb" providerId="LiveId" clId="{F776B4BA-881B-4AD7-B52E-8BA3E2315A65}" dt="2025-07-23T11:39:08.893" v="480"/>
          <ac:spMkLst>
            <pc:docMk/>
            <pc:sldMk cId="3018996974" sldId="323"/>
            <ac:spMk id="5" creationId="{5C085979-6DD3-8A7C-8317-F8CEE6265D8C}"/>
          </ac:spMkLst>
        </pc:spChg>
      </pc:sldChg>
      <pc:sldChg chg="modSp mod">
        <pc:chgData name="Heitor Gomes" userId="2080ab51390578fb" providerId="LiveId" clId="{F776B4BA-881B-4AD7-B52E-8BA3E2315A65}" dt="2025-07-23T11:41:47.028" v="522" actId="14100"/>
        <pc:sldMkLst>
          <pc:docMk/>
          <pc:sldMk cId="4273192625" sldId="324"/>
        </pc:sldMkLst>
        <pc:spChg chg="mod">
          <ac:chgData name="Heitor Gomes" userId="2080ab51390578fb" providerId="LiveId" clId="{F776B4BA-881B-4AD7-B52E-8BA3E2315A65}" dt="2025-07-23T11:41:47.028" v="522" actId="14100"/>
          <ac:spMkLst>
            <pc:docMk/>
            <pc:sldMk cId="4273192625" sldId="324"/>
            <ac:spMk id="124" creationId="{7BFF355F-0F1F-060C-48F5-A37B7266E00C}"/>
          </ac:spMkLst>
        </pc:spChg>
      </pc:sldChg>
      <pc:sldChg chg="modSp mod">
        <pc:chgData name="Heitor Gomes" userId="2080ab51390578fb" providerId="LiveId" clId="{F776B4BA-881B-4AD7-B52E-8BA3E2315A65}" dt="2025-07-23T11:42:48.574" v="556" actId="20577"/>
        <pc:sldMkLst>
          <pc:docMk/>
          <pc:sldMk cId="1655277475" sldId="327"/>
        </pc:sldMkLst>
        <pc:spChg chg="mod">
          <ac:chgData name="Heitor Gomes" userId="2080ab51390578fb" providerId="LiveId" clId="{F776B4BA-881B-4AD7-B52E-8BA3E2315A65}" dt="2025-07-23T11:42:02.295" v="524" actId="108"/>
          <ac:spMkLst>
            <pc:docMk/>
            <pc:sldMk cId="1655277475" sldId="327"/>
            <ac:spMk id="4" creationId="{0B4B0835-9B93-C3F0-FB07-5149D0DA8B76}"/>
          </ac:spMkLst>
        </pc:spChg>
        <pc:graphicFrameChg chg="mod modGraphic">
          <ac:chgData name="Heitor Gomes" userId="2080ab51390578fb" providerId="LiveId" clId="{F776B4BA-881B-4AD7-B52E-8BA3E2315A65}" dt="2025-07-23T11:42:48.574" v="556" actId="20577"/>
          <ac:graphicFrameMkLst>
            <pc:docMk/>
            <pc:sldMk cId="1655277475" sldId="327"/>
            <ac:graphicFrameMk id="3" creationId="{589CFA57-9451-48ED-EF51-945B20A07FE3}"/>
          </ac:graphicFrameMkLst>
        </pc:graphicFrameChg>
      </pc:sldChg>
      <pc:sldChg chg="modSp mod">
        <pc:chgData name="Heitor Gomes" userId="2080ab51390578fb" providerId="LiveId" clId="{F776B4BA-881B-4AD7-B52E-8BA3E2315A65}" dt="2025-07-23T11:45:37.992" v="650" actId="113"/>
        <pc:sldMkLst>
          <pc:docMk/>
          <pc:sldMk cId="925377456" sldId="328"/>
        </pc:sldMkLst>
        <pc:spChg chg="mod">
          <ac:chgData name="Heitor Gomes" userId="2080ab51390578fb" providerId="LiveId" clId="{F776B4BA-881B-4AD7-B52E-8BA3E2315A65}" dt="2025-07-23T11:45:37.992" v="650" actId="113"/>
          <ac:spMkLst>
            <pc:docMk/>
            <pc:sldMk cId="925377456" sldId="328"/>
            <ac:spMk id="3" creationId="{CEC61FB4-728E-366D-E242-FE65AD50B28A}"/>
          </ac:spMkLst>
        </pc:spChg>
      </pc:sldChg>
      <pc:sldChg chg="addSp delSp modSp mod">
        <pc:chgData name="Heitor Gomes" userId="2080ab51390578fb" providerId="LiveId" clId="{F776B4BA-881B-4AD7-B52E-8BA3E2315A65}" dt="2025-07-23T11:46:12.474" v="668" actId="20577"/>
        <pc:sldMkLst>
          <pc:docMk/>
          <pc:sldMk cId="1716339525" sldId="329"/>
        </pc:sldMkLst>
        <pc:spChg chg="del">
          <ac:chgData name="Heitor Gomes" userId="2080ab51390578fb" providerId="LiveId" clId="{F776B4BA-881B-4AD7-B52E-8BA3E2315A65}" dt="2025-07-23T11:45:58.002" v="651" actId="478"/>
          <ac:spMkLst>
            <pc:docMk/>
            <pc:sldMk cId="1716339525" sldId="329"/>
            <ac:spMk id="3" creationId="{7392719B-BE1D-8C53-2774-0A9FB50ADB9A}"/>
          </ac:spMkLst>
        </pc:spChg>
        <pc:spChg chg="add mod">
          <ac:chgData name="Heitor Gomes" userId="2080ab51390578fb" providerId="LiveId" clId="{F776B4BA-881B-4AD7-B52E-8BA3E2315A65}" dt="2025-07-23T11:45:58.452" v="652"/>
          <ac:spMkLst>
            <pc:docMk/>
            <pc:sldMk cId="1716339525" sldId="329"/>
            <ac:spMk id="4" creationId="{3AF78EDD-6568-2EBC-2B9E-F98711F057FE}"/>
          </ac:spMkLst>
        </pc:spChg>
        <pc:spChg chg="mod">
          <ac:chgData name="Heitor Gomes" userId="2080ab51390578fb" providerId="LiveId" clId="{F776B4BA-881B-4AD7-B52E-8BA3E2315A65}" dt="2025-07-23T11:46:12.474" v="668" actId="20577"/>
          <ac:spMkLst>
            <pc:docMk/>
            <pc:sldMk cId="1716339525" sldId="329"/>
            <ac:spMk id="150" creationId="{90D3B2A7-B93C-422D-C301-6F02BB235559}"/>
          </ac:spMkLst>
        </pc:spChg>
      </pc:sldChg>
      <pc:sldChg chg="addSp delSp modSp mod">
        <pc:chgData name="Heitor Gomes" userId="2080ab51390578fb" providerId="LiveId" clId="{F776B4BA-881B-4AD7-B52E-8BA3E2315A65}" dt="2025-07-24T16:01:05.512" v="941" actId="108"/>
        <pc:sldMkLst>
          <pc:docMk/>
          <pc:sldMk cId="1785521494" sldId="330"/>
        </pc:sldMkLst>
        <pc:spChg chg="add mod">
          <ac:chgData name="Heitor Gomes" userId="2080ab51390578fb" providerId="LiveId" clId="{F776B4BA-881B-4AD7-B52E-8BA3E2315A65}" dt="2025-07-23T11:46:22.062" v="670"/>
          <ac:spMkLst>
            <pc:docMk/>
            <pc:sldMk cId="1785521494" sldId="330"/>
            <ac:spMk id="2" creationId="{B1EF80EF-2BB6-401E-12B3-238FA53D9188}"/>
          </ac:spMkLst>
        </pc:spChg>
        <pc:spChg chg="del">
          <ac:chgData name="Heitor Gomes" userId="2080ab51390578fb" providerId="LiveId" clId="{F776B4BA-881B-4AD7-B52E-8BA3E2315A65}" dt="2025-07-23T11:46:21.733" v="669" actId="478"/>
          <ac:spMkLst>
            <pc:docMk/>
            <pc:sldMk cId="1785521494" sldId="330"/>
            <ac:spMk id="6" creationId="{F74083D6-4495-8BD1-242A-CBC2004D0B80}"/>
          </ac:spMkLst>
        </pc:spChg>
        <pc:spChg chg="mod">
          <ac:chgData name="Heitor Gomes" userId="2080ab51390578fb" providerId="LiveId" clId="{F776B4BA-881B-4AD7-B52E-8BA3E2315A65}" dt="2025-07-24T16:01:05.512" v="941" actId="108"/>
          <ac:spMkLst>
            <pc:docMk/>
            <pc:sldMk cId="1785521494" sldId="330"/>
            <ac:spMk id="203" creationId="{F1C7B4DE-2136-DE4C-75C3-178DD632EF95}"/>
          </ac:spMkLst>
        </pc:spChg>
      </pc:sldChg>
      <pc:sldChg chg="modSp mod">
        <pc:chgData name="Heitor Gomes" userId="2080ab51390578fb" providerId="LiveId" clId="{F776B4BA-881B-4AD7-B52E-8BA3E2315A65}" dt="2025-07-23T11:55:35.425" v="741"/>
        <pc:sldMkLst>
          <pc:docMk/>
          <pc:sldMk cId="3100477317" sldId="331"/>
        </pc:sldMkLst>
        <pc:spChg chg="mod">
          <ac:chgData name="Heitor Gomes" userId="2080ab51390578fb" providerId="LiveId" clId="{F776B4BA-881B-4AD7-B52E-8BA3E2315A65}" dt="2025-07-23T11:47:02.624" v="680" actId="108"/>
          <ac:spMkLst>
            <pc:docMk/>
            <pc:sldMk cId="3100477317" sldId="331"/>
            <ac:spMk id="5" creationId="{C2A68A95-197D-DAEE-39A3-EE27DED157D9}"/>
          </ac:spMkLst>
        </pc:spChg>
        <pc:graphicFrameChg chg="mod modGraphic">
          <ac:chgData name="Heitor Gomes" userId="2080ab51390578fb" providerId="LiveId" clId="{F776B4BA-881B-4AD7-B52E-8BA3E2315A65}" dt="2025-07-23T11:55:35.425" v="741"/>
          <ac:graphicFrameMkLst>
            <pc:docMk/>
            <pc:sldMk cId="3100477317" sldId="331"/>
            <ac:graphicFrameMk id="3" creationId="{9A3C67D9-C89F-B4A3-A167-5555DF74405C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43:20.173" v="559" actId="114"/>
        <pc:sldMkLst>
          <pc:docMk/>
          <pc:sldMk cId="3692686235" sldId="332"/>
        </pc:sldMkLst>
        <pc:spChg chg="del">
          <ac:chgData name="Heitor Gomes" userId="2080ab51390578fb" providerId="LiveId" clId="{F776B4BA-881B-4AD7-B52E-8BA3E2315A65}" dt="2025-07-23T11:43:07.324" v="557" actId="478"/>
          <ac:spMkLst>
            <pc:docMk/>
            <pc:sldMk cId="3692686235" sldId="332"/>
            <ac:spMk id="4" creationId="{22ACCEED-DBE0-EB1A-7F60-CEEA1180D460}"/>
          </ac:spMkLst>
        </pc:spChg>
        <pc:spChg chg="add mod">
          <ac:chgData name="Heitor Gomes" userId="2080ab51390578fb" providerId="LiveId" clId="{F776B4BA-881B-4AD7-B52E-8BA3E2315A65}" dt="2025-07-23T11:43:07.648" v="558"/>
          <ac:spMkLst>
            <pc:docMk/>
            <pc:sldMk cId="3692686235" sldId="332"/>
            <ac:spMk id="6" creationId="{96BAC473-D1A3-0BCE-4CFA-47AA203E78F0}"/>
          </ac:spMkLst>
        </pc:spChg>
        <pc:graphicFrameChg chg="modGraphic">
          <ac:chgData name="Heitor Gomes" userId="2080ab51390578fb" providerId="LiveId" clId="{F776B4BA-881B-4AD7-B52E-8BA3E2315A65}" dt="2025-07-23T11:43:20.173" v="559" actId="114"/>
          <ac:graphicFrameMkLst>
            <pc:docMk/>
            <pc:sldMk cId="3692686235" sldId="332"/>
            <ac:graphicFrameMk id="2" creationId="{94688CCB-FCC1-EA27-B433-5C201E0B28E4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44:12.093" v="597" actId="20577"/>
        <pc:sldMkLst>
          <pc:docMk/>
          <pc:sldMk cId="894410933" sldId="333"/>
        </pc:sldMkLst>
        <pc:spChg chg="del">
          <ac:chgData name="Heitor Gomes" userId="2080ab51390578fb" providerId="LiveId" clId="{F776B4BA-881B-4AD7-B52E-8BA3E2315A65}" dt="2025-07-23T11:43:25.683" v="560" actId="478"/>
          <ac:spMkLst>
            <pc:docMk/>
            <pc:sldMk cId="894410933" sldId="333"/>
            <ac:spMk id="6" creationId="{DE89309D-8053-4A70-DA16-18C833FDE0F0}"/>
          </ac:spMkLst>
        </pc:spChg>
        <pc:spChg chg="add mod">
          <ac:chgData name="Heitor Gomes" userId="2080ab51390578fb" providerId="LiveId" clId="{F776B4BA-881B-4AD7-B52E-8BA3E2315A65}" dt="2025-07-23T11:43:26.175" v="561"/>
          <ac:spMkLst>
            <pc:docMk/>
            <pc:sldMk cId="894410933" sldId="333"/>
            <ac:spMk id="8" creationId="{DF2D252F-06F4-5AA9-1674-09EB0938170B}"/>
          </ac:spMkLst>
        </pc:spChg>
        <pc:graphicFrameChg chg="mod modGraphic">
          <ac:chgData name="Heitor Gomes" userId="2080ab51390578fb" providerId="LiveId" clId="{F776B4BA-881B-4AD7-B52E-8BA3E2315A65}" dt="2025-07-23T11:44:12.093" v="597" actId="20577"/>
          <ac:graphicFrameMkLst>
            <pc:docMk/>
            <pc:sldMk cId="894410933" sldId="333"/>
            <ac:graphicFrameMk id="2" creationId="{A1468DF4-36C2-1EAC-94C9-A867EA752266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45:23.083" v="648" actId="20577"/>
        <pc:sldMkLst>
          <pc:docMk/>
          <pc:sldMk cId="4104269129" sldId="334"/>
        </pc:sldMkLst>
        <pc:spChg chg="del">
          <ac:chgData name="Heitor Gomes" userId="2080ab51390578fb" providerId="LiveId" clId="{F776B4BA-881B-4AD7-B52E-8BA3E2315A65}" dt="2025-07-23T11:44:23.023" v="598" actId="478"/>
          <ac:spMkLst>
            <pc:docMk/>
            <pc:sldMk cId="4104269129" sldId="334"/>
            <ac:spMk id="4" creationId="{49E03FE0-019F-7AFF-368B-2E83F05A3FAF}"/>
          </ac:spMkLst>
        </pc:spChg>
        <pc:spChg chg="add del">
          <ac:chgData name="Heitor Gomes" userId="2080ab51390578fb" providerId="LiveId" clId="{F776B4BA-881B-4AD7-B52E-8BA3E2315A65}" dt="2025-07-23T11:44:25.108" v="600" actId="22"/>
          <ac:spMkLst>
            <pc:docMk/>
            <pc:sldMk cId="4104269129" sldId="334"/>
            <ac:spMk id="6" creationId="{F800D575-709C-A4AC-8E29-A3B26DDD0DC3}"/>
          </ac:spMkLst>
        </pc:spChg>
        <pc:spChg chg="add mod">
          <ac:chgData name="Heitor Gomes" userId="2080ab51390578fb" providerId="LiveId" clId="{F776B4BA-881B-4AD7-B52E-8BA3E2315A65}" dt="2025-07-23T11:44:43.145" v="605" actId="20577"/>
          <ac:spMkLst>
            <pc:docMk/>
            <pc:sldMk cId="4104269129" sldId="334"/>
            <ac:spMk id="9" creationId="{A5EC1DBE-30C3-D019-8328-6B6D1BD69D64}"/>
          </ac:spMkLst>
        </pc:spChg>
        <pc:graphicFrameChg chg="mod modGraphic">
          <ac:chgData name="Heitor Gomes" userId="2080ab51390578fb" providerId="LiveId" clId="{F776B4BA-881B-4AD7-B52E-8BA3E2315A65}" dt="2025-07-23T11:45:23.083" v="648" actId="20577"/>
          <ac:graphicFrameMkLst>
            <pc:docMk/>
            <pc:sldMk cId="4104269129" sldId="334"/>
            <ac:graphicFrameMk id="5" creationId="{439A3F89-D2C6-8703-4371-E2EE76DE438A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56:01.741" v="742" actId="113"/>
        <pc:sldMkLst>
          <pc:docMk/>
          <pc:sldMk cId="2636566744" sldId="335"/>
        </pc:sldMkLst>
        <pc:spChg chg="add mod">
          <ac:chgData name="Heitor Gomes" userId="2080ab51390578fb" providerId="LiveId" clId="{F776B4BA-881B-4AD7-B52E-8BA3E2315A65}" dt="2025-07-23T11:47:37.194" v="683"/>
          <ac:spMkLst>
            <pc:docMk/>
            <pc:sldMk cId="2636566744" sldId="335"/>
            <ac:spMk id="8" creationId="{61EE7674-94E4-CEF5-0D76-56B7C786BC52}"/>
          </ac:spMkLst>
        </pc:spChg>
        <pc:spChg chg="del">
          <ac:chgData name="Heitor Gomes" userId="2080ab51390578fb" providerId="LiveId" clId="{F776B4BA-881B-4AD7-B52E-8BA3E2315A65}" dt="2025-07-23T11:47:36.844" v="682" actId="478"/>
          <ac:spMkLst>
            <pc:docMk/>
            <pc:sldMk cId="2636566744" sldId="335"/>
            <ac:spMk id="9" creationId="{EF475F8A-8929-A26B-D1A3-F6DE27A75BD4}"/>
          </ac:spMkLst>
        </pc:spChg>
        <pc:graphicFrameChg chg="modGraphic">
          <ac:chgData name="Heitor Gomes" userId="2080ab51390578fb" providerId="LiveId" clId="{F776B4BA-881B-4AD7-B52E-8BA3E2315A65}" dt="2025-07-23T11:56:01.741" v="742" actId="113"/>
          <ac:graphicFrameMkLst>
            <pc:docMk/>
            <pc:sldMk cId="2636566744" sldId="335"/>
            <ac:graphicFrameMk id="3" creationId="{52144267-DE56-3A8D-0F0D-AED958781569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56:26.378" v="745" actId="20577"/>
        <pc:sldMkLst>
          <pc:docMk/>
          <pc:sldMk cId="3474100481" sldId="336"/>
        </pc:sldMkLst>
        <pc:spChg chg="del">
          <ac:chgData name="Heitor Gomes" userId="2080ab51390578fb" providerId="LiveId" clId="{F776B4BA-881B-4AD7-B52E-8BA3E2315A65}" dt="2025-07-23T11:47:41.122" v="684" actId="478"/>
          <ac:spMkLst>
            <pc:docMk/>
            <pc:sldMk cId="3474100481" sldId="336"/>
            <ac:spMk id="8" creationId="{B0E4EFA4-211F-296A-4A03-68E4D92D7D2B}"/>
          </ac:spMkLst>
        </pc:spChg>
        <pc:spChg chg="add mod">
          <ac:chgData name="Heitor Gomes" userId="2080ab51390578fb" providerId="LiveId" clId="{F776B4BA-881B-4AD7-B52E-8BA3E2315A65}" dt="2025-07-23T11:47:41.428" v="685"/>
          <ac:spMkLst>
            <pc:docMk/>
            <pc:sldMk cId="3474100481" sldId="336"/>
            <ac:spMk id="9" creationId="{0F486958-5B70-98D0-AEEB-AC7F9005B821}"/>
          </ac:spMkLst>
        </pc:spChg>
        <pc:graphicFrameChg chg="mod modGraphic">
          <ac:chgData name="Heitor Gomes" userId="2080ab51390578fb" providerId="LiveId" clId="{F776B4BA-881B-4AD7-B52E-8BA3E2315A65}" dt="2025-07-23T11:56:26.378" v="745" actId="20577"/>
          <ac:graphicFrameMkLst>
            <pc:docMk/>
            <pc:sldMk cId="3474100481" sldId="336"/>
            <ac:graphicFrameMk id="3" creationId="{4D47FE74-1381-CC97-B3B9-9A4DA30D54B2}"/>
          </ac:graphicFrameMkLst>
        </pc:graphicFrameChg>
      </pc:sldChg>
      <pc:sldChg chg="addSp delSp modSp mod">
        <pc:chgData name="Heitor Gomes" userId="2080ab51390578fb" providerId="LiveId" clId="{F776B4BA-881B-4AD7-B52E-8BA3E2315A65}" dt="2025-07-23T11:58:01.764" v="796"/>
        <pc:sldMkLst>
          <pc:docMk/>
          <pc:sldMk cId="1058645095" sldId="338"/>
        </pc:sldMkLst>
        <pc:spChg chg="del">
          <ac:chgData name="Heitor Gomes" userId="2080ab51390578fb" providerId="LiveId" clId="{F776B4BA-881B-4AD7-B52E-8BA3E2315A65}" dt="2025-07-23T11:47:46.411" v="686" actId="478"/>
          <ac:spMkLst>
            <pc:docMk/>
            <pc:sldMk cId="1058645095" sldId="338"/>
            <ac:spMk id="8" creationId="{2C5A6794-01E9-AF90-F07F-7F2F1B49072E}"/>
          </ac:spMkLst>
        </pc:spChg>
        <pc:spChg chg="add mod">
          <ac:chgData name="Heitor Gomes" userId="2080ab51390578fb" providerId="LiveId" clId="{F776B4BA-881B-4AD7-B52E-8BA3E2315A65}" dt="2025-07-23T11:47:46.662" v="687"/>
          <ac:spMkLst>
            <pc:docMk/>
            <pc:sldMk cId="1058645095" sldId="338"/>
            <ac:spMk id="9" creationId="{09909B58-990E-0EFD-6A82-4DB172156684}"/>
          </ac:spMkLst>
        </pc:spChg>
        <pc:graphicFrameChg chg="modGraphic">
          <ac:chgData name="Heitor Gomes" userId="2080ab51390578fb" providerId="LiveId" clId="{F776B4BA-881B-4AD7-B52E-8BA3E2315A65}" dt="2025-07-23T11:57:02.752" v="748" actId="14100"/>
          <ac:graphicFrameMkLst>
            <pc:docMk/>
            <pc:sldMk cId="1058645095" sldId="338"/>
            <ac:graphicFrameMk id="2" creationId="{D13FE457-1B32-5D30-9012-BC796575154E}"/>
          </ac:graphicFrameMkLst>
        </pc:graphicFrameChg>
        <pc:graphicFrameChg chg="mod modGraphic">
          <ac:chgData name="Heitor Gomes" userId="2080ab51390578fb" providerId="LiveId" clId="{F776B4BA-881B-4AD7-B52E-8BA3E2315A65}" dt="2025-07-23T11:58:01.764" v="796"/>
          <ac:graphicFrameMkLst>
            <pc:docMk/>
            <pc:sldMk cId="1058645095" sldId="338"/>
            <ac:graphicFrameMk id="3" creationId="{8A29AFCE-178E-2D4E-4A97-EAB26D29B4F9}"/>
          </ac:graphicFrameMkLst>
        </pc:graphicFrameChg>
      </pc:sldChg>
      <pc:sldChg chg="modSp mod">
        <pc:chgData name="Heitor Gomes" userId="2080ab51390578fb" providerId="LiveId" clId="{F776B4BA-881B-4AD7-B52E-8BA3E2315A65}" dt="2025-07-23T11:47:53.102" v="689" actId="113"/>
        <pc:sldMkLst>
          <pc:docMk/>
          <pc:sldMk cId="1242252995" sldId="339"/>
        </pc:sldMkLst>
        <pc:spChg chg="mod">
          <ac:chgData name="Heitor Gomes" userId="2080ab51390578fb" providerId="LiveId" clId="{F776B4BA-881B-4AD7-B52E-8BA3E2315A65}" dt="2025-07-23T11:47:53.102" v="689" actId="113"/>
          <ac:spMkLst>
            <pc:docMk/>
            <pc:sldMk cId="1242252995" sldId="339"/>
            <ac:spMk id="3" creationId="{F2C087E6-3B8B-9A2C-B7C2-DC39B4A881C2}"/>
          </ac:spMkLst>
        </pc:spChg>
      </pc:sldChg>
      <pc:sldChg chg="addSp delSp modSp mod">
        <pc:chgData name="Heitor Gomes" userId="2080ab51390578fb" providerId="LiveId" clId="{F776B4BA-881B-4AD7-B52E-8BA3E2315A65}" dt="2025-07-23T11:48:13.937" v="699"/>
        <pc:sldMkLst>
          <pc:docMk/>
          <pc:sldMk cId="257450959" sldId="340"/>
        </pc:sldMkLst>
        <pc:spChg chg="del">
          <ac:chgData name="Heitor Gomes" userId="2080ab51390578fb" providerId="LiveId" clId="{F776B4BA-881B-4AD7-B52E-8BA3E2315A65}" dt="2025-07-23T11:47:58.869" v="690" actId="478"/>
          <ac:spMkLst>
            <pc:docMk/>
            <pc:sldMk cId="257450959" sldId="340"/>
            <ac:spMk id="2" creationId="{866DBFE9-7AC7-4619-6B4E-551E0CA68DB1}"/>
          </ac:spMkLst>
        </pc:spChg>
        <pc:spChg chg="add del mod">
          <ac:chgData name="Heitor Gomes" userId="2080ab51390578fb" providerId="LiveId" clId="{F776B4BA-881B-4AD7-B52E-8BA3E2315A65}" dt="2025-07-23T11:48:02.676" v="692" actId="478"/>
          <ac:spMkLst>
            <pc:docMk/>
            <pc:sldMk cId="257450959" sldId="340"/>
            <ac:spMk id="4" creationId="{0BEAA408-F999-B15D-DB9A-DB3DF57B4F9F}"/>
          </ac:spMkLst>
        </pc:spChg>
        <pc:spChg chg="add mod">
          <ac:chgData name="Heitor Gomes" userId="2080ab51390578fb" providerId="LiveId" clId="{F776B4BA-881B-4AD7-B52E-8BA3E2315A65}" dt="2025-07-23T11:47:59.142" v="691"/>
          <ac:spMkLst>
            <pc:docMk/>
            <pc:sldMk cId="257450959" sldId="340"/>
            <ac:spMk id="5" creationId="{08EEC9AE-D058-BBA3-F5E3-A8159840866F}"/>
          </ac:spMkLst>
        </pc:spChg>
        <pc:spChg chg="mod">
          <ac:chgData name="Heitor Gomes" userId="2080ab51390578fb" providerId="LiveId" clId="{F776B4BA-881B-4AD7-B52E-8BA3E2315A65}" dt="2025-07-23T11:48:13.937" v="699"/>
          <ac:spMkLst>
            <pc:docMk/>
            <pc:sldMk cId="257450959" sldId="340"/>
            <ac:spMk id="150" creationId="{515CEB10-933D-E213-9AA9-B245DC1B9BEC}"/>
          </ac:spMkLst>
        </pc:spChg>
      </pc:sldChg>
      <pc:sldChg chg="addSp delSp modSp mod">
        <pc:chgData name="Heitor Gomes" userId="2080ab51390578fb" providerId="LiveId" clId="{F776B4BA-881B-4AD7-B52E-8BA3E2315A65}" dt="2025-07-24T16:01:44.880" v="957" actId="13926"/>
        <pc:sldMkLst>
          <pc:docMk/>
          <pc:sldMk cId="4104017413" sldId="341"/>
        </pc:sldMkLst>
        <pc:spChg chg="add mod">
          <ac:chgData name="Heitor Gomes" userId="2080ab51390578fb" providerId="LiveId" clId="{F776B4BA-881B-4AD7-B52E-8BA3E2315A65}" dt="2025-07-23T11:48:18.972" v="701"/>
          <ac:spMkLst>
            <pc:docMk/>
            <pc:sldMk cId="4104017413" sldId="341"/>
            <ac:spMk id="3" creationId="{4DECAB0C-11C0-BC93-EA9B-E19B7EE1336C}"/>
          </ac:spMkLst>
        </pc:spChg>
        <pc:spChg chg="del">
          <ac:chgData name="Heitor Gomes" userId="2080ab51390578fb" providerId="LiveId" clId="{F776B4BA-881B-4AD7-B52E-8BA3E2315A65}" dt="2025-07-23T11:48:18.762" v="700" actId="478"/>
          <ac:spMkLst>
            <pc:docMk/>
            <pc:sldMk cId="4104017413" sldId="341"/>
            <ac:spMk id="5" creationId="{395CF28F-094C-54DF-6787-1BA66358C98B}"/>
          </ac:spMkLst>
        </pc:spChg>
        <pc:spChg chg="mod">
          <ac:chgData name="Heitor Gomes" userId="2080ab51390578fb" providerId="LiveId" clId="{F776B4BA-881B-4AD7-B52E-8BA3E2315A65}" dt="2025-07-24T16:01:44.880" v="957" actId="13926"/>
          <ac:spMkLst>
            <pc:docMk/>
            <pc:sldMk cId="4104017413" sldId="341"/>
            <ac:spMk id="203" creationId="{CB2C4A21-49EE-F350-B3D6-C36B01D92204}"/>
          </ac:spMkLst>
        </pc:spChg>
        <pc:spChg chg="mod">
          <ac:chgData name="Heitor Gomes" userId="2080ab51390578fb" providerId="LiveId" clId="{F776B4BA-881B-4AD7-B52E-8BA3E2315A65}" dt="2025-07-23T21:40:22.856" v="867" actId="20577"/>
          <ac:spMkLst>
            <pc:docMk/>
            <pc:sldMk cId="4104017413" sldId="341"/>
            <ac:spMk id="205" creationId="{C055391A-FFD3-6F60-38CA-AEC322BB8DBB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66FEB-8DBF-4ADB-A32F-4A0230F2D15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74B5E2-7284-4E1C-8809-74277D82153D}">
      <dgm:prSet phldrT="[Texto]"/>
      <dgm:spPr>
        <a:solidFill>
          <a:srgbClr val="91CF9A"/>
        </a:solidFill>
      </dgm:spPr>
      <dgm:t>
        <a:bodyPr/>
        <a:lstStyle/>
        <a:p>
          <a:r>
            <a:rPr lang="pt-PT" noProof="0" dirty="0">
              <a:solidFill>
                <a:srgbClr val="636A6F"/>
              </a:solidFill>
            </a:rPr>
            <a:t>Inclusão digital, ligação social e bem-estar dos trabalhadores em locais de trabalho híbridos</a:t>
          </a:r>
        </a:p>
      </dgm:t>
    </dgm:pt>
    <dgm:pt modelId="{C6D05D2D-9BE2-462B-9BA4-F86CD18F6DE1}" type="parTrans" cxnId="{071FDB53-3A5C-4254-88AB-5364ABC77ABF}">
      <dgm:prSet/>
      <dgm:spPr/>
      <dgm:t>
        <a:bodyPr/>
        <a:lstStyle/>
        <a:p>
          <a:endParaRPr lang="pt-PT" noProof="0" dirty="0"/>
        </a:p>
      </dgm:t>
    </dgm:pt>
    <dgm:pt modelId="{470501F1-1ABC-4F9B-ACEA-C0497D9FFE88}" type="sibTrans" cxnId="{071FDB53-3A5C-4254-88AB-5364ABC77ABF}">
      <dgm:prSet/>
      <dgm:spPr/>
      <dgm:t>
        <a:bodyPr/>
        <a:lstStyle/>
        <a:p>
          <a:endParaRPr lang="pt-PT" noProof="0" dirty="0"/>
        </a:p>
      </dgm:t>
    </dgm:pt>
    <dgm:pt modelId="{31753434-CD32-44EA-A60E-EDA5D1BCE8C6}">
      <dgm:prSet phldrT="[Texto]"/>
      <dgm:spPr>
        <a:solidFill>
          <a:srgbClr val="91CF9A"/>
        </a:solidFill>
      </dgm:spPr>
      <dgm:t>
        <a:bodyPr/>
        <a:lstStyle/>
        <a:p>
          <a:r>
            <a:rPr lang="pt-PT" noProof="0" dirty="0">
              <a:solidFill>
                <a:srgbClr val="636A6F"/>
              </a:solidFill>
            </a:rPr>
            <a:t>Permitir que os profissionais de RH e gestores compreendam, desenvolvam e implementem estratégias</a:t>
          </a:r>
        </a:p>
      </dgm:t>
    </dgm:pt>
    <dgm:pt modelId="{6A2ABDDA-0CC2-4A4D-9CE2-CDED44259E58}" type="parTrans" cxnId="{E7167AEE-369F-42CC-BB25-506D2BA431CC}">
      <dgm:prSet/>
      <dgm:spPr/>
      <dgm:t>
        <a:bodyPr/>
        <a:lstStyle/>
        <a:p>
          <a:endParaRPr lang="pt-PT" noProof="0" dirty="0"/>
        </a:p>
      </dgm:t>
    </dgm:pt>
    <dgm:pt modelId="{E2DC97E5-A9D1-431F-8790-E157432DF37F}" type="sibTrans" cxnId="{E7167AEE-369F-42CC-BB25-506D2BA431CC}">
      <dgm:prSet/>
      <dgm:spPr/>
      <dgm:t>
        <a:bodyPr/>
        <a:lstStyle/>
        <a:p>
          <a:endParaRPr lang="pt-PT" noProof="0" dirty="0"/>
        </a:p>
      </dgm:t>
    </dgm:pt>
    <dgm:pt modelId="{8582C5FD-C4C7-425D-8587-E4E5F6CBC215}">
      <dgm:prSet phldrT="[Texto]"/>
      <dgm:spPr>
        <a:solidFill>
          <a:srgbClr val="8772B3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Criar uma cultura de bem-estar digital</a:t>
          </a:r>
        </a:p>
      </dgm:t>
    </dgm:pt>
    <dgm:pt modelId="{A2CB54D4-6B91-4635-9110-BD18DFC54F0B}" type="parTrans" cxnId="{835AD583-5E82-4C1A-901F-C592E93204EB}">
      <dgm:prSet/>
      <dgm:spPr/>
      <dgm:t>
        <a:bodyPr/>
        <a:lstStyle/>
        <a:p>
          <a:endParaRPr lang="pt-PT" noProof="0" dirty="0"/>
        </a:p>
      </dgm:t>
    </dgm:pt>
    <dgm:pt modelId="{DD59067F-D108-4E2B-A599-872864918AFE}" type="sibTrans" cxnId="{835AD583-5E82-4C1A-901F-C592E93204EB}">
      <dgm:prSet/>
      <dgm:spPr/>
      <dgm:t>
        <a:bodyPr/>
        <a:lstStyle/>
        <a:p>
          <a:endParaRPr lang="pt-PT" noProof="0" dirty="0"/>
        </a:p>
      </dgm:t>
    </dgm:pt>
    <dgm:pt modelId="{181D2C99-DD31-472D-8601-6B5E4ECC29C1}">
      <dgm:prSet phldrT="[Texto]"/>
      <dgm:spPr>
        <a:solidFill>
          <a:srgbClr val="8772B3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Promover a inclusão social</a:t>
          </a:r>
        </a:p>
      </dgm:t>
    </dgm:pt>
    <dgm:pt modelId="{9228AA91-5E0A-4DD6-9520-A19D2648F433}" type="parTrans" cxnId="{E2E0B9D5-8334-45F4-9F6F-A786DE5EB607}">
      <dgm:prSet/>
      <dgm:spPr/>
      <dgm:t>
        <a:bodyPr/>
        <a:lstStyle/>
        <a:p>
          <a:endParaRPr lang="pt-PT" noProof="0" dirty="0"/>
        </a:p>
      </dgm:t>
    </dgm:pt>
    <dgm:pt modelId="{AB81B783-902E-4FCC-BBC4-19F22BB1BC3B}" type="sibTrans" cxnId="{E2E0B9D5-8334-45F4-9F6F-A786DE5EB607}">
      <dgm:prSet/>
      <dgm:spPr/>
      <dgm:t>
        <a:bodyPr/>
        <a:lstStyle/>
        <a:p>
          <a:endParaRPr lang="pt-PT" noProof="0" dirty="0"/>
        </a:p>
      </dgm:t>
    </dgm:pt>
    <dgm:pt modelId="{22AC160E-CCE3-4E82-A3DD-BDC468B2AE2B}">
      <dgm:prSet phldrT="[Texto]"/>
      <dgm:spPr>
        <a:solidFill>
          <a:srgbClr val="D9E47B"/>
        </a:solidFill>
      </dgm:spPr>
      <dgm:t>
        <a:bodyPr/>
        <a:lstStyle/>
        <a:p>
          <a:r>
            <a:rPr lang="pt-PT" noProof="0" dirty="0">
              <a:solidFill>
                <a:srgbClr val="636A6F"/>
              </a:solidFill>
            </a:rPr>
            <a:t>Foco do módulo</a:t>
          </a:r>
        </a:p>
      </dgm:t>
    </dgm:pt>
    <dgm:pt modelId="{97399F07-1CB7-4FE2-902A-3F51FDA959A4}" type="parTrans" cxnId="{A971C3E0-9313-4D9B-9442-FE8A5C7E422D}">
      <dgm:prSet/>
      <dgm:spPr/>
      <dgm:t>
        <a:bodyPr/>
        <a:lstStyle/>
        <a:p>
          <a:endParaRPr lang="pt-PT" noProof="0" dirty="0"/>
        </a:p>
      </dgm:t>
    </dgm:pt>
    <dgm:pt modelId="{74E9EBF8-F387-4EBB-90FC-443907D3575D}" type="sibTrans" cxnId="{A971C3E0-9313-4D9B-9442-FE8A5C7E422D}">
      <dgm:prSet/>
      <dgm:spPr/>
      <dgm:t>
        <a:bodyPr/>
        <a:lstStyle/>
        <a:p>
          <a:endParaRPr lang="pt-PT" noProof="0" dirty="0"/>
        </a:p>
      </dgm:t>
    </dgm:pt>
    <dgm:pt modelId="{39817019-409E-41D7-B391-BC93E73A45FA}">
      <dgm:prSet phldrT="[Texto]"/>
      <dgm:spPr>
        <a:solidFill>
          <a:srgbClr val="D9E47B"/>
        </a:solidFill>
      </dgm:spPr>
      <dgm:t>
        <a:bodyPr/>
        <a:lstStyle/>
        <a:p>
          <a:r>
            <a:rPr lang="pt-PT" noProof="0" dirty="0">
              <a:solidFill>
                <a:srgbClr val="636A6F"/>
              </a:solidFill>
            </a:rPr>
            <a:t>Objetivo do módulo</a:t>
          </a:r>
        </a:p>
      </dgm:t>
    </dgm:pt>
    <dgm:pt modelId="{417B2CCE-2785-451C-8FCA-5F46932C0CFF}" type="parTrans" cxnId="{DB567D7E-EE6C-4820-90A1-64DE2CB6EB3A}">
      <dgm:prSet/>
      <dgm:spPr/>
      <dgm:t>
        <a:bodyPr/>
        <a:lstStyle/>
        <a:p>
          <a:endParaRPr lang="pt-PT" noProof="0" dirty="0"/>
        </a:p>
      </dgm:t>
    </dgm:pt>
    <dgm:pt modelId="{F31D1773-BADE-4C4B-AEAC-B24BAF8E0D34}" type="sibTrans" cxnId="{DB567D7E-EE6C-4820-90A1-64DE2CB6EB3A}">
      <dgm:prSet/>
      <dgm:spPr/>
      <dgm:t>
        <a:bodyPr/>
        <a:lstStyle/>
        <a:p>
          <a:endParaRPr lang="pt-PT" noProof="0" dirty="0"/>
        </a:p>
      </dgm:t>
    </dgm:pt>
    <dgm:pt modelId="{259D01B4-CECE-4C51-836F-6596F348B9F8}">
      <dgm:prSet phldrT="[Texto]"/>
      <dgm:spPr>
        <a:solidFill>
          <a:srgbClr val="B787BC"/>
        </a:solidFill>
      </dgm:spPr>
      <dgm:t>
        <a:bodyPr/>
        <a:lstStyle/>
        <a:p>
          <a:r>
            <a:rPr lang="pt-PT" noProof="0" dirty="0"/>
            <a:t>Os tópicos do módulo apoiar-se-ão em</a:t>
          </a:r>
        </a:p>
      </dgm:t>
    </dgm:pt>
    <dgm:pt modelId="{7A75953C-77D0-4AD1-AAFD-0C3801870413}" type="parTrans" cxnId="{3F527026-863B-4B5F-A1E4-808CA95CC65B}">
      <dgm:prSet/>
      <dgm:spPr/>
      <dgm:t>
        <a:bodyPr/>
        <a:lstStyle/>
        <a:p>
          <a:endParaRPr lang="pt-PT" noProof="0" dirty="0"/>
        </a:p>
      </dgm:t>
    </dgm:pt>
    <dgm:pt modelId="{808AA45A-9F2A-4654-89DD-F06862B198C8}" type="sibTrans" cxnId="{3F527026-863B-4B5F-A1E4-808CA95CC65B}">
      <dgm:prSet/>
      <dgm:spPr/>
      <dgm:t>
        <a:bodyPr/>
        <a:lstStyle/>
        <a:p>
          <a:endParaRPr lang="pt-PT" noProof="0" dirty="0"/>
        </a:p>
      </dgm:t>
    </dgm:pt>
    <dgm:pt modelId="{8D6663A8-62A4-450C-97C2-4C8A9AC93325}">
      <dgm:prSet phldrT="[Texto]"/>
      <dgm:spPr>
        <a:solidFill>
          <a:srgbClr val="8772B3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Implementar práticas de inclusão digital</a:t>
          </a:r>
        </a:p>
      </dgm:t>
    </dgm:pt>
    <dgm:pt modelId="{33BC4A58-AF7B-4C97-8054-75250218D623}" type="parTrans" cxnId="{D68F544A-BE44-430B-A414-C2079D4D6472}">
      <dgm:prSet/>
      <dgm:spPr/>
      <dgm:t>
        <a:bodyPr/>
        <a:lstStyle/>
        <a:p>
          <a:endParaRPr lang="pt-PT" noProof="0" dirty="0"/>
        </a:p>
      </dgm:t>
    </dgm:pt>
    <dgm:pt modelId="{5B973274-08C4-4017-91F2-783976237192}" type="sibTrans" cxnId="{D68F544A-BE44-430B-A414-C2079D4D6472}">
      <dgm:prSet/>
      <dgm:spPr/>
      <dgm:t>
        <a:bodyPr/>
        <a:lstStyle/>
        <a:p>
          <a:endParaRPr lang="pt-PT" noProof="0" dirty="0"/>
        </a:p>
      </dgm:t>
    </dgm:pt>
    <dgm:pt modelId="{51C220A0-D3B8-4396-A9D8-97E8FE4CF6A2}">
      <dgm:prSet phldrT="[Texto]"/>
      <dgm:spPr>
        <a:solidFill>
          <a:srgbClr val="8772B3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Equilibrar a tecnologia e as abordagens humanas</a:t>
          </a:r>
        </a:p>
      </dgm:t>
    </dgm:pt>
    <dgm:pt modelId="{54479107-8514-4928-A716-6825D013B142}" type="parTrans" cxnId="{4100C86F-ADD8-470E-ACB1-403439363BF4}">
      <dgm:prSet/>
      <dgm:spPr/>
      <dgm:t>
        <a:bodyPr/>
        <a:lstStyle/>
        <a:p>
          <a:endParaRPr lang="pt-PT" noProof="0" dirty="0"/>
        </a:p>
      </dgm:t>
    </dgm:pt>
    <dgm:pt modelId="{658CA774-7790-401F-AB32-2989199AC8BE}" type="sibTrans" cxnId="{4100C86F-ADD8-470E-ACB1-403439363BF4}">
      <dgm:prSet/>
      <dgm:spPr/>
      <dgm:t>
        <a:bodyPr/>
        <a:lstStyle/>
        <a:p>
          <a:endParaRPr lang="pt-PT" noProof="0" dirty="0"/>
        </a:p>
      </dgm:t>
    </dgm:pt>
    <dgm:pt modelId="{470003E5-DF0F-4D08-8FF9-557DF50DECDF}" type="pres">
      <dgm:prSet presAssocID="{9EB66FEB-8DBF-4ADB-A32F-4A0230F2D15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FFBD87-7E67-42F6-A8AF-9941C28594A5}" type="pres">
      <dgm:prSet presAssocID="{9EB66FEB-8DBF-4ADB-A32F-4A0230F2D158}" presName="hierFlow" presStyleCnt="0"/>
      <dgm:spPr/>
    </dgm:pt>
    <dgm:pt modelId="{5E566A4C-8156-459C-9B52-EDA9310A5378}" type="pres">
      <dgm:prSet presAssocID="{9EB66FEB-8DBF-4ADB-A32F-4A0230F2D158}" presName="firstBuf" presStyleCnt="0"/>
      <dgm:spPr/>
    </dgm:pt>
    <dgm:pt modelId="{D247E8D4-0681-438D-A339-D714ADCEE1A3}" type="pres">
      <dgm:prSet presAssocID="{9EB66FEB-8DBF-4ADB-A32F-4A0230F2D15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7807CE2-5EBC-42E4-A97D-DA636A5B7A98}" type="pres">
      <dgm:prSet presAssocID="{4874B5E2-7284-4E1C-8809-74277D82153D}" presName="Name14" presStyleCnt="0"/>
      <dgm:spPr/>
    </dgm:pt>
    <dgm:pt modelId="{48010919-6028-4306-AB52-563D7B6BBA46}" type="pres">
      <dgm:prSet presAssocID="{4874B5E2-7284-4E1C-8809-74277D82153D}" presName="level1Shape" presStyleLbl="node0" presStyleIdx="0" presStyleCnt="1" custScaleX="377439">
        <dgm:presLayoutVars>
          <dgm:chPref val="3"/>
        </dgm:presLayoutVars>
      </dgm:prSet>
      <dgm:spPr/>
    </dgm:pt>
    <dgm:pt modelId="{762D830C-9794-4D78-AAB4-3B39C0785A53}" type="pres">
      <dgm:prSet presAssocID="{4874B5E2-7284-4E1C-8809-74277D82153D}" presName="hierChild2" presStyleCnt="0"/>
      <dgm:spPr/>
    </dgm:pt>
    <dgm:pt modelId="{12E17931-5097-4AD0-9397-EF16E0145FE1}" type="pres">
      <dgm:prSet presAssocID="{6A2ABDDA-0CC2-4A4D-9CE2-CDED44259E58}" presName="Name19" presStyleLbl="parChTrans1D2" presStyleIdx="0" presStyleCnt="1"/>
      <dgm:spPr/>
    </dgm:pt>
    <dgm:pt modelId="{2C4CD0E0-A42D-43D4-A615-71099F04BE80}" type="pres">
      <dgm:prSet presAssocID="{31753434-CD32-44EA-A60E-EDA5D1BCE8C6}" presName="Name21" presStyleCnt="0"/>
      <dgm:spPr/>
    </dgm:pt>
    <dgm:pt modelId="{24A6B4C9-804E-4ECB-90D3-6D59D7EAEEEE}" type="pres">
      <dgm:prSet presAssocID="{31753434-CD32-44EA-A60E-EDA5D1BCE8C6}" presName="level2Shape" presStyleLbl="node2" presStyleIdx="0" presStyleCnt="1" custScaleX="341821"/>
      <dgm:spPr/>
    </dgm:pt>
    <dgm:pt modelId="{CC496B93-8FCE-42A7-9FAF-2890D98BCF76}" type="pres">
      <dgm:prSet presAssocID="{31753434-CD32-44EA-A60E-EDA5D1BCE8C6}" presName="hierChild3" presStyleCnt="0"/>
      <dgm:spPr/>
    </dgm:pt>
    <dgm:pt modelId="{13154D51-57FE-4488-9F2A-7440679B3E8E}" type="pres">
      <dgm:prSet presAssocID="{A2CB54D4-6B91-4635-9110-BD18DFC54F0B}" presName="Name19" presStyleLbl="parChTrans1D3" presStyleIdx="0" presStyleCnt="4"/>
      <dgm:spPr/>
    </dgm:pt>
    <dgm:pt modelId="{43449829-C916-4FFD-AFA2-CD0B90AE7C67}" type="pres">
      <dgm:prSet presAssocID="{8582C5FD-C4C7-425D-8587-E4E5F6CBC215}" presName="Name21" presStyleCnt="0"/>
      <dgm:spPr/>
    </dgm:pt>
    <dgm:pt modelId="{C5EE0AE9-6FAB-4081-BC87-3871E9A86188}" type="pres">
      <dgm:prSet presAssocID="{8582C5FD-C4C7-425D-8587-E4E5F6CBC215}" presName="level2Shape" presStyleLbl="node3" presStyleIdx="0" presStyleCnt="4"/>
      <dgm:spPr/>
    </dgm:pt>
    <dgm:pt modelId="{3F49AAC9-481F-465E-A172-08FC750E90C8}" type="pres">
      <dgm:prSet presAssocID="{8582C5FD-C4C7-425D-8587-E4E5F6CBC215}" presName="hierChild3" presStyleCnt="0"/>
      <dgm:spPr/>
    </dgm:pt>
    <dgm:pt modelId="{0346B93C-C9AD-4E53-BC44-9F0C46D110FA}" type="pres">
      <dgm:prSet presAssocID="{9228AA91-5E0A-4DD6-9520-A19D2648F433}" presName="Name19" presStyleLbl="parChTrans1D3" presStyleIdx="1" presStyleCnt="4"/>
      <dgm:spPr/>
    </dgm:pt>
    <dgm:pt modelId="{E225868E-B890-46CA-B068-97E8575620A2}" type="pres">
      <dgm:prSet presAssocID="{181D2C99-DD31-472D-8601-6B5E4ECC29C1}" presName="Name21" presStyleCnt="0"/>
      <dgm:spPr/>
    </dgm:pt>
    <dgm:pt modelId="{377FC760-098B-4A14-BEF5-35AF9D4364E9}" type="pres">
      <dgm:prSet presAssocID="{181D2C99-DD31-472D-8601-6B5E4ECC29C1}" presName="level2Shape" presStyleLbl="node3" presStyleIdx="1" presStyleCnt="4"/>
      <dgm:spPr/>
    </dgm:pt>
    <dgm:pt modelId="{9326BADB-6781-47F6-B3DF-68BFD9749706}" type="pres">
      <dgm:prSet presAssocID="{181D2C99-DD31-472D-8601-6B5E4ECC29C1}" presName="hierChild3" presStyleCnt="0"/>
      <dgm:spPr/>
    </dgm:pt>
    <dgm:pt modelId="{405122E3-9E13-45CD-99C6-205E207D01E9}" type="pres">
      <dgm:prSet presAssocID="{33BC4A58-AF7B-4C97-8054-75250218D623}" presName="Name19" presStyleLbl="parChTrans1D3" presStyleIdx="2" presStyleCnt="4"/>
      <dgm:spPr/>
    </dgm:pt>
    <dgm:pt modelId="{D79EE023-FAD1-4360-BC88-848F1B0FBFC8}" type="pres">
      <dgm:prSet presAssocID="{8D6663A8-62A4-450C-97C2-4C8A9AC93325}" presName="Name21" presStyleCnt="0"/>
      <dgm:spPr/>
    </dgm:pt>
    <dgm:pt modelId="{AB28E440-4794-46A0-B3D2-A651D42A9EA7}" type="pres">
      <dgm:prSet presAssocID="{8D6663A8-62A4-450C-97C2-4C8A9AC93325}" presName="level2Shape" presStyleLbl="node3" presStyleIdx="2" presStyleCnt="4"/>
      <dgm:spPr/>
    </dgm:pt>
    <dgm:pt modelId="{296C742E-6520-4EB0-9B17-89DD21DB787D}" type="pres">
      <dgm:prSet presAssocID="{8D6663A8-62A4-450C-97C2-4C8A9AC93325}" presName="hierChild3" presStyleCnt="0"/>
      <dgm:spPr/>
    </dgm:pt>
    <dgm:pt modelId="{CF96EF7F-215F-4F2A-886C-3CB36C0C3DE3}" type="pres">
      <dgm:prSet presAssocID="{54479107-8514-4928-A716-6825D013B142}" presName="Name19" presStyleLbl="parChTrans1D3" presStyleIdx="3" presStyleCnt="4"/>
      <dgm:spPr/>
    </dgm:pt>
    <dgm:pt modelId="{8A12EDD8-6A6E-42EC-A4A8-B766326A4DB4}" type="pres">
      <dgm:prSet presAssocID="{51C220A0-D3B8-4396-A9D8-97E8FE4CF6A2}" presName="Name21" presStyleCnt="0"/>
      <dgm:spPr/>
    </dgm:pt>
    <dgm:pt modelId="{9C0EAF7B-380D-4512-B767-2B5DC005D054}" type="pres">
      <dgm:prSet presAssocID="{51C220A0-D3B8-4396-A9D8-97E8FE4CF6A2}" presName="level2Shape" presStyleLbl="node3" presStyleIdx="3" presStyleCnt="4"/>
      <dgm:spPr/>
    </dgm:pt>
    <dgm:pt modelId="{BD9A6031-57DD-486F-8DB7-673B66A02C00}" type="pres">
      <dgm:prSet presAssocID="{51C220A0-D3B8-4396-A9D8-97E8FE4CF6A2}" presName="hierChild3" presStyleCnt="0"/>
      <dgm:spPr/>
    </dgm:pt>
    <dgm:pt modelId="{E5551F29-49F3-43EF-A971-4550EB644B93}" type="pres">
      <dgm:prSet presAssocID="{9EB66FEB-8DBF-4ADB-A32F-4A0230F2D158}" presName="bgShapesFlow" presStyleCnt="0"/>
      <dgm:spPr/>
    </dgm:pt>
    <dgm:pt modelId="{77DA572E-A2DB-403C-841B-74B7968D85C7}" type="pres">
      <dgm:prSet presAssocID="{22AC160E-CCE3-4E82-A3DD-BDC468B2AE2B}" presName="rectComp" presStyleCnt="0"/>
      <dgm:spPr/>
    </dgm:pt>
    <dgm:pt modelId="{F629E066-2E61-423B-9886-B7D7D8117A17}" type="pres">
      <dgm:prSet presAssocID="{22AC160E-CCE3-4E82-A3DD-BDC468B2AE2B}" presName="bgRect" presStyleLbl="bgShp" presStyleIdx="0" presStyleCnt="3"/>
      <dgm:spPr/>
    </dgm:pt>
    <dgm:pt modelId="{A5D3DDDB-A6F2-4417-B9E3-0A9715376D0F}" type="pres">
      <dgm:prSet presAssocID="{22AC160E-CCE3-4E82-A3DD-BDC468B2AE2B}" presName="bgRectTx" presStyleLbl="bgShp" presStyleIdx="0" presStyleCnt="3">
        <dgm:presLayoutVars>
          <dgm:bulletEnabled val="1"/>
        </dgm:presLayoutVars>
      </dgm:prSet>
      <dgm:spPr/>
    </dgm:pt>
    <dgm:pt modelId="{9E6CE2F6-7C4A-45CF-A1A5-6CF5D0096C1E}" type="pres">
      <dgm:prSet presAssocID="{22AC160E-CCE3-4E82-A3DD-BDC468B2AE2B}" presName="spComp" presStyleCnt="0"/>
      <dgm:spPr/>
    </dgm:pt>
    <dgm:pt modelId="{45BEA215-F251-4814-B1CC-17A4110ACCCD}" type="pres">
      <dgm:prSet presAssocID="{22AC160E-CCE3-4E82-A3DD-BDC468B2AE2B}" presName="vSp" presStyleCnt="0"/>
      <dgm:spPr/>
    </dgm:pt>
    <dgm:pt modelId="{D1CAADF3-38F8-4828-BF4F-833F0A8388E9}" type="pres">
      <dgm:prSet presAssocID="{39817019-409E-41D7-B391-BC93E73A45FA}" presName="rectComp" presStyleCnt="0"/>
      <dgm:spPr/>
    </dgm:pt>
    <dgm:pt modelId="{439263C4-0D62-4086-B374-0DC3D9EC0BEE}" type="pres">
      <dgm:prSet presAssocID="{39817019-409E-41D7-B391-BC93E73A45FA}" presName="bgRect" presStyleLbl="bgShp" presStyleIdx="1" presStyleCnt="3"/>
      <dgm:spPr/>
    </dgm:pt>
    <dgm:pt modelId="{A05CF8F2-2461-4EAD-985A-F4E0B3416CAC}" type="pres">
      <dgm:prSet presAssocID="{39817019-409E-41D7-B391-BC93E73A45FA}" presName="bgRectTx" presStyleLbl="bgShp" presStyleIdx="1" presStyleCnt="3">
        <dgm:presLayoutVars>
          <dgm:bulletEnabled val="1"/>
        </dgm:presLayoutVars>
      </dgm:prSet>
      <dgm:spPr/>
    </dgm:pt>
    <dgm:pt modelId="{91D5BA9E-FF4E-4748-8797-05C21CCFF64D}" type="pres">
      <dgm:prSet presAssocID="{39817019-409E-41D7-B391-BC93E73A45FA}" presName="spComp" presStyleCnt="0"/>
      <dgm:spPr/>
    </dgm:pt>
    <dgm:pt modelId="{32C86B50-4B5C-41BA-A0A2-D3E0B5F15112}" type="pres">
      <dgm:prSet presAssocID="{39817019-409E-41D7-B391-BC93E73A45FA}" presName="vSp" presStyleCnt="0"/>
      <dgm:spPr/>
    </dgm:pt>
    <dgm:pt modelId="{CDAE8140-58DC-4CB0-BDB0-D90A3C5D7B14}" type="pres">
      <dgm:prSet presAssocID="{259D01B4-CECE-4C51-836F-6596F348B9F8}" presName="rectComp" presStyleCnt="0"/>
      <dgm:spPr/>
    </dgm:pt>
    <dgm:pt modelId="{EF7AC510-944C-49CC-A1B7-80408B76C019}" type="pres">
      <dgm:prSet presAssocID="{259D01B4-CECE-4C51-836F-6596F348B9F8}" presName="bgRect" presStyleLbl="bgShp" presStyleIdx="2" presStyleCnt="3"/>
      <dgm:spPr/>
    </dgm:pt>
    <dgm:pt modelId="{0501B438-0680-4CCA-9CA6-169727876D11}" type="pres">
      <dgm:prSet presAssocID="{259D01B4-CECE-4C51-836F-6596F348B9F8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70C1A00-63A3-4EC8-BEAE-215FC28E559E}" type="presOf" srcId="{8D6663A8-62A4-450C-97C2-4C8A9AC93325}" destId="{AB28E440-4794-46A0-B3D2-A651D42A9EA7}" srcOrd="0" destOrd="0" presId="urn:microsoft.com/office/officeart/2005/8/layout/hierarchy6"/>
    <dgm:cxn modelId="{83D8D104-57F4-4948-AF25-830FC0D4D011}" type="presOf" srcId="{39817019-409E-41D7-B391-BC93E73A45FA}" destId="{A05CF8F2-2461-4EAD-985A-F4E0B3416CAC}" srcOrd="1" destOrd="0" presId="urn:microsoft.com/office/officeart/2005/8/layout/hierarchy6"/>
    <dgm:cxn modelId="{49171616-67CF-47AA-96C8-FDFA2D344484}" type="presOf" srcId="{39817019-409E-41D7-B391-BC93E73A45FA}" destId="{439263C4-0D62-4086-B374-0DC3D9EC0BEE}" srcOrd="0" destOrd="0" presId="urn:microsoft.com/office/officeart/2005/8/layout/hierarchy6"/>
    <dgm:cxn modelId="{3F527026-863B-4B5F-A1E4-808CA95CC65B}" srcId="{9EB66FEB-8DBF-4ADB-A32F-4A0230F2D158}" destId="{259D01B4-CECE-4C51-836F-6596F348B9F8}" srcOrd="3" destOrd="0" parTransId="{7A75953C-77D0-4AD1-AAFD-0C3801870413}" sibTransId="{808AA45A-9F2A-4654-89DD-F06862B198C8}"/>
    <dgm:cxn modelId="{95F4192D-B55D-4E2A-8EE0-BA1E78F55CD8}" type="presOf" srcId="{181D2C99-DD31-472D-8601-6B5E4ECC29C1}" destId="{377FC760-098B-4A14-BEF5-35AF9D4364E9}" srcOrd="0" destOrd="0" presId="urn:microsoft.com/office/officeart/2005/8/layout/hierarchy6"/>
    <dgm:cxn modelId="{D68F544A-BE44-430B-A414-C2079D4D6472}" srcId="{31753434-CD32-44EA-A60E-EDA5D1BCE8C6}" destId="{8D6663A8-62A4-450C-97C2-4C8A9AC93325}" srcOrd="2" destOrd="0" parTransId="{33BC4A58-AF7B-4C97-8054-75250218D623}" sibTransId="{5B973274-08C4-4017-91F2-783976237192}"/>
    <dgm:cxn modelId="{0B54BD4C-634F-4C61-84FF-C13C32006CAC}" type="presOf" srcId="{22AC160E-CCE3-4E82-A3DD-BDC468B2AE2B}" destId="{A5D3DDDB-A6F2-4417-B9E3-0A9715376D0F}" srcOrd="1" destOrd="0" presId="urn:microsoft.com/office/officeart/2005/8/layout/hierarchy6"/>
    <dgm:cxn modelId="{5520464D-C336-4033-98A7-EE86D739A0D5}" type="presOf" srcId="{6A2ABDDA-0CC2-4A4D-9CE2-CDED44259E58}" destId="{12E17931-5097-4AD0-9397-EF16E0145FE1}" srcOrd="0" destOrd="0" presId="urn:microsoft.com/office/officeart/2005/8/layout/hierarchy6"/>
    <dgm:cxn modelId="{4100C86F-ADD8-470E-ACB1-403439363BF4}" srcId="{31753434-CD32-44EA-A60E-EDA5D1BCE8C6}" destId="{51C220A0-D3B8-4396-A9D8-97E8FE4CF6A2}" srcOrd="3" destOrd="0" parTransId="{54479107-8514-4928-A716-6825D013B142}" sibTransId="{658CA774-7790-401F-AB32-2989199AC8BE}"/>
    <dgm:cxn modelId="{B6572B70-6A72-49FE-909E-CCFCF313A526}" type="presOf" srcId="{51C220A0-D3B8-4396-A9D8-97E8FE4CF6A2}" destId="{9C0EAF7B-380D-4512-B767-2B5DC005D054}" srcOrd="0" destOrd="0" presId="urn:microsoft.com/office/officeart/2005/8/layout/hierarchy6"/>
    <dgm:cxn modelId="{071FDB53-3A5C-4254-88AB-5364ABC77ABF}" srcId="{9EB66FEB-8DBF-4ADB-A32F-4A0230F2D158}" destId="{4874B5E2-7284-4E1C-8809-74277D82153D}" srcOrd="0" destOrd="0" parTransId="{C6D05D2D-9BE2-462B-9BA4-F86CD18F6DE1}" sibTransId="{470501F1-1ABC-4F9B-ACEA-C0497D9FFE88}"/>
    <dgm:cxn modelId="{DB567D7E-EE6C-4820-90A1-64DE2CB6EB3A}" srcId="{9EB66FEB-8DBF-4ADB-A32F-4A0230F2D158}" destId="{39817019-409E-41D7-B391-BC93E73A45FA}" srcOrd="2" destOrd="0" parTransId="{417B2CCE-2785-451C-8FCA-5F46932C0CFF}" sibTransId="{F31D1773-BADE-4C4B-AEAC-B24BAF8E0D34}"/>
    <dgm:cxn modelId="{45AF4683-3B7C-4B21-BF67-184B886CACB3}" type="presOf" srcId="{4874B5E2-7284-4E1C-8809-74277D82153D}" destId="{48010919-6028-4306-AB52-563D7B6BBA46}" srcOrd="0" destOrd="0" presId="urn:microsoft.com/office/officeart/2005/8/layout/hierarchy6"/>
    <dgm:cxn modelId="{835AD583-5E82-4C1A-901F-C592E93204EB}" srcId="{31753434-CD32-44EA-A60E-EDA5D1BCE8C6}" destId="{8582C5FD-C4C7-425D-8587-E4E5F6CBC215}" srcOrd="0" destOrd="0" parTransId="{A2CB54D4-6B91-4635-9110-BD18DFC54F0B}" sibTransId="{DD59067F-D108-4E2B-A599-872864918AFE}"/>
    <dgm:cxn modelId="{7F876E89-157F-492D-AD99-524927C421C1}" type="presOf" srcId="{54479107-8514-4928-A716-6825D013B142}" destId="{CF96EF7F-215F-4F2A-886C-3CB36C0C3DE3}" srcOrd="0" destOrd="0" presId="urn:microsoft.com/office/officeart/2005/8/layout/hierarchy6"/>
    <dgm:cxn modelId="{51AD988B-AC23-4481-9BBF-66B05BA0459F}" type="presOf" srcId="{22AC160E-CCE3-4E82-A3DD-BDC468B2AE2B}" destId="{F629E066-2E61-423B-9886-B7D7D8117A17}" srcOrd="0" destOrd="0" presId="urn:microsoft.com/office/officeart/2005/8/layout/hierarchy6"/>
    <dgm:cxn modelId="{6205F396-2BEC-4488-AC1A-E653F7EEE4B3}" type="presOf" srcId="{259D01B4-CECE-4C51-836F-6596F348B9F8}" destId="{0501B438-0680-4CCA-9CA6-169727876D11}" srcOrd="1" destOrd="0" presId="urn:microsoft.com/office/officeart/2005/8/layout/hierarchy6"/>
    <dgm:cxn modelId="{3E44C698-9D65-4470-89DB-6D09A7E6A71A}" type="presOf" srcId="{9EB66FEB-8DBF-4ADB-A32F-4A0230F2D158}" destId="{470003E5-DF0F-4D08-8FF9-557DF50DECDF}" srcOrd="0" destOrd="0" presId="urn:microsoft.com/office/officeart/2005/8/layout/hierarchy6"/>
    <dgm:cxn modelId="{08A0A39E-F175-46B8-A8CC-36458821A4EC}" type="presOf" srcId="{9228AA91-5E0A-4DD6-9520-A19D2648F433}" destId="{0346B93C-C9AD-4E53-BC44-9F0C46D110FA}" srcOrd="0" destOrd="0" presId="urn:microsoft.com/office/officeart/2005/8/layout/hierarchy6"/>
    <dgm:cxn modelId="{384E44AC-339A-4F8B-81CE-669FC4EAC37F}" type="presOf" srcId="{8582C5FD-C4C7-425D-8587-E4E5F6CBC215}" destId="{C5EE0AE9-6FAB-4081-BC87-3871E9A86188}" srcOrd="0" destOrd="0" presId="urn:microsoft.com/office/officeart/2005/8/layout/hierarchy6"/>
    <dgm:cxn modelId="{E2E0B9D5-8334-45F4-9F6F-A786DE5EB607}" srcId="{31753434-CD32-44EA-A60E-EDA5D1BCE8C6}" destId="{181D2C99-DD31-472D-8601-6B5E4ECC29C1}" srcOrd="1" destOrd="0" parTransId="{9228AA91-5E0A-4DD6-9520-A19D2648F433}" sibTransId="{AB81B783-902E-4FCC-BBC4-19F22BB1BC3B}"/>
    <dgm:cxn modelId="{335427D9-621D-47AC-BCE7-6F6057EB64B2}" type="presOf" srcId="{A2CB54D4-6B91-4635-9110-BD18DFC54F0B}" destId="{13154D51-57FE-4488-9F2A-7440679B3E8E}" srcOrd="0" destOrd="0" presId="urn:microsoft.com/office/officeart/2005/8/layout/hierarchy6"/>
    <dgm:cxn modelId="{D57FB0DB-0F71-4801-9673-83FAD2344F50}" type="presOf" srcId="{259D01B4-CECE-4C51-836F-6596F348B9F8}" destId="{EF7AC510-944C-49CC-A1B7-80408B76C019}" srcOrd="0" destOrd="0" presId="urn:microsoft.com/office/officeart/2005/8/layout/hierarchy6"/>
    <dgm:cxn modelId="{5225EADC-D7CD-4FFE-B48C-D54090CCA104}" type="presOf" srcId="{31753434-CD32-44EA-A60E-EDA5D1BCE8C6}" destId="{24A6B4C9-804E-4ECB-90D3-6D59D7EAEEEE}" srcOrd="0" destOrd="0" presId="urn:microsoft.com/office/officeart/2005/8/layout/hierarchy6"/>
    <dgm:cxn modelId="{A971C3E0-9313-4D9B-9442-FE8A5C7E422D}" srcId="{9EB66FEB-8DBF-4ADB-A32F-4A0230F2D158}" destId="{22AC160E-CCE3-4E82-A3DD-BDC468B2AE2B}" srcOrd="1" destOrd="0" parTransId="{97399F07-1CB7-4FE2-902A-3F51FDA959A4}" sibTransId="{74E9EBF8-F387-4EBB-90FC-443907D3575D}"/>
    <dgm:cxn modelId="{E7167AEE-369F-42CC-BB25-506D2BA431CC}" srcId="{4874B5E2-7284-4E1C-8809-74277D82153D}" destId="{31753434-CD32-44EA-A60E-EDA5D1BCE8C6}" srcOrd="0" destOrd="0" parTransId="{6A2ABDDA-0CC2-4A4D-9CE2-CDED44259E58}" sibTransId="{E2DC97E5-A9D1-431F-8790-E157432DF37F}"/>
    <dgm:cxn modelId="{E65C92F6-5EDD-41A8-9C37-E09E6668F366}" type="presOf" srcId="{33BC4A58-AF7B-4C97-8054-75250218D623}" destId="{405122E3-9E13-45CD-99C6-205E207D01E9}" srcOrd="0" destOrd="0" presId="urn:microsoft.com/office/officeart/2005/8/layout/hierarchy6"/>
    <dgm:cxn modelId="{59D383E0-2020-4CCA-8CA4-C300132782A8}" type="presParOf" srcId="{470003E5-DF0F-4D08-8FF9-557DF50DECDF}" destId="{21FFBD87-7E67-42F6-A8AF-9941C28594A5}" srcOrd="0" destOrd="0" presId="urn:microsoft.com/office/officeart/2005/8/layout/hierarchy6"/>
    <dgm:cxn modelId="{2053E0B3-7673-4D16-8D5E-A6B84D3990CD}" type="presParOf" srcId="{21FFBD87-7E67-42F6-A8AF-9941C28594A5}" destId="{5E566A4C-8156-459C-9B52-EDA9310A5378}" srcOrd="0" destOrd="0" presId="urn:microsoft.com/office/officeart/2005/8/layout/hierarchy6"/>
    <dgm:cxn modelId="{230067F7-81D4-4DB4-A6C2-5B5E3B9FFA69}" type="presParOf" srcId="{21FFBD87-7E67-42F6-A8AF-9941C28594A5}" destId="{D247E8D4-0681-438D-A339-D714ADCEE1A3}" srcOrd="1" destOrd="0" presId="urn:microsoft.com/office/officeart/2005/8/layout/hierarchy6"/>
    <dgm:cxn modelId="{4BCCFD80-A860-4B0F-80D7-12775EDB235F}" type="presParOf" srcId="{D247E8D4-0681-438D-A339-D714ADCEE1A3}" destId="{E7807CE2-5EBC-42E4-A97D-DA636A5B7A98}" srcOrd="0" destOrd="0" presId="urn:microsoft.com/office/officeart/2005/8/layout/hierarchy6"/>
    <dgm:cxn modelId="{C146C584-100B-457F-B7FD-1BFC7FC35000}" type="presParOf" srcId="{E7807CE2-5EBC-42E4-A97D-DA636A5B7A98}" destId="{48010919-6028-4306-AB52-563D7B6BBA46}" srcOrd="0" destOrd="0" presId="urn:microsoft.com/office/officeart/2005/8/layout/hierarchy6"/>
    <dgm:cxn modelId="{F4B74313-F5FB-41A5-9026-7E6D7CAD51FE}" type="presParOf" srcId="{E7807CE2-5EBC-42E4-A97D-DA636A5B7A98}" destId="{762D830C-9794-4D78-AAB4-3B39C0785A53}" srcOrd="1" destOrd="0" presId="urn:microsoft.com/office/officeart/2005/8/layout/hierarchy6"/>
    <dgm:cxn modelId="{7F1422F1-FDC0-4FBC-98DE-2F75A95C8F44}" type="presParOf" srcId="{762D830C-9794-4D78-AAB4-3B39C0785A53}" destId="{12E17931-5097-4AD0-9397-EF16E0145FE1}" srcOrd="0" destOrd="0" presId="urn:microsoft.com/office/officeart/2005/8/layout/hierarchy6"/>
    <dgm:cxn modelId="{988F0A08-B578-4B03-A231-B254C156D16C}" type="presParOf" srcId="{762D830C-9794-4D78-AAB4-3B39C0785A53}" destId="{2C4CD0E0-A42D-43D4-A615-71099F04BE80}" srcOrd="1" destOrd="0" presId="urn:microsoft.com/office/officeart/2005/8/layout/hierarchy6"/>
    <dgm:cxn modelId="{8CC4B098-A0EE-4139-B1B7-E566A12F1651}" type="presParOf" srcId="{2C4CD0E0-A42D-43D4-A615-71099F04BE80}" destId="{24A6B4C9-804E-4ECB-90D3-6D59D7EAEEEE}" srcOrd="0" destOrd="0" presId="urn:microsoft.com/office/officeart/2005/8/layout/hierarchy6"/>
    <dgm:cxn modelId="{923B171D-4AF9-4E02-8F90-0574A6C5CD95}" type="presParOf" srcId="{2C4CD0E0-A42D-43D4-A615-71099F04BE80}" destId="{CC496B93-8FCE-42A7-9FAF-2890D98BCF76}" srcOrd="1" destOrd="0" presId="urn:microsoft.com/office/officeart/2005/8/layout/hierarchy6"/>
    <dgm:cxn modelId="{18571486-57B7-4E31-ACC7-5C5A11E9B640}" type="presParOf" srcId="{CC496B93-8FCE-42A7-9FAF-2890D98BCF76}" destId="{13154D51-57FE-4488-9F2A-7440679B3E8E}" srcOrd="0" destOrd="0" presId="urn:microsoft.com/office/officeart/2005/8/layout/hierarchy6"/>
    <dgm:cxn modelId="{7422990B-F46B-4A42-99A1-0612DA81812F}" type="presParOf" srcId="{CC496B93-8FCE-42A7-9FAF-2890D98BCF76}" destId="{43449829-C916-4FFD-AFA2-CD0B90AE7C67}" srcOrd="1" destOrd="0" presId="urn:microsoft.com/office/officeart/2005/8/layout/hierarchy6"/>
    <dgm:cxn modelId="{2D71E208-73FA-4DCA-86EA-239E0CEE069C}" type="presParOf" srcId="{43449829-C916-4FFD-AFA2-CD0B90AE7C67}" destId="{C5EE0AE9-6FAB-4081-BC87-3871E9A86188}" srcOrd="0" destOrd="0" presId="urn:microsoft.com/office/officeart/2005/8/layout/hierarchy6"/>
    <dgm:cxn modelId="{C0CE1601-8BCB-4EF6-A682-03EA6F4DDC38}" type="presParOf" srcId="{43449829-C916-4FFD-AFA2-CD0B90AE7C67}" destId="{3F49AAC9-481F-465E-A172-08FC750E90C8}" srcOrd="1" destOrd="0" presId="urn:microsoft.com/office/officeart/2005/8/layout/hierarchy6"/>
    <dgm:cxn modelId="{92C77A8D-9C03-4B69-BF7E-799DF4EF06E8}" type="presParOf" srcId="{CC496B93-8FCE-42A7-9FAF-2890D98BCF76}" destId="{0346B93C-C9AD-4E53-BC44-9F0C46D110FA}" srcOrd="2" destOrd="0" presId="urn:microsoft.com/office/officeart/2005/8/layout/hierarchy6"/>
    <dgm:cxn modelId="{DD1D0A56-068C-49B5-BB27-05246142F6DF}" type="presParOf" srcId="{CC496B93-8FCE-42A7-9FAF-2890D98BCF76}" destId="{E225868E-B890-46CA-B068-97E8575620A2}" srcOrd="3" destOrd="0" presId="urn:microsoft.com/office/officeart/2005/8/layout/hierarchy6"/>
    <dgm:cxn modelId="{277B8A64-9A66-4578-A7A8-F937078DCDA9}" type="presParOf" srcId="{E225868E-B890-46CA-B068-97E8575620A2}" destId="{377FC760-098B-4A14-BEF5-35AF9D4364E9}" srcOrd="0" destOrd="0" presId="urn:microsoft.com/office/officeart/2005/8/layout/hierarchy6"/>
    <dgm:cxn modelId="{E586F2D8-3A68-4F2D-8303-183F3F0E29A3}" type="presParOf" srcId="{E225868E-B890-46CA-B068-97E8575620A2}" destId="{9326BADB-6781-47F6-B3DF-68BFD9749706}" srcOrd="1" destOrd="0" presId="urn:microsoft.com/office/officeart/2005/8/layout/hierarchy6"/>
    <dgm:cxn modelId="{D08C64D2-0A32-45E5-B35E-55AFCF351377}" type="presParOf" srcId="{CC496B93-8FCE-42A7-9FAF-2890D98BCF76}" destId="{405122E3-9E13-45CD-99C6-205E207D01E9}" srcOrd="4" destOrd="0" presId="urn:microsoft.com/office/officeart/2005/8/layout/hierarchy6"/>
    <dgm:cxn modelId="{48C6E349-E697-4AD6-8F52-8233FE7F44BA}" type="presParOf" srcId="{CC496B93-8FCE-42A7-9FAF-2890D98BCF76}" destId="{D79EE023-FAD1-4360-BC88-848F1B0FBFC8}" srcOrd="5" destOrd="0" presId="urn:microsoft.com/office/officeart/2005/8/layout/hierarchy6"/>
    <dgm:cxn modelId="{0205E211-9723-445F-AB64-774FAA9FEB00}" type="presParOf" srcId="{D79EE023-FAD1-4360-BC88-848F1B0FBFC8}" destId="{AB28E440-4794-46A0-B3D2-A651D42A9EA7}" srcOrd="0" destOrd="0" presId="urn:microsoft.com/office/officeart/2005/8/layout/hierarchy6"/>
    <dgm:cxn modelId="{EA07C74A-A2B9-4A70-9412-30B0D64D4B79}" type="presParOf" srcId="{D79EE023-FAD1-4360-BC88-848F1B0FBFC8}" destId="{296C742E-6520-4EB0-9B17-89DD21DB787D}" srcOrd="1" destOrd="0" presId="urn:microsoft.com/office/officeart/2005/8/layout/hierarchy6"/>
    <dgm:cxn modelId="{48DEDA8B-29D2-41F7-A061-888050FF0B0C}" type="presParOf" srcId="{CC496B93-8FCE-42A7-9FAF-2890D98BCF76}" destId="{CF96EF7F-215F-4F2A-886C-3CB36C0C3DE3}" srcOrd="6" destOrd="0" presId="urn:microsoft.com/office/officeart/2005/8/layout/hierarchy6"/>
    <dgm:cxn modelId="{635DBE14-3DDB-4392-AAEA-DFC96AF9EBEE}" type="presParOf" srcId="{CC496B93-8FCE-42A7-9FAF-2890D98BCF76}" destId="{8A12EDD8-6A6E-42EC-A4A8-B766326A4DB4}" srcOrd="7" destOrd="0" presId="urn:microsoft.com/office/officeart/2005/8/layout/hierarchy6"/>
    <dgm:cxn modelId="{F56CC3B6-E5BB-4909-9E0B-0B73DE729D12}" type="presParOf" srcId="{8A12EDD8-6A6E-42EC-A4A8-B766326A4DB4}" destId="{9C0EAF7B-380D-4512-B767-2B5DC005D054}" srcOrd="0" destOrd="0" presId="urn:microsoft.com/office/officeart/2005/8/layout/hierarchy6"/>
    <dgm:cxn modelId="{3EC195FC-D61D-451E-9B4F-C67ED4A169A8}" type="presParOf" srcId="{8A12EDD8-6A6E-42EC-A4A8-B766326A4DB4}" destId="{BD9A6031-57DD-486F-8DB7-673B66A02C00}" srcOrd="1" destOrd="0" presId="urn:microsoft.com/office/officeart/2005/8/layout/hierarchy6"/>
    <dgm:cxn modelId="{91F38B57-E645-4F21-98EC-8ABE8FD5961A}" type="presParOf" srcId="{470003E5-DF0F-4D08-8FF9-557DF50DECDF}" destId="{E5551F29-49F3-43EF-A971-4550EB644B93}" srcOrd="1" destOrd="0" presId="urn:microsoft.com/office/officeart/2005/8/layout/hierarchy6"/>
    <dgm:cxn modelId="{473CDC9F-D455-4F4A-9238-16DC64DFFF29}" type="presParOf" srcId="{E5551F29-49F3-43EF-A971-4550EB644B93}" destId="{77DA572E-A2DB-403C-841B-74B7968D85C7}" srcOrd="0" destOrd="0" presId="urn:microsoft.com/office/officeart/2005/8/layout/hierarchy6"/>
    <dgm:cxn modelId="{B9C2DB1E-07E0-4663-8E61-5E7FBC56FC5A}" type="presParOf" srcId="{77DA572E-A2DB-403C-841B-74B7968D85C7}" destId="{F629E066-2E61-423B-9886-B7D7D8117A17}" srcOrd="0" destOrd="0" presId="urn:microsoft.com/office/officeart/2005/8/layout/hierarchy6"/>
    <dgm:cxn modelId="{91318EEA-DFB3-457F-986D-FB387BB2AA02}" type="presParOf" srcId="{77DA572E-A2DB-403C-841B-74B7968D85C7}" destId="{A5D3DDDB-A6F2-4417-B9E3-0A9715376D0F}" srcOrd="1" destOrd="0" presId="urn:microsoft.com/office/officeart/2005/8/layout/hierarchy6"/>
    <dgm:cxn modelId="{549FBF28-B133-4E52-A42B-9191E075A730}" type="presParOf" srcId="{E5551F29-49F3-43EF-A971-4550EB644B93}" destId="{9E6CE2F6-7C4A-45CF-A1A5-6CF5D0096C1E}" srcOrd="1" destOrd="0" presId="urn:microsoft.com/office/officeart/2005/8/layout/hierarchy6"/>
    <dgm:cxn modelId="{61CA6D42-9035-4E7B-9D23-D48C34CBD1C3}" type="presParOf" srcId="{9E6CE2F6-7C4A-45CF-A1A5-6CF5D0096C1E}" destId="{45BEA215-F251-4814-B1CC-17A4110ACCCD}" srcOrd="0" destOrd="0" presId="urn:microsoft.com/office/officeart/2005/8/layout/hierarchy6"/>
    <dgm:cxn modelId="{9CCD09B1-2EA2-4204-85B6-5BEECB193C1A}" type="presParOf" srcId="{E5551F29-49F3-43EF-A971-4550EB644B93}" destId="{D1CAADF3-38F8-4828-BF4F-833F0A8388E9}" srcOrd="2" destOrd="0" presId="urn:microsoft.com/office/officeart/2005/8/layout/hierarchy6"/>
    <dgm:cxn modelId="{28E247FD-F93D-41FA-AC45-8A11CC1A697B}" type="presParOf" srcId="{D1CAADF3-38F8-4828-BF4F-833F0A8388E9}" destId="{439263C4-0D62-4086-B374-0DC3D9EC0BEE}" srcOrd="0" destOrd="0" presId="urn:microsoft.com/office/officeart/2005/8/layout/hierarchy6"/>
    <dgm:cxn modelId="{5AA7DEBD-3952-493D-932D-7CDD1E57860E}" type="presParOf" srcId="{D1CAADF3-38F8-4828-BF4F-833F0A8388E9}" destId="{A05CF8F2-2461-4EAD-985A-F4E0B3416CAC}" srcOrd="1" destOrd="0" presId="urn:microsoft.com/office/officeart/2005/8/layout/hierarchy6"/>
    <dgm:cxn modelId="{4DA4921A-4311-4128-A739-BB49238B7588}" type="presParOf" srcId="{E5551F29-49F3-43EF-A971-4550EB644B93}" destId="{91D5BA9E-FF4E-4748-8797-05C21CCFF64D}" srcOrd="3" destOrd="0" presId="urn:microsoft.com/office/officeart/2005/8/layout/hierarchy6"/>
    <dgm:cxn modelId="{5A1047AA-397A-425C-ACB9-3726B4A9F16C}" type="presParOf" srcId="{91D5BA9E-FF4E-4748-8797-05C21CCFF64D}" destId="{32C86B50-4B5C-41BA-A0A2-D3E0B5F15112}" srcOrd="0" destOrd="0" presId="urn:microsoft.com/office/officeart/2005/8/layout/hierarchy6"/>
    <dgm:cxn modelId="{8B382D85-34A6-4C5E-BA6C-13DB1B7BB23A}" type="presParOf" srcId="{E5551F29-49F3-43EF-A971-4550EB644B93}" destId="{CDAE8140-58DC-4CB0-BDB0-D90A3C5D7B14}" srcOrd="4" destOrd="0" presId="urn:microsoft.com/office/officeart/2005/8/layout/hierarchy6"/>
    <dgm:cxn modelId="{85957E9B-C73F-47B3-A192-D1C226A5B57D}" type="presParOf" srcId="{CDAE8140-58DC-4CB0-BDB0-D90A3C5D7B14}" destId="{EF7AC510-944C-49CC-A1B7-80408B76C019}" srcOrd="0" destOrd="0" presId="urn:microsoft.com/office/officeart/2005/8/layout/hierarchy6"/>
    <dgm:cxn modelId="{F0B6D2C5-95DC-4E0E-AAA6-57785FB9CA5A}" type="presParOf" srcId="{CDAE8140-58DC-4CB0-BDB0-D90A3C5D7B14}" destId="{0501B438-0680-4CCA-9CA6-169727876D1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66CD6-5270-46F1-98C2-4C0E32A3D0F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B13C46-D398-49B5-ABE1-1577BEEE1C03}">
      <dgm:prSet phldrT="[Texto]"/>
      <dgm:spPr>
        <a:solidFill>
          <a:srgbClr val="B787BC"/>
        </a:solidFill>
      </dgm:spPr>
      <dgm:t>
        <a:bodyPr/>
        <a:lstStyle/>
        <a:p>
          <a:r>
            <a:rPr lang="pt-PT" b="1" noProof="0" dirty="0">
              <a:solidFill>
                <a:schemeClr val="tx1"/>
              </a:solidFill>
            </a:rPr>
            <a:t>Como criar uma cultura inclusiva e apoiar a inclusão digital e o bem-estar</a:t>
          </a:r>
          <a:endParaRPr lang="pt-PT" noProof="0" dirty="0">
            <a:solidFill>
              <a:schemeClr val="tx1"/>
            </a:solidFill>
          </a:endParaRPr>
        </a:p>
      </dgm:t>
    </dgm:pt>
    <dgm:pt modelId="{ED0A0C79-B72E-402C-A84F-CDAEF515603A}" type="parTrans" cxnId="{816673B7-7DC1-4573-BBCA-B4E6C74A16E3}">
      <dgm:prSet/>
      <dgm:spPr/>
      <dgm:t>
        <a:bodyPr/>
        <a:lstStyle/>
        <a:p>
          <a:endParaRPr lang="en-GB"/>
        </a:p>
      </dgm:t>
    </dgm:pt>
    <dgm:pt modelId="{56322AA6-F628-4882-9065-63BA43278135}" type="sibTrans" cxnId="{816673B7-7DC1-4573-BBCA-B4E6C74A16E3}">
      <dgm:prSet/>
      <dgm:spPr/>
      <dgm:t>
        <a:bodyPr/>
        <a:lstStyle/>
        <a:p>
          <a:endParaRPr lang="en-GB"/>
        </a:p>
      </dgm:t>
    </dgm:pt>
    <dgm:pt modelId="{DC87A477-4F0D-495A-8C45-3455312E02E6}" type="pres">
      <dgm:prSet presAssocID="{29A66CD6-5270-46F1-98C2-4C0E32A3D0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6558B7-D0B8-4B83-AD3A-58F97D4D78B5}" type="pres">
      <dgm:prSet presAssocID="{CCB13C46-D398-49B5-ABE1-1577BEEE1C03}" presName="vertOne" presStyleCnt="0"/>
      <dgm:spPr/>
    </dgm:pt>
    <dgm:pt modelId="{DB82C8F3-7FFA-48A9-9480-B6662623E6D4}" type="pres">
      <dgm:prSet presAssocID="{CCB13C46-D398-49B5-ABE1-1577BEEE1C03}" presName="txOne" presStyleLbl="node0" presStyleIdx="0" presStyleCnt="1" custScaleX="97979" custLinFactNeighborX="2236" custLinFactNeighborY="31300">
        <dgm:presLayoutVars>
          <dgm:chPref val="3"/>
        </dgm:presLayoutVars>
      </dgm:prSet>
      <dgm:spPr/>
    </dgm:pt>
    <dgm:pt modelId="{C10B069D-27C3-41D0-9131-F71C4483311C}" type="pres">
      <dgm:prSet presAssocID="{CCB13C46-D398-49B5-ABE1-1577BEEE1C03}" presName="horzOne" presStyleCnt="0"/>
      <dgm:spPr/>
    </dgm:pt>
  </dgm:ptLst>
  <dgm:cxnLst>
    <dgm:cxn modelId="{59533232-E6AE-419B-A97C-B780F258CB8C}" type="presOf" srcId="{29A66CD6-5270-46F1-98C2-4C0E32A3D0F7}" destId="{DC87A477-4F0D-495A-8C45-3455312E02E6}" srcOrd="0" destOrd="0" presId="urn:microsoft.com/office/officeart/2005/8/layout/hierarchy4"/>
    <dgm:cxn modelId="{13DB4A85-B32A-47C6-857D-352A6596AF4F}" type="presOf" srcId="{CCB13C46-D398-49B5-ABE1-1577BEEE1C03}" destId="{DB82C8F3-7FFA-48A9-9480-B6662623E6D4}" srcOrd="0" destOrd="0" presId="urn:microsoft.com/office/officeart/2005/8/layout/hierarchy4"/>
    <dgm:cxn modelId="{816673B7-7DC1-4573-BBCA-B4E6C74A16E3}" srcId="{29A66CD6-5270-46F1-98C2-4C0E32A3D0F7}" destId="{CCB13C46-D398-49B5-ABE1-1577BEEE1C03}" srcOrd="0" destOrd="0" parTransId="{ED0A0C79-B72E-402C-A84F-CDAEF515603A}" sibTransId="{56322AA6-F628-4882-9065-63BA43278135}"/>
    <dgm:cxn modelId="{D940F702-206E-4AC4-922F-68AE6F49E6B8}" type="presParOf" srcId="{DC87A477-4F0D-495A-8C45-3455312E02E6}" destId="{C46558B7-D0B8-4B83-AD3A-58F97D4D78B5}" srcOrd="0" destOrd="0" presId="urn:microsoft.com/office/officeart/2005/8/layout/hierarchy4"/>
    <dgm:cxn modelId="{64E0BE55-967A-40EB-97B4-B0BE4F241766}" type="presParOf" srcId="{C46558B7-D0B8-4B83-AD3A-58F97D4D78B5}" destId="{DB82C8F3-7FFA-48A9-9480-B6662623E6D4}" srcOrd="0" destOrd="0" presId="urn:microsoft.com/office/officeart/2005/8/layout/hierarchy4"/>
    <dgm:cxn modelId="{0EB30E8C-76A0-4CF9-9851-2BAA5FC7C11F}" type="presParOf" srcId="{C46558B7-D0B8-4B83-AD3A-58F97D4D78B5}" destId="{C10B069D-27C3-41D0-9131-F71C448331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AECBC-3601-4059-9FE0-9E5DE90904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9716C4-4693-44F2-ACC8-D17348A7D14F}">
      <dgm:prSet phldrT="[Texto]"/>
      <dgm:spPr>
        <a:solidFill>
          <a:srgbClr val="A02B93"/>
        </a:solidFill>
      </dgm:spPr>
      <dgm:t>
        <a:bodyPr/>
        <a:lstStyle/>
        <a:p>
          <a:r>
            <a:rPr lang="pt-PT" noProof="0" dirty="0"/>
            <a:t>Reuniões híbridas inclusivas</a:t>
          </a:r>
        </a:p>
      </dgm:t>
    </dgm:pt>
    <dgm:pt modelId="{EAC007F4-B307-4846-B290-C362663BC291}" type="parTrans" cxnId="{01DBC6D9-95E7-4EAC-BC5D-43E3F045945A}">
      <dgm:prSet/>
      <dgm:spPr/>
      <dgm:t>
        <a:bodyPr/>
        <a:lstStyle/>
        <a:p>
          <a:endParaRPr lang="en-GB"/>
        </a:p>
      </dgm:t>
    </dgm:pt>
    <dgm:pt modelId="{FE5F7C70-B4EF-4AD7-AAD1-93F1F7D82E47}" type="sibTrans" cxnId="{01DBC6D9-95E7-4EAC-BC5D-43E3F045945A}">
      <dgm:prSet/>
      <dgm:spPr/>
      <dgm:t>
        <a:bodyPr/>
        <a:lstStyle/>
        <a:p>
          <a:endParaRPr lang="en-GB"/>
        </a:p>
      </dgm:t>
    </dgm:pt>
    <dgm:pt modelId="{7E668F91-CAB5-4A6B-A11C-F76F4B32D026}">
      <dgm:prSet/>
      <dgm:spPr>
        <a:solidFill>
          <a:srgbClr val="A02B93"/>
        </a:solidFill>
      </dgm:spPr>
      <dgm:t>
        <a:bodyPr/>
        <a:lstStyle/>
        <a:p>
          <a:r>
            <a:rPr lang="pt-PT" noProof="0" dirty="0"/>
            <a:t>Garantir uma participação, envolvimento e </a:t>
          </a:r>
          <a:r>
            <a:rPr lang="pt-PT" b="1" noProof="0" dirty="0"/>
            <a:t>colaboração </a:t>
          </a:r>
          <a:r>
            <a:rPr lang="pt-PT" noProof="0" dirty="0"/>
            <a:t>equitativos </a:t>
          </a:r>
          <a:r>
            <a:rPr lang="pt-PT" b="1" noProof="0" dirty="0"/>
            <a:t>entre </a:t>
          </a:r>
          <a:r>
            <a:rPr lang="pt-PT" b="0" noProof="0" dirty="0"/>
            <a:t>os</a:t>
          </a:r>
          <a:r>
            <a:rPr lang="pt-PT" b="1" noProof="0" dirty="0"/>
            <a:t> </a:t>
          </a:r>
          <a:r>
            <a:rPr lang="pt-PT" noProof="0" dirty="0"/>
            <a:t>participantes presenciais e remotos, criando um ambiente onde todos se sintam valorizados e incluídos</a:t>
          </a:r>
        </a:p>
      </dgm:t>
    </dgm:pt>
    <dgm:pt modelId="{72257F70-5F57-4939-B4BD-E6924C878AD2}" type="parTrans" cxnId="{AEC61C0F-0F54-4B63-9888-48F2EDB3A4C1}">
      <dgm:prSet/>
      <dgm:spPr/>
      <dgm:t>
        <a:bodyPr/>
        <a:lstStyle/>
        <a:p>
          <a:endParaRPr lang="en-GB"/>
        </a:p>
      </dgm:t>
    </dgm:pt>
    <dgm:pt modelId="{71C02EAF-2860-41D4-8DBF-31E8667F605D}" type="sibTrans" cxnId="{AEC61C0F-0F54-4B63-9888-48F2EDB3A4C1}">
      <dgm:prSet/>
      <dgm:spPr/>
      <dgm:t>
        <a:bodyPr/>
        <a:lstStyle/>
        <a:p>
          <a:endParaRPr lang="en-GB"/>
        </a:p>
      </dgm:t>
    </dgm:pt>
    <dgm:pt modelId="{629109B1-E2ED-4495-BB2B-FC9C96ADB41A}" type="pres">
      <dgm:prSet presAssocID="{267AECBC-3601-4059-9FE0-9E5DE9090498}" presName="linearFlow" presStyleCnt="0">
        <dgm:presLayoutVars>
          <dgm:dir/>
          <dgm:resizeHandles val="exact"/>
        </dgm:presLayoutVars>
      </dgm:prSet>
      <dgm:spPr/>
    </dgm:pt>
    <dgm:pt modelId="{5B768A10-705F-4BDC-9BFD-732A9B3607BE}" type="pres">
      <dgm:prSet presAssocID="{7A9716C4-4693-44F2-ACC8-D17348A7D14F}" presName="composite" presStyleCnt="0"/>
      <dgm:spPr/>
    </dgm:pt>
    <dgm:pt modelId="{73D8BF8F-81D9-46E2-92DC-FBA69442F814}" type="pres">
      <dgm:prSet presAssocID="{7A9716C4-4693-44F2-ACC8-D17348A7D14F}" presName="imgShp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ulher sorridente na conferência de vídeo"/>
        </a:ext>
      </dgm:extLst>
    </dgm:pt>
    <dgm:pt modelId="{E9198BCD-18EA-4B73-A582-BF40889C34D9}" type="pres">
      <dgm:prSet presAssocID="{7A9716C4-4693-44F2-ACC8-D17348A7D14F}" presName="txShp" presStyleLbl="node1" presStyleIdx="0" presStyleCnt="1" custScaleX="118248" custScaleY="103437">
        <dgm:presLayoutVars>
          <dgm:bulletEnabled val="1"/>
        </dgm:presLayoutVars>
      </dgm:prSet>
      <dgm:spPr/>
    </dgm:pt>
  </dgm:ptLst>
  <dgm:cxnLst>
    <dgm:cxn modelId="{AEC61C0F-0F54-4B63-9888-48F2EDB3A4C1}" srcId="{7A9716C4-4693-44F2-ACC8-D17348A7D14F}" destId="{7E668F91-CAB5-4A6B-A11C-F76F4B32D026}" srcOrd="0" destOrd="0" parTransId="{72257F70-5F57-4939-B4BD-E6924C878AD2}" sibTransId="{71C02EAF-2860-41D4-8DBF-31E8667F605D}"/>
    <dgm:cxn modelId="{ABFE092B-DDDE-4218-BE1A-05CCEFB5AD4C}" type="presOf" srcId="{267AECBC-3601-4059-9FE0-9E5DE9090498}" destId="{629109B1-E2ED-4495-BB2B-FC9C96ADB41A}" srcOrd="0" destOrd="0" presId="urn:microsoft.com/office/officeart/2005/8/layout/vList3"/>
    <dgm:cxn modelId="{6816D443-09FE-4579-8530-5F8ECAED33A0}" type="presOf" srcId="{7E668F91-CAB5-4A6B-A11C-F76F4B32D026}" destId="{E9198BCD-18EA-4B73-A582-BF40889C34D9}" srcOrd="0" destOrd="1" presId="urn:microsoft.com/office/officeart/2005/8/layout/vList3"/>
    <dgm:cxn modelId="{01DBC6D9-95E7-4EAC-BC5D-43E3F045945A}" srcId="{267AECBC-3601-4059-9FE0-9E5DE9090498}" destId="{7A9716C4-4693-44F2-ACC8-D17348A7D14F}" srcOrd="0" destOrd="0" parTransId="{EAC007F4-B307-4846-B290-C362663BC291}" sibTransId="{FE5F7C70-B4EF-4AD7-AAD1-93F1F7D82E47}"/>
    <dgm:cxn modelId="{5F985CE4-22DD-40D7-8630-FB5B8CE9A646}" type="presOf" srcId="{7A9716C4-4693-44F2-ACC8-D17348A7D14F}" destId="{E9198BCD-18EA-4B73-A582-BF40889C34D9}" srcOrd="0" destOrd="0" presId="urn:microsoft.com/office/officeart/2005/8/layout/vList3"/>
    <dgm:cxn modelId="{C469726C-06E7-4449-8DF3-D45E6C4CA794}" type="presParOf" srcId="{629109B1-E2ED-4495-BB2B-FC9C96ADB41A}" destId="{5B768A10-705F-4BDC-9BFD-732A9B3607BE}" srcOrd="0" destOrd="0" presId="urn:microsoft.com/office/officeart/2005/8/layout/vList3"/>
    <dgm:cxn modelId="{AC5783CE-9B4C-4E87-ADF5-E6D039D11165}" type="presParOf" srcId="{5B768A10-705F-4BDC-9BFD-732A9B3607BE}" destId="{73D8BF8F-81D9-46E2-92DC-FBA69442F814}" srcOrd="0" destOrd="0" presId="urn:microsoft.com/office/officeart/2005/8/layout/vList3"/>
    <dgm:cxn modelId="{55BE32C4-BC4E-4889-80C9-3ACF7AC573FF}" type="presParOf" srcId="{5B768A10-705F-4BDC-9BFD-732A9B3607BE}" destId="{E9198BCD-18EA-4B73-A582-BF40889C34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59513-A173-4B7F-8B67-3579DC6B433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8DED77-1615-4204-9BEB-A62F61256C77}">
      <dgm:prSet phldrT="[Texto]"/>
      <dgm:spPr>
        <a:solidFill>
          <a:schemeClr val="accent5"/>
        </a:solidFill>
      </dgm:spPr>
      <dgm:t>
        <a:bodyPr/>
        <a:lstStyle/>
        <a:p>
          <a:r>
            <a:rPr lang="pt-PT" noProof="0" dirty="0"/>
            <a:t>Porque é que a comunicação inclusiva </a:t>
          </a:r>
          <a:r>
            <a:rPr lang="pt-PT" noProof="0"/>
            <a:t>é importante, </a:t>
          </a:r>
          <a:r>
            <a:rPr lang="pt-PT" noProof="0" dirty="0"/>
            <a:t>em locais de trabalho híbridos</a:t>
          </a:r>
        </a:p>
      </dgm:t>
    </dgm:pt>
    <dgm:pt modelId="{BEA4496E-1962-47EA-8427-DBBE49B57695}" type="parTrans" cxnId="{19F4A783-F9E6-48FB-8617-6B9375F747DE}">
      <dgm:prSet/>
      <dgm:spPr/>
      <dgm:t>
        <a:bodyPr/>
        <a:lstStyle/>
        <a:p>
          <a:endParaRPr lang="pt-PT" noProof="0" dirty="0"/>
        </a:p>
      </dgm:t>
    </dgm:pt>
    <dgm:pt modelId="{BF8B5F4D-B9AB-4E3B-B039-B2B33668C54B}" type="sibTrans" cxnId="{19F4A783-F9E6-48FB-8617-6B9375F747DE}">
      <dgm:prSet/>
      <dgm:spPr/>
      <dgm:t>
        <a:bodyPr/>
        <a:lstStyle/>
        <a:p>
          <a:endParaRPr lang="pt-PT" noProof="0" dirty="0"/>
        </a:p>
      </dgm:t>
    </dgm:pt>
    <dgm:pt modelId="{86C0B0A9-31BC-417A-8A00-851FAB02DD6F}">
      <dgm:prSet phldrT="[Texto]"/>
      <dgm:spPr>
        <a:solidFill>
          <a:srgbClr val="B787BC"/>
        </a:solidFill>
      </dgm:spPr>
      <dgm:t>
        <a:bodyPr/>
        <a:lstStyle/>
        <a:p>
          <a:r>
            <a:rPr lang="pt-PT" b="0" noProof="0" dirty="0"/>
            <a:t>Melhora a colaboração, ajudando a atenuar o viés de proximidade e a promover a igualdade de contributos</a:t>
          </a:r>
        </a:p>
      </dgm:t>
    </dgm:pt>
    <dgm:pt modelId="{4D43B911-4BE4-4752-AABA-5C71BE966C89}" type="parTrans" cxnId="{AD2A2B0A-17CD-4819-B66A-E94648DFBF57}">
      <dgm:prSet/>
      <dgm:spPr/>
      <dgm:t>
        <a:bodyPr/>
        <a:lstStyle/>
        <a:p>
          <a:endParaRPr lang="pt-PT" noProof="0" dirty="0"/>
        </a:p>
      </dgm:t>
    </dgm:pt>
    <dgm:pt modelId="{4EA9DE28-8310-4440-BB2C-A54FCC2A6A83}" type="sibTrans" cxnId="{AD2A2B0A-17CD-4819-B66A-E94648DFBF57}">
      <dgm:prSet/>
      <dgm:spPr/>
      <dgm:t>
        <a:bodyPr/>
        <a:lstStyle/>
        <a:p>
          <a:endParaRPr lang="pt-PT" noProof="0" dirty="0"/>
        </a:p>
      </dgm:t>
    </dgm:pt>
    <dgm:pt modelId="{2D9C04A5-FCCD-474F-A5D6-2ECAB6A8BF66}">
      <dgm:prSet phldrT="[Texto]"/>
      <dgm:spPr>
        <a:solidFill>
          <a:srgbClr val="B787BC"/>
        </a:solidFill>
      </dgm:spPr>
      <dgm:t>
        <a:bodyPr/>
        <a:lstStyle/>
        <a:p>
          <a:r>
            <a:rPr lang="pt-PT" noProof="0" dirty="0"/>
            <a:t>Aumenta a produtividade e o envolvimento, assegurando que todos tenham voz, promovendo um sentimento de pertença.</a:t>
          </a:r>
        </a:p>
      </dgm:t>
    </dgm:pt>
    <dgm:pt modelId="{66DC2F89-E9A4-4BF4-971A-3E03D21423CE}" type="parTrans" cxnId="{75953CA7-B078-4D41-B4C1-2772DC7D7F42}">
      <dgm:prSet/>
      <dgm:spPr/>
      <dgm:t>
        <a:bodyPr/>
        <a:lstStyle/>
        <a:p>
          <a:endParaRPr lang="pt-PT" noProof="0" dirty="0"/>
        </a:p>
      </dgm:t>
    </dgm:pt>
    <dgm:pt modelId="{6EBD2507-7916-4546-97EA-01505A794D40}" type="sibTrans" cxnId="{75953CA7-B078-4D41-B4C1-2772DC7D7F42}">
      <dgm:prSet/>
      <dgm:spPr/>
      <dgm:t>
        <a:bodyPr/>
        <a:lstStyle/>
        <a:p>
          <a:endParaRPr lang="pt-PT" noProof="0" dirty="0"/>
        </a:p>
      </dgm:t>
    </dgm:pt>
    <dgm:pt modelId="{60F18208-C645-4607-ADA6-E27B77AF1DB2}">
      <dgm:prSet phldrT="[Texto]"/>
      <dgm:spPr>
        <a:solidFill>
          <a:srgbClr val="B787BC"/>
        </a:solidFill>
      </dgm:spPr>
      <dgm:t>
        <a:bodyPr/>
        <a:lstStyle/>
        <a:p>
          <a:r>
            <a:rPr lang="pt-PT" noProof="0" dirty="0"/>
            <a:t>Reduz a fadiga digital, quando bem estruturada, evitando assim a sobrecarga e promovendo o bem-estar</a:t>
          </a:r>
        </a:p>
      </dgm:t>
    </dgm:pt>
    <dgm:pt modelId="{F5B2FF89-DDF1-4005-B9C5-FD0CD2A81DF9}" type="parTrans" cxnId="{07007817-8C29-45FA-8533-6F4D06B0FAA1}">
      <dgm:prSet/>
      <dgm:spPr/>
      <dgm:t>
        <a:bodyPr/>
        <a:lstStyle/>
        <a:p>
          <a:endParaRPr lang="pt-PT" noProof="0" dirty="0"/>
        </a:p>
      </dgm:t>
    </dgm:pt>
    <dgm:pt modelId="{5C12E13B-F30B-42DD-A6EF-052E067D399E}" type="sibTrans" cxnId="{07007817-8C29-45FA-8533-6F4D06B0FAA1}">
      <dgm:prSet/>
      <dgm:spPr/>
      <dgm:t>
        <a:bodyPr/>
        <a:lstStyle/>
        <a:p>
          <a:endParaRPr lang="pt-PT" noProof="0" dirty="0"/>
        </a:p>
      </dgm:t>
    </dgm:pt>
    <dgm:pt modelId="{421A0393-1BC9-48C4-BB9D-02B9D3F851E4}" type="pres">
      <dgm:prSet presAssocID="{87F59513-A173-4B7F-8B67-3579DC6B433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8847B7A-3A97-4B47-95A6-085D80372136}" type="pres">
      <dgm:prSet presAssocID="{A18DED77-1615-4204-9BEB-A62F61256C77}" presName="root" presStyleCnt="0">
        <dgm:presLayoutVars>
          <dgm:chMax/>
          <dgm:chPref val="4"/>
        </dgm:presLayoutVars>
      </dgm:prSet>
      <dgm:spPr/>
    </dgm:pt>
    <dgm:pt modelId="{A568BC07-BF3A-47B0-BA11-C3CE97ECE106}" type="pres">
      <dgm:prSet presAssocID="{A18DED77-1615-4204-9BEB-A62F61256C77}" presName="rootComposite" presStyleCnt="0">
        <dgm:presLayoutVars/>
      </dgm:prSet>
      <dgm:spPr/>
    </dgm:pt>
    <dgm:pt modelId="{037BDEE7-11FF-4B2E-B379-DF2909D0F720}" type="pres">
      <dgm:prSet presAssocID="{A18DED77-1615-4204-9BEB-A62F61256C77}" presName="rootText" presStyleLbl="node0" presStyleIdx="0" presStyleCnt="1" custScaleY="52949">
        <dgm:presLayoutVars>
          <dgm:chMax/>
          <dgm:chPref val="4"/>
        </dgm:presLayoutVars>
      </dgm:prSet>
      <dgm:spPr/>
    </dgm:pt>
    <dgm:pt modelId="{0D6C0392-4159-46F2-B0C3-B2AA25B4D9CE}" type="pres">
      <dgm:prSet presAssocID="{A18DED77-1615-4204-9BEB-A62F61256C77}" presName="childShape" presStyleCnt="0">
        <dgm:presLayoutVars>
          <dgm:chMax val="0"/>
          <dgm:chPref val="0"/>
        </dgm:presLayoutVars>
      </dgm:prSet>
      <dgm:spPr/>
    </dgm:pt>
    <dgm:pt modelId="{17E47F7D-3D0B-40C5-8C82-7D7D2E966BA1}" type="pres">
      <dgm:prSet presAssocID="{86C0B0A9-31BC-417A-8A00-851FAB02DD6F}" presName="childComposite" presStyleCnt="0">
        <dgm:presLayoutVars>
          <dgm:chMax val="0"/>
          <dgm:chPref val="0"/>
        </dgm:presLayoutVars>
      </dgm:prSet>
      <dgm:spPr/>
    </dgm:pt>
    <dgm:pt modelId="{A4B13254-93D5-461B-A02F-5B6A59AA4179}" type="pres">
      <dgm:prSet presAssocID="{86C0B0A9-31BC-417A-8A00-851FAB02DD6F}" presName="Image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com preenchimento sólido"/>
        </a:ext>
      </dgm:extLst>
    </dgm:pt>
    <dgm:pt modelId="{1C40562D-E3BC-40B7-97F4-E3CD5003071E}" type="pres">
      <dgm:prSet presAssocID="{86C0B0A9-31BC-417A-8A00-851FAB02DD6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71BF1727-47E0-4D98-95C3-7C6EFB1FB066}" type="pres">
      <dgm:prSet presAssocID="{2D9C04A5-FCCD-474F-A5D6-2ECAB6A8BF66}" presName="childComposite" presStyleCnt="0">
        <dgm:presLayoutVars>
          <dgm:chMax val="0"/>
          <dgm:chPref val="0"/>
        </dgm:presLayoutVars>
      </dgm:prSet>
      <dgm:spPr/>
    </dgm:pt>
    <dgm:pt modelId="{0A0D617D-AA84-49B5-8221-3526F0FF7862}" type="pres">
      <dgm:prSet presAssocID="{2D9C04A5-FCCD-474F-A5D6-2ECAB6A8BF66}" presName="Image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m tendência ascendente com preenchimento sólido"/>
        </a:ext>
      </dgm:extLst>
    </dgm:pt>
    <dgm:pt modelId="{C6322485-8295-446B-B8D2-4EC7795964B7}" type="pres">
      <dgm:prSet presAssocID="{2D9C04A5-FCCD-474F-A5D6-2ECAB6A8BF6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033182C0-A204-498C-88B0-28EA9540615F}" type="pres">
      <dgm:prSet presAssocID="{60F18208-C645-4607-ADA6-E27B77AF1DB2}" presName="childComposite" presStyleCnt="0">
        <dgm:presLayoutVars>
          <dgm:chMax val="0"/>
          <dgm:chPref val="0"/>
        </dgm:presLayoutVars>
      </dgm:prSet>
      <dgm:spPr/>
    </dgm:pt>
    <dgm:pt modelId="{1226F5E2-FB03-409E-84CF-B7C61758D88C}" type="pres">
      <dgm:prSet presAssocID="{60F18208-C645-4607-ADA6-E27B77AF1DB2}" presName="Image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sto de anjo com preenchimento sólido com preenchimento sólido"/>
        </a:ext>
      </dgm:extLst>
    </dgm:pt>
    <dgm:pt modelId="{D744C828-81E5-45A5-8A27-832C77C04B57}" type="pres">
      <dgm:prSet presAssocID="{60F18208-C645-4607-ADA6-E27B77AF1DB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D2A2B0A-17CD-4819-B66A-E94648DFBF57}" srcId="{A18DED77-1615-4204-9BEB-A62F61256C77}" destId="{86C0B0A9-31BC-417A-8A00-851FAB02DD6F}" srcOrd="0" destOrd="0" parTransId="{4D43B911-4BE4-4752-AABA-5C71BE966C89}" sibTransId="{4EA9DE28-8310-4440-BB2C-A54FCC2A6A83}"/>
    <dgm:cxn modelId="{4DCBF00C-FFA6-4CFF-BDD4-A9B1585BD559}" type="presOf" srcId="{A18DED77-1615-4204-9BEB-A62F61256C77}" destId="{037BDEE7-11FF-4B2E-B379-DF2909D0F720}" srcOrd="0" destOrd="0" presId="urn:microsoft.com/office/officeart/2008/layout/PictureAccentList"/>
    <dgm:cxn modelId="{07007817-8C29-45FA-8533-6F4D06B0FAA1}" srcId="{A18DED77-1615-4204-9BEB-A62F61256C77}" destId="{60F18208-C645-4607-ADA6-E27B77AF1DB2}" srcOrd="2" destOrd="0" parTransId="{F5B2FF89-DDF1-4005-B9C5-FD0CD2A81DF9}" sibTransId="{5C12E13B-F30B-42DD-A6EF-052E067D399E}"/>
    <dgm:cxn modelId="{B22F562D-BDA3-474A-AD24-0A7872F2356E}" type="presOf" srcId="{87F59513-A173-4B7F-8B67-3579DC6B4338}" destId="{421A0393-1BC9-48C4-BB9D-02B9D3F851E4}" srcOrd="0" destOrd="0" presId="urn:microsoft.com/office/officeart/2008/layout/PictureAccentList"/>
    <dgm:cxn modelId="{19F4A783-F9E6-48FB-8617-6B9375F747DE}" srcId="{87F59513-A173-4B7F-8B67-3579DC6B4338}" destId="{A18DED77-1615-4204-9BEB-A62F61256C77}" srcOrd="0" destOrd="0" parTransId="{BEA4496E-1962-47EA-8427-DBBE49B57695}" sibTransId="{BF8B5F4D-B9AB-4E3B-B039-B2B33668C54B}"/>
    <dgm:cxn modelId="{75953CA7-B078-4D41-B4C1-2772DC7D7F42}" srcId="{A18DED77-1615-4204-9BEB-A62F61256C77}" destId="{2D9C04A5-FCCD-474F-A5D6-2ECAB6A8BF66}" srcOrd="1" destOrd="0" parTransId="{66DC2F89-E9A4-4BF4-971A-3E03D21423CE}" sibTransId="{6EBD2507-7916-4546-97EA-01505A794D40}"/>
    <dgm:cxn modelId="{4E03FBB3-EB1C-499A-B42C-FE6B9DFDC18E}" type="presOf" srcId="{60F18208-C645-4607-ADA6-E27B77AF1DB2}" destId="{D744C828-81E5-45A5-8A27-832C77C04B57}" srcOrd="0" destOrd="0" presId="urn:microsoft.com/office/officeart/2008/layout/PictureAccentList"/>
    <dgm:cxn modelId="{1096BFD6-855B-4293-B7F7-BE9EFFA6AB52}" type="presOf" srcId="{86C0B0A9-31BC-417A-8A00-851FAB02DD6F}" destId="{1C40562D-E3BC-40B7-97F4-E3CD5003071E}" srcOrd="0" destOrd="0" presId="urn:microsoft.com/office/officeart/2008/layout/PictureAccentList"/>
    <dgm:cxn modelId="{C10704EF-FB00-4622-A618-E3BF0934756A}" type="presOf" srcId="{2D9C04A5-FCCD-474F-A5D6-2ECAB6A8BF66}" destId="{C6322485-8295-446B-B8D2-4EC7795964B7}" srcOrd="0" destOrd="0" presId="urn:microsoft.com/office/officeart/2008/layout/PictureAccentList"/>
    <dgm:cxn modelId="{D3E4AB65-4084-4927-A7BF-6FFCFF56C6F2}" type="presParOf" srcId="{421A0393-1BC9-48C4-BB9D-02B9D3F851E4}" destId="{E8847B7A-3A97-4B47-95A6-085D80372136}" srcOrd="0" destOrd="0" presId="urn:microsoft.com/office/officeart/2008/layout/PictureAccentList"/>
    <dgm:cxn modelId="{6003BBF1-2A9B-4BB6-A912-EE264997DF56}" type="presParOf" srcId="{E8847B7A-3A97-4B47-95A6-085D80372136}" destId="{A568BC07-BF3A-47B0-BA11-C3CE97ECE106}" srcOrd="0" destOrd="0" presId="urn:microsoft.com/office/officeart/2008/layout/PictureAccentList"/>
    <dgm:cxn modelId="{0F3C7854-E0D2-460E-A364-A339CDF3280D}" type="presParOf" srcId="{A568BC07-BF3A-47B0-BA11-C3CE97ECE106}" destId="{037BDEE7-11FF-4B2E-B379-DF2909D0F720}" srcOrd="0" destOrd="0" presId="urn:microsoft.com/office/officeart/2008/layout/PictureAccentList"/>
    <dgm:cxn modelId="{9F117887-238D-4515-806A-957384BEAA7B}" type="presParOf" srcId="{E8847B7A-3A97-4B47-95A6-085D80372136}" destId="{0D6C0392-4159-46F2-B0C3-B2AA25B4D9CE}" srcOrd="1" destOrd="0" presId="urn:microsoft.com/office/officeart/2008/layout/PictureAccentList"/>
    <dgm:cxn modelId="{3B0770A5-E6D6-412C-B8B7-CDAE4FB20BB0}" type="presParOf" srcId="{0D6C0392-4159-46F2-B0C3-B2AA25B4D9CE}" destId="{17E47F7D-3D0B-40C5-8C82-7D7D2E966BA1}" srcOrd="0" destOrd="0" presId="urn:microsoft.com/office/officeart/2008/layout/PictureAccentList"/>
    <dgm:cxn modelId="{06FA9627-7FF3-4E8C-952C-9D84563B239C}" type="presParOf" srcId="{17E47F7D-3D0B-40C5-8C82-7D7D2E966BA1}" destId="{A4B13254-93D5-461B-A02F-5B6A59AA4179}" srcOrd="0" destOrd="0" presId="urn:microsoft.com/office/officeart/2008/layout/PictureAccentList"/>
    <dgm:cxn modelId="{D17876CC-F774-41AC-B419-BA36D657B5D1}" type="presParOf" srcId="{17E47F7D-3D0B-40C5-8C82-7D7D2E966BA1}" destId="{1C40562D-E3BC-40B7-97F4-E3CD5003071E}" srcOrd="1" destOrd="0" presId="urn:microsoft.com/office/officeart/2008/layout/PictureAccentList"/>
    <dgm:cxn modelId="{3D6CB9DB-8FB9-45E5-B41B-891045656685}" type="presParOf" srcId="{0D6C0392-4159-46F2-B0C3-B2AA25B4D9CE}" destId="{71BF1727-47E0-4D98-95C3-7C6EFB1FB066}" srcOrd="1" destOrd="0" presId="urn:microsoft.com/office/officeart/2008/layout/PictureAccentList"/>
    <dgm:cxn modelId="{9CD81838-6590-41B7-93CB-514F0402B234}" type="presParOf" srcId="{71BF1727-47E0-4D98-95C3-7C6EFB1FB066}" destId="{0A0D617D-AA84-49B5-8221-3526F0FF7862}" srcOrd="0" destOrd="0" presId="urn:microsoft.com/office/officeart/2008/layout/PictureAccentList"/>
    <dgm:cxn modelId="{B8CD9B38-D15F-429F-8BBC-D4ED607431EC}" type="presParOf" srcId="{71BF1727-47E0-4D98-95C3-7C6EFB1FB066}" destId="{C6322485-8295-446B-B8D2-4EC7795964B7}" srcOrd="1" destOrd="0" presId="urn:microsoft.com/office/officeart/2008/layout/PictureAccentList"/>
    <dgm:cxn modelId="{B723A32C-369B-4106-B47F-970A55B8316C}" type="presParOf" srcId="{0D6C0392-4159-46F2-B0C3-B2AA25B4D9CE}" destId="{033182C0-A204-498C-88B0-28EA9540615F}" srcOrd="2" destOrd="0" presId="urn:microsoft.com/office/officeart/2008/layout/PictureAccentList"/>
    <dgm:cxn modelId="{FAE2F82B-B8E5-454A-A752-B3150DB6B642}" type="presParOf" srcId="{033182C0-A204-498C-88B0-28EA9540615F}" destId="{1226F5E2-FB03-409E-84CF-B7C61758D88C}" srcOrd="0" destOrd="0" presId="urn:microsoft.com/office/officeart/2008/layout/PictureAccentList"/>
    <dgm:cxn modelId="{830B5A8F-1D82-4EBE-8AD6-F1D354D44393}" type="presParOf" srcId="{033182C0-A204-498C-88B0-28EA9540615F}" destId="{D744C828-81E5-45A5-8A27-832C77C04B5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AC510-944C-49CC-A1B7-80408B76C019}">
      <dsp:nvSpPr>
        <dsp:cNvPr id="0" name=""/>
        <dsp:cNvSpPr/>
      </dsp:nvSpPr>
      <dsp:spPr>
        <a:xfrm>
          <a:off x="0" y="3526246"/>
          <a:ext cx="8739386" cy="969525"/>
        </a:xfrm>
        <a:prstGeom prst="roundRect">
          <a:avLst>
            <a:gd name="adj" fmla="val 10000"/>
          </a:avLst>
        </a:prstGeom>
        <a:solidFill>
          <a:srgbClr val="B787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/>
            <a:t>Os tópicos do módulo apoiar-se-ão em</a:t>
          </a:r>
        </a:p>
      </dsp:txBody>
      <dsp:txXfrm>
        <a:off x="0" y="3526246"/>
        <a:ext cx="2621815" cy="969525"/>
      </dsp:txXfrm>
    </dsp:sp>
    <dsp:sp modelId="{439263C4-0D62-4086-B374-0DC3D9EC0BEE}">
      <dsp:nvSpPr>
        <dsp:cNvPr id="0" name=""/>
        <dsp:cNvSpPr/>
      </dsp:nvSpPr>
      <dsp:spPr>
        <a:xfrm>
          <a:off x="0" y="2395133"/>
          <a:ext cx="8739386" cy="969525"/>
        </a:xfrm>
        <a:prstGeom prst="roundRect">
          <a:avLst>
            <a:gd name="adj" fmla="val 10000"/>
          </a:avLst>
        </a:prstGeom>
        <a:solidFill>
          <a:srgbClr val="D9E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rgbClr val="636A6F"/>
              </a:solidFill>
            </a:rPr>
            <a:t>Objetivo do módulo</a:t>
          </a:r>
        </a:p>
      </dsp:txBody>
      <dsp:txXfrm>
        <a:off x="0" y="2395133"/>
        <a:ext cx="2621815" cy="969525"/>
      </dsp:txXfrm>
    </dsp:sp>
    <dsp:sp modelId="{F629E066-2E61-423B-9886-B7D7D8117A17}">
      <dsp:nvSpPr>
        <dsp:cNvPr id="0" name=""/>
        <dsp:cNvSpPr/>
      </dsp:nvSpPr>
      <dsp:spPr>
        <a:xfrm>
          <a:off x="0" y="1264019"/>
          <a:ext cx="8739386" cy="969525"/>
        </a:xfrm>
        <a:prstGeom prst="roundRect">
          <a:avLst>
            <a:gd name="adj" fmla="val 10000"/>
          </a:avLst>
        </a:prstGeom>
        <a:solidFill>
          <a:srgbClr val="D9E4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rgbClr val="636A6F"/>
              </a:solidFill>
            </a:rPr>
            <a:t>Foco do módulo</a:t>
          </a:r>
        </a:p>
      </dsp:txBody>
      <dsp:txXfrm>
        <a:off x="0" y="1264019"/>
        <a:ext cx="2621815" cy="969525"/>
      </dsp:txXfrm>
    </dsp:sp>
    <dsp:sp modelId="{48010919-6028-4306-AB52-563D7B6BBA46}">
      <dsp:nvSpPr>
        <dsp:cNvPr id="0" name=""/>
        <dsp:cNvSpPr/>
      </dsp:nvSpPr>
      <dsp:spPr>
        <a:xfrm>
          <a:off x="3306102" y="1344813"/>
          <a:ext cx="4574209" cy="807938"/>
        </a:xfrm>
        <a:prstGeom prst="roundRect">
          <a:avLst>
            <a:gd name="adj" fmla="val 10000"/>
          </a:avLst>
        </a:prstGeom>
        <a:solidFill>
          <a:srgbClr val="91CF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rgbClr val="636A6F"/>
              </a:solidFill>
            </a:rPr>
            <a:t>Inclusão digital, ligação social e bem-estar dos trabalhadores em locais de trabalho híbridos</a:t>
          </a:r>
        </a:p>
      </dsp:txBody>
      <dsp:txXfrm>
        <a:off x="3329766" y="1368477"/>
        <a:ext cx="4526881" cy="760610"/>
      </dsp:txXfrm>
    </dsp:sp>
    <dsp:sp modelId="{12E17931-5097-4AD0-9397-EF16E0145FE1}">
      <dsp:nvSpPr>
        <dsp:cNvPr id="0" name=""/>
        <dsp:cNvSpPr/>
      </dsp:nvSpPr>
      <dsp:spPr>
        <a:xfrm>
          <a:off x="5547487" y="2152751"/>
          <a:ext cx="91440" cy="323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6B4C9-804E-4ECB-90D3-6D59D7EAEEEE}">
      <dsp:nvSpPr>
        <dsp:cNvPr id="0" name=""/>
        <dsp:cNvSpPr/>
      </dsp:nvSpPr>
      <dsp:spPr>
        <a:xfrm>
          <a:off x="3521930" y="2475926"/>
          <a:ext cx="4142552" cy="807938"/>
        </a:xfrm>
        <a:prstGeom prst="roundRect">
          <a:avLst>
            <a:gd name="adj" fmla="val 10000"/>
          </a:avLst>
        </a:prstGeom>
        <a:solidFill>
          <a:srgbClr val="91CF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rgbClr val="636A6F"/>
              </a:solidFill>
            </a:rPr>
            <a:t>Permitir que os profissionais de RH e gestores compreendam, desenvolvam e implementem estratégias</a:t>
          </a:r>
        </a:p>
      </dsp:txBody>
      <dsp:txXfrm>
        <a:off x="3545594" y="2499590"/>
        <a:ext cx="4095224" cy="760610"/>
      </dsp:txXfrm>
    </dsp:sp>
    <dsp:sp modelId="{13154D51-57FE-4488-9F2A-7440679B3E8E}">
      <dsp:nvSpPr>
        <dsp:cNvPr id="0" name=""/>
        <dsp:cNvSpPr/>
      </dsp:nvSpPr>
      <dsp:spPr>
        <a:xfrm>
          <a:off x="3229988" y="3283865"/>
          <a:ext cx="2363218" cy="323175"/>
        </a:xfrm>
        <a:custGeom>
          <a:avLst/>
          <a:gdLst/>
          <a:ahLst/>
          <a:cxnLst/>
          <a:rect l="0" t="0" r="0" b="0"/>
          <a:pathLst>
            <a:path>
              <a:moveTo>
                <a:pt x="2363218" y="0"/>
              </a:moveTo>
              <a:lnTo>
                <a:pt x="2363218" y="161587"/>
              </a:lnTo>
              <a:lnTo>
                <a:pt x="0" y="161587"/>
              </a:lnTo>
              <a:lnTo>
                <a:pt x="0" y="323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E0AE9-6FAB-4081-BC87-3871E9A86188}">
      <dsp:nvSpPr>
        <dsp:cNvPr id="0" name=""/>
        <dsp:cNvSpPr/>
      </dsp:nvSpPr>
      <dsp:spPr>
        <a:xfrm>
          <a:off x="2624034" y="3607040"/>
          <a:ext cx="1211907" cy="807938"/>
        </a:xfrm>
        <a:prstGeom prst="roundRect">
          <a:avLst>
            <a:gd name="adj" fmla="val 10000"/>
          </a:avLst>
        </a:prstGeom>
        <a:solidFill>
          <a:srgbClr val="877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chemeClr val="tx1"/>
              </a:solidFill>
            </a:rPr>
            <a:t>Criar uma cultura de bem-estar digital</a:t>
          </a:r>
        </a:p>
      </dsp:txBody>
      <dsp:txXfrm>
        <a:off x="2647698" y="3630704"/>
        <a:ext cx="1164579" cy="760610"/>
      </dsp:txXfrm>
    </dsp:sp>
    <dsp:sp modelId="{0346B93C-C9AD-4E53-BC44-9F0C46D110FA}">
      <dsp:nvSpPr>
        <dsp:cNvPr id="0" name=""/>
        <dsp:cNvSpPr/>
      </dsp:nvSpPr>
      <dsp:spPr>
        <a:xfrm>
          <a:off x="4805467" y="3283865"/>
          <a:ext cx="787739" cy="323175"/>
        </a:xfrm>
        <a:custGeom>
          <a:avLst/>
          <a:gdLst/>
          <a:ahLst/>
          <a:cxnLst/>
          <a:rect l="0" t="0" r="0" b="0"/>
          <a:pathLst>
            <a:path>
              <a:moveTo>
                <a:pt x="787739" y="0"/>
              </a:moveTo>
              <a:lnTo>
                <a:pt x="787739" y="161587"/>
              </a:lnTo>
              <a:lnTo>
                <a:pt x="0" y="161587"/>
              </a:lnTo>
              <a:lnTo>
                <a:pt x="0" y="323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FC760-098B-4A14-BEF5-35AF9D4364E9}">
      <dsp:nvSpPr>
        <dsp:cNvPr id="0" name=""/>
        <dsp:cNvSpPr/>
      </dsp:nvSpPr>
      <dsp:spPr>
        <a:xfrm>
          <a:off x="4199513" y="3607040"/>
          <a:ext cx="1211907" cy="807938"/>
        </a:xfrm>
        <a:prstGeom prst="roundRect">
          <a:avLst>
            <a:gd name="adj" fmla="val 10000"/>
          </a:avLst>
        </a:prstGeom>
        <a:solidFill>
          <a:srgbClr val="877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chemeClr val="tx1"/>
              </a:solidFill>
            </a:rPr>
            <a:t>Promover a inclusão social</a:t>
          </a:r>
        </a:p>
      </dsp:txBody>
      <dsp:txXfrm>
        <a:off x="4223177" y="3630704"/>
        <a:ext cx="1164579" cy="760610"/>
      </dsp:txXfrm>
    </dsp:sp>
    <dsp:sp modelId="{405122E3-9E13-45CD-99C6-205E207D01E9}">
      <dsp:nvSpPr>
        <dsp:cNvPr id="0" name=""/>
        <dsp:cNvSpPr/>
      </dsp:nvSpPr>
      <dsp:spPr>
        <a:xfrm>
          <a:off x="5593207" y="3283865"/>
          <a:ext cx="787739" cy="32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87"/>
              </a:lnTo>
              <a:lnTo>
                <a:pt x="787739" y="161587"/>
              </a:lnTo>
              <a:lnTo>
                <a:pt x="787739" y="323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8E440-4794-46A0-B3D2-A651D42A9EA7}">
      <dsp:nvSpPr>
        <dsp:cNvPr id="0" name=""/>
        <dsp:cNvSpPr/>
      </dsp:nvSpPr>
      <dsp:spPr>
        <a:xfrm>
          <a:off x="5774993" y="3607040"/>
          <a:ext cx="1211907" cy="807938"/>
        </a:xfrm>
        <a:prstGeom prst="roundRect">
          <a:avLst>
            <a:gd name="adj" fmla="val 10000"/>
          </a:avLst>
        </a:prstGeom>
        <a:solidFill>
          <a:srgbClr val="877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chemeClr val="tx1"/>
              </a:solidFill>
            </a:rPr>
            <a:t>Implementar práticas de inclusão digital</a:t>
          </a:r>
        </a:p>
      </dsp:txBody>
      <dsp:txXfrm>
        <a:off x="5798657" y="3630704"/>
        <a:ext cx="1164579" cy="760610"/>
      </dsp:txXfrm>
    </dsp:sp>
    <dsp:sp modelId="{CF96EF7F-215F-4F2A-886C-3CB36C0C3DE3}">
      <dsp:nvSpPr>
        <dsp:cNvPr id="0" name=""/>
        <dsp:cNvSpPr/>
      </dsp:nvSpPr>
      <dsp:spPr>
        <a:xfrm>
          <a:off x="5593207" y="3283865"/>
          <a:ext cx="2363218" cy="32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87"/>
              </a:lnTo>
              <a:lnTo>
                <a:pt x="2363218" y="161587"/>
              </a:lnTo>
              <a:lnTo>
                <a:pt x="2363218" y="323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EAF7B-380D-4512-B767-2B5DC005D054}">
      <dsp:nvSpPr>
        <dsp:cNvPr id="0" name=""/>
        <dsp:cNvSpPr/>
      </dsp:nvSpPr>
      <dsp:spPr>
        <a:xfrm>
          <a:off x="7350472" y="3607040"/>
          <a:ext cx="1211907" cy="807938"/>
        </a:xfrm>
        <a:prstGeom prst="roundRect">
          <a:avLst>
            <a:gd name="adj" fmla="val 10000"/>
          </a:avLst>
        </a:prstGeom>
        <a:solidFill>
          <a:srgbClr val="877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noProof="0" dirty="0">
              <a:solidFill>
                <a:schemeClr val="tx1"/>
              </a:solidFill>
            </a:rPr>
            <a:t>Equilibrar a tecnologia e as abordagens humanas</a:t>
          </a:r>
        </a:p>
      </dsp:txBody>
      <dsp:txXfrm>
        <a:off x="7374136" y="3630704"/>
        <a:ext cx="1164579" cy="760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C8F3-7FFA-48A9-9480-B6662623E6D4}">
      <dsp:nvSpPr>
        <dsp:cNvPr id="0" name=""/>
        <dsp:cNvSpPr/>
      </dsp:nvSpPr>
      <dsp:spPr>
        <a:xfrm>
          <a:off x="180296" y="0"/>
          <a:ext cx="8740838" cy="1350023"/>
        </a:xfrm>
        <a:prstGeom prst="roundRect">
          <a:avLst>
            <a:gd name="adj" fmla="val 10000"/>
          </a:avLst>
        </a:prstGeom>
        <a:solidFill>
          <a:srgbClr val="B78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1" kern="1200" noProof="0" dirty="0">
              <a:solidFill>
                <a:schemeClr val="tx1"/>
              </a:solidFill>
            </a:rPr>
            <a:t>Como criar uma cultura inclusiva e apoiar a inclusão digital e o bem-estar</a:t>
          </a:r>
          <a:endParaRPr lang="pt-PT" sz="3600" kern="1200" noProof="0" dirty="0">
            <a:solidFill>
              <a:schemeClr val="tx1"/>
            </a:solidFill>
          </a:endParaRPr>
        </a:p>
      </dsp:txBody>
      <dsp:txXfrm>
        <a:off x="219837" y="39541"/>
        <a:ext cx="8661756" cy="1270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8BCD-18EA-4B73-A582-BF40889C34D9}">
      <dsp:nvSpPr>
        <dsp:cNvPr id="0" name=""/>
        <dsp:cNvSpPr/>
      </dsp:nvSpPr>
      <dsp:spPr>
        <a:xfrm rot="10800000">
          <a:off x="1520885" y="1389997"/>
          <a:ext cx="7463560" cy="3288904"/>
        </a:xfrm>
        <a:prstGeom prst="homePlate">
          <a:avLst/>
        </a:prstGeom>
        <a:solidFill>
          <a:srgbClr val="A02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125" tIns="121920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/>
            <a:t>Reuniões híbridas inclusivas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500" kern="1200" noProof="0" dirty="0"/>
            <a:t>Garantir uma participação, envolvimento e </a:t>
          </a:r>
          <a:r>
            <a:rPr lang="pt-PT" sz="2500" b="1" kern="1200" noProof="0" dirty="0"/>
            <a:t>colaboração </a:t>
          </a:r>
          <a:r>
            <a:rPr lang="pt-PT" sz="2500" kern="1200" noProof="0" dirty="0"/>
            <a:t>equitativos </a:t>
          </a:r>
          <a:r>
            <a:rPr lang="pt-PT" sz="2500" b="1" kern="1200" noProof="0" dirty="0"/>
            <a:t>entre </a:t>
          </a:r>
          <a:r>
            <a:rPr lang="pt-PT" sz="2500" b="0" kern="1200" noProof="0" dirty="0"/>
            <a:t>os</a:t>
          </a:r>
          <a:r>
            <a:rPr lang="pt-PT" sz="2500" b="1" kern="1200" noProof="0" dirty="0"/>
            <a:t> </a:t>
          </a:r>
          <a:r>
            <a:rPr lang="pt-PT" sz="2500" kern="1200" noProof="0" dirty="0"/>
            <a:t>participantes presenciais e remotos, criando um ambiente onde todos se sintam valorizados e incluídos</a:t>
          </a:r>
        </a:p>
      </dsp:txBody>
      <dsp:txXfrm rot="10800000">
        <a:off x="2343111" y="1389997"/>
        <a:ext cx="6641334" cy="3288904"/>
      </dsp:txXfrm>
    </dsp:sp>
    <dsp:sp modelId="{73D8BF8F-81D9-46E2-92DC-FBA69442F814}">
      <dsp:nvSpPr>
        <dsp:cNvPr id="0" name=""/>
        <dsp:cNvSpPr/>
      </dsp:nvSpPr>
      <dsp:spPr>
        <a:xfrm>
          <a:off x="506961" y="1444639"/>
          <a:ext cx="3179621" cy="317962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DEE7-11FF-4B2E-B379-DF2909D0F720}">
      <dsp:nvSpPr>
        <dsp:cNvPr id="0" name=""/>
        <dsp:cNvSpPr/>
      </dsp:nvSpPr>
      <dsp:spPr>
        <a:xfrm>
          <a:off x="0" y="34212"/>
          <a:ext cx="8128000" cy="71728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kern="1200" noProof="0" dirty="0"/>
            <a:t>Porque é que a comunicação inclusiva </a:t>
          </a:r>
          <a:r>
            <a:rPr lang="pt-PT" sz="2300" kern="1200" noProof="0"/>
            <a:t>é importante, </a:t>
          </a:r>
          <a:r>
            <a:rPr lang="pt-PT" sz="2300" kern="1200" noProof="0" dirty="0"/>
            <a:t>em locais de trabalho híbridos</a:t>
          </a:r>
        </a:p>
      </dsp:txBody>
      <dsp:txXfrm>
        <a:off x="21008" y="55220"/>
        <a:ext cx="8085984" cy="675266"/>
      </dsp:txXfrm>
    </dsp:sp>
    <dsp:sp modelId="{A4B13254-93D5-461B-A02F-5B6A59AA4179}">
      <dsp:nvSpPr>
        <dsp:cNvPr id="0" name=""/>
        <dsp:cNvSpPr/>
      </dsp:nvSpPr>
      <dsp:spPr>
        <a:xfrm>
          <a:off x="0" y="995334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0562D-E3BC-40B7-97F4-E3CD5003071E}">
      <dsp:nvSpPr>
        <dsp:cNvPr id="0" name=""/>
        <dsp:cNvSpPr/>
      </dsp:nvSpPr>
      <dsp:spPr>
        <a:xfrm>
          <a:off x="1435946" y="995334"/>
          <a:ext cx="6692053" cy="1354666"/>
        </a:xfrm>
        <a:prstGeom prst="roundRect">
          <a:avLst>
            <a:gd name="adj" fmla="val 16670"/>
          </a:avLst>
        </a:prstGeom>
        <a:solidFill>
          <a:srgbClr val="B78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0" kern="1200" noProof="0" dirty="0"/>
            <a:t>Melhora a colaboração, ajudando a atenuar o viés de proximidade e a promover a igualdade de contributos</a:t>
          </a:r>
        </a:p>
      </dsp:txBody>
      <dsp:txXfrm>
        <a:off x="1502087" y="1061475"/>
        <a:ext cx="6559771" cy="1222384"/>
      </dsp:txXfrm>
    </dsp:sp>
    <dsp:sp modelId="{0A0D617D-AA84-49B5-8221-3526F0FF7862}">
      <dsp:nvSpPr>
        <dsp:cNvPr id="0" name=""/>
        <dsp:cNvSpPr/>
      </dsp:nvSpPr>
      <dsp:spPr>
        <a:xfrm>
          <a:off x="0" y="2512561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22485-8295-446B-B8D2-4EC7795964B7}">
      <dsp:nvSpPr>
        <dsp:cNvPr id="0" name=""/>
        <dsp:cNvSpPr/>
      </dsp:nvSpPr>
      <dsp:spPr>
        <a:xfrm>
          <a:off x="1435946" y="2512561"/>
          <a:ext cx="6692053" cy="1354666"/>
        </a:xfrm>
        <a:prstGeom prst="roundRect">
          <a:avLst>
            <a:gd name="adj" fmla="val 16670"/>
          </a:avLst>
        </a:prstGeom>
        <a:solidFill>
          <a:srgbClr val="B78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noProof="0" dirty="0"/>
            <a:t>Aumenta a produtividade e o envolvimento, assegurando que todos tenham voz, promovendo um sentimento de pertença.</a:t>
          </a:r>
        </a:p>
      </dsp:txBody>
      <dsp:txXfrm>
        <a:off x="1502087" y="2578702"/>
        <a:ext cx="6559771" cy="1222384"/>
      </dsp:txXfrm>
    </dsp:sp>
    <dsp:sp modelId="{1226F5E2-FB03-409E-84CF-B7C61758D88C}">
      <dsp:nvSpPr>
        <dsp:cNvPr id="0" name=""/>
        <dsp:cNvSpPr/>
      </dsp:nvSpPr>
      <dsp:spPr>
        <a:xfrm>
          <a:off x="0" y="4029788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4C828-81E5-45A5-8A27-832C77C04B57}">
      <dsp:nvSpPr>
        <dsp:cNvPr id="0" name=""/>
        <dsp:cNvSpPr/>
      </dsp:nvSpPr>
      <dsp:spPr>
        <a:xfrm>
          <a:off x="1435946" y="4029788"/>
          <a:ext cx="6692053" cy="1354666"/>
        </a:xfrm>
        <a:prstGeom prst="roundRect">
          <a:avLst>
            <a:gd name="adj" fmla="val 16670"/>
          </a:avLst>
        </a:prstGeom>
        <a:solidFill>
          <a:srgbClr val="B787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noProof="0" dirty="0"/>
            <a:t>Reduz a fadiga digital, quando bem estruturada, evitando assim a sobrecarga e promovendo o bem-estar</a:t>
          </a:r>
        </a:p>
      </dsp:txBody>
      <dsp:txXfrm>
        <a:off x="1502087" y="4095929"/>
        <a:ext cx="6559771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2D91EF3-58E3-076D-265C-8B6719527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430C93CA-04FB-5E36-2670-6E455D1A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735ED89D-0C68-8D43-988A-5F15DE913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EA88293D-B504-FB44-F676-ECA2E55089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0804B15-E8CB-E12F-FBE8-0F25D38B6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31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7871ED41-8412-F4AB-83DD-676AEF344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7D4750B3-E536-DA25-4A70-CF7894CC4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F99C847C-DDEB-B21D-9B2F-CAD631EF92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3F3BD03-C9F9-F834-4BFA-86C3414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021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BC8DA99A-3825-AC7D-A360-0D9A8371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C06C3DD0-50C7-B18E-4365-6AA0C1E48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F008B2E1-189E-94AC-D42E-AEF087FAC8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5587798-6983-0567-B90F-1752C2138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563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0EA1FCF-B78A-A3D4-8D56-C5923505B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D22F8B8A-FE36-740A-3BE2-29A73EB2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757B96E4-93E2-21B8-6A86-E628957C4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DF605A7-02BE-52A2-D8E6-B5A3D52493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F0EC2A2-9631-F2CE-75CB-4D820A35F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22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EB59EEE-67AC-620F-DCD3-D908ACE72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094C1DBF-1411-D44E-D38C-52560C734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76BCDD15-2919-2C99-667A-BF268A98D4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3BAB30E-0D45-FF0E-1BF7-26F4A9A35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72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BF1E684-4E19-6881-CBC1-A21C6B58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301A5072-D93A-F3C2-1700-F04F2C92F9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D4CB7FD-15C3-6A38-C0B1-66A59B911A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4C47EAE-E5F7-AB3C-CCF9-EC04DF91B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769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56FEBB8C-77EA-D19E-6111-B81BA54C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F8489617-BB18-BF97-C020-1904C28BDE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B4EFAB99-9626-713E-A097-FD9BD0123C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507176C-3CB9-4F36-0C26-258D309A3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3350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51A8C246-3705-83E6-2162-4C8D3919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1691EF7D-C7CF-B414-145F-24A80DF14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CFD93FBB-68C1-E2C1-8596-ED4428F6A9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3B2A06E-AF93-371A-A3BE-C01F3371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985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A334E0AC-F9B0-DBA1-1FE0-7FB00D69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FDD433DE-6B71-3291-4D98-B171A4FB3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F4F89DB9-3BFF-0474-57B3-C2B05C9D03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AF7401B-11A3-6FC2-9083-10C56A7FD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935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CFD2A14-7B9B-99CF-C4A2-000FFEFCB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EDE8392-CAFA-7F38-FD80-17593969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E78C75B3-7D58-B571-AA26-AEE25711E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CF5C3EE0-E503-4494-5419-A55E29052D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06D88B1-2E80-C270-FD9D-9025861C7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63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62CC408-C0B5-5A3E-DF8F-00E06592E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553CD08B-2EB1-A27F-CB50-46560AF7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43833915-C8A9-C06E-CE1E-8260B2463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F538B4B6-7181-629B-2576-06E376F9AC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542EF7E-954A-022F-5B1B-F3F28D2EF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109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4A87778-F183-1F7F-38B3-EDC5AF2E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124F0CF7-2E45-ADD8-2AC4-327F082BB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5D1F991D-15CF-F98B-B4A0-4FCBCFAFC3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16291D9-1C2C-A375-7C42-1FE6D140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4945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4D4A2BC-8837-7CCD-2528-D2A7699A1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8746705C-B65C-994C-F2A6-F5FBDFD2FB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F540192F-87C3-D7C5-FDC8-62C7A88CC8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84C9AE6-931E-479D-FC6B-64838514B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9007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445989D4-9E12-3D26-9D18-3AFBB670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32DDBB5F-438A-4512-6BA8-E21AE12A5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D1983DEF-6243-19B4-B379-140F91EDD1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0B2D4B4-1094-8A6B-81E7-C52D75F6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2797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1D936D96-D538-15A1-A4EB-53CDA6C5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E83C537D-3C8D-7912-1A18-20151D367D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F096A0CC-17CD-72BC-AE89-47BCD15518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39BD822-DF24-2759-2BEE-7D6F917A4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3514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3D310E3-E831-987F-8DE9-2817B7B1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44897369-0F12-CAC0-0ACC-B769530B06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B3C34481-9A13-CC49-2CBA-6B7445A18B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33B9085-302E-EA6D-B810-14274EC13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9014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7C1F6918-FE8A-929B-99E9-4D741C15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F6EC8827-B967-8257-E6BF-02DDCCD02B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8FAC98FF-F5FA-08CD-EFD9-8424291104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1AE384E-F2C9-B049-40FC-A6DCB2005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1931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F8296A38-9BD0-CA5E-A374-E4914AF2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8F2B59F1-D5BA-E00D-74E1-E4ED51730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0831C805-647B-8EB9-B545-D176A94859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E7A4BE7-AE86-7A98-7A52-3AB2E2C76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408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14F39F96-BB52-B062-0E51-8298C2C69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F0391CF5-701D-25B9-C869-E28E5D7277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>
            <a:extLst>
              <a:ext uri="{FF2B5EF4-FFF2-40B4-BE49-F238E27FC236}">
                <a16:creationId xmlns:a16="http://schemas.microsoft.com/office/drawing/2014/main" id="{E600CE83-2E99-3A84-27A9-2CD0F11857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DD84A67-849A-9EFE-57C9-5C9FB43EF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509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7D65826F-F1BE-8C27-0D03-87499706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D505172B-0777-F2C0-4EB9-E8134D7DC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527B2AC0-D2F2-4D18-3876-8920D9EECB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F456063-B7AD-1E66-6547-5551C3EEF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9951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367A11D-26EF-9F07-148F-0223EDFC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480186AB-D78C-5A3A-B132-A4F49D309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C8C1B172-44A0-53DC-C3A3-0C3039554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1750D7D-5D43-1BC3-FF60-5784B5A0D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21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505081B-940B-FDDF-C798-55C8F0058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CB6A33B8-693B-E003-3388-BE96A132DE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9D933BC-9859-E965-BC60-52CC5424F9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95CF232-57CA-F2F7-CE79-23F3A9EE9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0869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B3DA4CB-386C-6F91-DF85-17167F2B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3B0E048D-663C-98ED-40B4-3DA1FA1BC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1103488-D83E-DCB1-CAEE-E4DB242711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A11864A-1627-AA07-D9C6-20972DE2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369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CAA1D53B-1D31-7406-827A-1CEDE8C8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1FEC7951-9125-D785-C365-E362CBEDD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5AB4E0EB-2D1A-9847-F271-A7D0AA9E72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5B37AAB-E6DC-980C-8AD7-AFFBC7DFF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2293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A53C001D-0DD1-0CFA-295D-35DBDDB72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8806C6D2-EB18-E6D6-5673-52EF9E814B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8481349C-7271-E82F-C5C5-CE1C638920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F4BEE07-07B2-ABA5-B471-9C43E416B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51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C4DE40E9-A663-088F-AFD7-3E7D96AA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4EB75F0D-E43D-2575-CC13-C825EB70F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C48D2AA2-4E22-5DEB-5480-D002590C15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EAFCC76-7BBF-E34B-4212-C41A002FA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9841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BC2F7ED1-5AAE-A069-E175-C330E40D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FFAC8F08-8F81-3FDB-F541-18B51E4EC4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4C8B7E1B-74C8-94D0-421D-AD0CA4EBC7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DBFE205-B47F-1AB4-D604-DFDD47966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2605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5FFE2658-D90F-9119-1C40-115E1AA9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24C74197-C7E8-4BC9-AA89-F021DFFD99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9D83384A-A5C5-07BB-25F6-122FD078D1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01FF4F9-6827-363F-ADCD-1EBE8729A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30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0C37DCC-8720-303F-BFCE-036A8FA7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28C45AA7-B8BE-653B-A8AC-106A6CF0D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BF30284-8C83-31B8-79B1-C8219E1CBD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A013353-536E-00AC-693B-84C05903C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476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4C63C7BD-DF84-7EDA-AC7F-577D7E9C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D1E1E30E-3E42-9FC2-CA93-3C79AC63D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C84C0F51-55EA-7848-7AAE-780945C189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311D3DE-ABFE-D86D-43BE-3B705A2DF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593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0634A43-D4C5-3F50-DACE-53AEB001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8BCAB4C8-C8EA-4CE8-8896-4C9BCD756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33B3E89-4994-ED4A-30E7-BFADB388FD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178BCBC-3CC0-71EA-888F-64142B5F9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378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44FBA1F1-5FAA-9005-DD69-6645AA1F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FA4ECDBC-9361-1800-8E5B-7C34A4502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8D7D036-734D-C026-69E6-97E30A3C85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AEC8D97-1F8C-B8D8-D0C3-DE5FECCF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2520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13570774-B2BC-9672-C077-75F77BB1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DC999E05-0E23-9AFB-FAA1-65EC2C345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4BA9BA54-5128-3BFC-C107-2B8235A650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6E75A53-E84C-5726-182A-CABA866E7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2222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B583C0EE-C072-DD42-8EAD-6CC4B395E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0346E62C-297A-3532-76DF-E50E5B099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17E15D63-EFBA-5DC8-8F55-F736B7DB04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0598CCD-B943-DFB6-9614-DC71A724A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4787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49BA206C-D782-672F-6575-56AF89F0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70CE082E-C17F-E3B8-E5CB-9023B85FE6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D85AB80C-3D87-DC02-B71E-63DCBD254C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122A652-C432-D1AE-3138-C2C01391E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8181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F06F6E12-5B0F-8702-2E82-06873F35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>
            <a:extLst>
              <a:ext uri="{FF2B5EF4-FFF2-40B4-BE49-F238E27FC236}">
                <a16:creationId xmlns:a16="http://schemas.microsoft.com/office/drawing/2014/main" id="{C8F35B09-5FCE-9002-972A-8DCAC0D6DA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>
            <a:extLst>
              <a:ext uri="{FF2B5EF4-FFF2-40B4-BE49-F238E27FC236}">
                <a16:creationId xmlns:a16="http://schemas.microsoft.com/office/drawing/2014/main" id="{5789F771-7CA2-E341-18EA-4892C27A5D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02DF613-946F-E098-1393-EEE3E4168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4595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CE281A7-AA06-8C81-CD1F-2BA05871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B53D57AB-81B0-41CD-4F72-CEDF326EC2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E1B77797-ABEE-FBB3-80A0-022903B838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A717A0D-A594-A50C-11FE-825BBC844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6948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955CFD1F-9CB7-7093-AF9A-E2F546A9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47A52DAF-466E-A774-1A5C-5E91B3E37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8A3C789-8124-04FE-661E-9296308567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BDE8B81-775F-F4F6-6D2D-8F9488CC1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44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461BB94-8366-C2F6-ACB1-85A59C06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18D78FBE-CF6C-E2DC-7085-F0AAFB3E0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A7F24B8E-F076-4B99-1639-DC71F38F9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295CD88-0AE2-0889-6EC5-FD6F93C0C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932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1BC749AA-97ED-B5C4-5DF2-BC68FB74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30B9DE7F-8748-86B2-3850-534667125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73C16B5-E070-55C7-5228-56F0287EDC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CF885FD-D1C5-8239-06AF-CE91B3E68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9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6036C08-E9BB-0A38-27EA-649AEB188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0E03C38B-4EBD-AB39-D022-76C20D1C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DE9C126F-C007-C192-66B2-5607B4709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1E567202-2579-3AEA-622F-18387A974F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9362ACB-1BBF-3298-5D4C-D54D4FCFF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6861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3D70BCAC-6B68-F7AD-5D04-A6D947DFE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ED7C052F-7606-43B4-DCF9-1D85383457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8B26CC1A-1E9E-BCF0-E253-F02893782B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1291C15-3D40-3AEC-FAB6-A339139DD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010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92199B9C-7E46-3CB2-8A85-570D68E7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0F8AE292-0CDA-2E05-669B-9A4B91CA79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13F7735C-19F9-288E-CE7A-E309141CB1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E555528-A0D2-B905-0D85-89F81BC83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8839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6215E94-3066-02F5-E9DD-D00650041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B5B400FC-91FA-65E1-975D-F12246DE54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F92B5BB8-21DC-A528-DEAE-AC8424A909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32BEB68-AF41-F97B-3035-C7DD578B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8628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B1C1E686-2005-7BFA-1BED-B7158177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74883895-487E-B5E8-F493-77F4709077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B4F45936-7532-2C7F-1326-859F3C63E2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54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7EC0F78-1E23-8496-249E-5013568C6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3124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E7567046-07A9-510B-4990-5750584FC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3CD80321-34BA-3E48-F5C5-3DD5C7E025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6D983B6C-F7A6-1195-0821-85EF499C49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55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0AC8DD8-E127-13B2-F88D-351D12892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9591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62ED5F0-D579-2525-6AC0-3F2A91E6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AB31FEB7-ADE6-B076-C2F0-92593E6A1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01882AE8-60BB-2895-EBF6-079DCAC007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6333E5C-648B-80D6-EE87-C430957E7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8151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05E189A4-5BFB-79A0-B69D-51CDD5B5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53948900-D148-9001-2B83-F009EF49D4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>
            <a:extLst>
              <a:ext uri="{FF2B5EF4-FFF2-40B4-BE49-F238E27FC236}">
                <a16:creationId xmlns:a16="http://schemas.microsoft.com/office/drawing/2014/main" id="{30B703FC-0B90-9781-51F4-6CDDDB3522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23D3A3A-23A7-598D-9AED-BA0CAF64D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040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4273C1F8-9720-26BD-08CD-0B85CD658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>
            <a:extLst>
              <a:ext uri="{FF2B5EF4-FFF2-40B4-BE49-F238E27FC236}">
                <a16:creationId xmlns:a16="http://schemas.microsoft.com/office/drawing/2014/main" id="{BB43118E-C94F-1734-E3B3-46EBB9B29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1FA08EEF-9B30-30EC-6223-AD1E091947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A14420F-D37C-5C31-0B83-93754AEAC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26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E4CF3699-76AB-962A-6ECF-B4B22FB08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39:notes">
            <a:extLst>
              <a:ext uri="{FF2B5EF4-FFF2-40B4-BE49-F238E27FC236}">
                <a16:creationId xmlns:a16="http://schemas.microsoft.com/office/drawing/2014/main" id="{25709671-A37C-2F7E-23BF-3C7F03D44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39:notes">
            <a:extLst>
              <a:ext uri="{FF2B5EF4-FFF2-40B4-BE49-F238E27FC236}">
                <a16:creationId xmlns:a16="http://schemas.microsoft.com/office/drawing/2014/main" id="{E8964602-628F-AE4C-EC0A-3C5F6694FD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g30fd5a3148a_2_39:notes">
            <a:extLst>
              <a:ext uri="{FF2B5EF4-FFF2-40B4-BE49-F238E27FC236}">
                <a16:creationId xmlns:a16="http://schemas.microsoft.com/office/drawing/2014/main" id="{BFE154A5-5130-221F-BA44-DBD6F3B1D5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74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6F6F8FC-07D7-9772-A10D-813621B07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1B50A5F-8BBD-73FB-34C6-54CAC5A42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57FCA4AA-3D59-D5C7-314C-67C184CC4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46AAD25A-99F7-7D28-DF4B-61113678DE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30FCD5EB-A473-934F-C3F1-2E91937D1D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ABAF190-A55A-6CB6-73DF-FBFE5310E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465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701C86E8-49F7-4B31-B60D-3D553483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fd5a3148a_2_0:notes">
            <a:extLst>
              <a:ext uri="{FF2B5EF4-FFF2-40B4-BE49-F238E27FC236}">
                <a16:creationId xmlns:a16="http://schemas.microsoft.com/office/drawing/2014/main" id="{9ECDC8DA-6AB4-73A9-4392-D00FFADE5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0fd5a3148a_2_0:notes">
            <a:extLst>
              <a:ext uri="{FF2B5EF4-FFF2-40B4-BE49-F238E27FC236}">
                <a16:creationId xmlns:a16="http://schemas.microsoft.com/office/drawing/2014/main" id="{3AF941D9-06C0-D9BA-E329-888A660A5B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ED86FB9-4BFA-87EF-A171-538AB9379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058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2">
  <p:cSld name="Placeholder 2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6905659" y="1645338"/>
            <a:ext cx="4114800" cy="4114800"/>
          </a:xfrm>
          <a:prstGeom prst="roundRect">
            <a:avLst>
              <a:gd name="adj" fmla="val 162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>
            <a:spLocks noGrp="1"/>
          </p:cNvSpPr>
          <p:nvPr>
            <p:ph type="pic" idx="2"/>
          </p:nvPr>
        </p:nvSpPr>
        <p:spPr>
          <a:xfrm>
            <a:off x="1011238" y="1645338"/>
            <a:ext cx="4114800" cy="4114800"/>
          </a:xfrm>
          <a:prstGeom prst="roundRect">
            <a:avLst>
              <a:gd name="adj" fmla="val 16476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3">
  <p:cSld name="Placeholder 0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>
            <a:spLocks noGrp="1"/>
          </p:cNvSpPr>
          <p:nvPr>
            <p:ph type="pic" idx="2"/>
          </p:nvPr>
        </p:nvSpPr>
        <p:spPr>
          <a:xfrm>
            <a:off x="7258050" y="1375423"/>
            <a:ext cx="4310881" cy="1783401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3" name="Google Shape;23;p25"/>
          <p:cNvSpPr>
            <a:spLocks noGrp="1"/>
          </p:cNvSpPr>
          <p:nvPr>
            <p:ph type="pic" idx="3"/>
          </p:nvPr>
        </p:nvSpPr>
        <p:spPr>
          <a:xfrm>
            <a:off x="7258050" y="3646246"/>
            <a:ext cx="4310881" cy="2770429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97971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3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" name="Google Shape;15;p22" descr="A blue text on a black background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8247" y="6195675"/>
            <a:ext cx="1636059" cy="3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 descr="A logo with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1341" y="264178"/>
            <a:ext cx="833718" cy="8337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en-us/worklab/work-trend-index/hybrid-work" TargetMode="External"/><Relationship Id="rId3" Type="http://schemas.openxmlformats.org/officeDocument/2006/relationships/hyperlink" Target="http://www.ted.com/talks/simone_stolzoff_how_to_reclaim_your_life_from_work" TargetMode="External"/><Relationship Id="rId7" Type="http://schemas.openxmlformats.org/officeDocument/2006/relationships/hyperlink" Target="http://www.thetimes.co.uk/article/bossware-computer-tracking-devices-harm-workers-wellbeing-says-report-m37krsd2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xiv.org/abs/2404.13462" TargetMode="External"/><Relationship Id="rId5" Type="http://schemas.openxmlformats.org/officeDocument/2006/relationships/hyperlink" Target="http://www.breaktimer.app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://www.noisli.com/" TargetMode="External"/><Relationship Id="rId9" Type="http://schemas.openxmlformats.org/officeDocument/2006/relationships/hyperlink" Target="http://www.oecd.org/digital/digital-transformation-of-wor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Vbo_rzu8k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://www.eurofound.europa.eu/en/publications/2021/right-disconnect-exploring-company-practices" TargetMode="External"/><Relationship Id="rId4" Type="http://schemas.openxmlformats.org/officeDocument/2006/relationships/hyperlink" Target="http://www.yarooms.com/blog/hybrid-work-life-balanc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4.jp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4.jp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26.sv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tu.ieee.org/blog/2023/01/03/what-is-digital-inclusion-the-global-effort-to-bring-everyone-onlin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s://www.justworks.com/blog/proximity-bias" TargetMode="External"/><Relationship Id="rId4" Type="http://schemas.openxmlformats.org/officeDocument/2006/relationships/hyperlink" Target="https://edib.harvard.edu/files/dib/files/inclusive_meeting_guide_final_1.pd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.jp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.jp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.jpg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26.sv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jpg"/><Relationship Id="rId4" Type="http://schemas.openxmlformats.org/officeDocument/2006/relationships/image" Target="../media/image26.sv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4.jpg"/><Relationship Id="rId10" Type="http://schemas.openxmlformats.org/officeDocument/2006/relationships/image" Target="../media/image59.svg"/><Relationship Id="rId4" Type="http://schemas.openxmlformats.org/officeDocument/2006/relationships/image" Target="../media/image26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jpg"/><Relationship Id="rId4" Type="http://schemas.openxmlformats.org/officeDocument/2006/relationships/image" Target="../media/image26.svg"/><Relationship Id="rId9" Type="http://schemas.microsoft.com/office/2007/relationships/diagramDrawing" Target="../diagrams/drawin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pd.org/globalassets/media/knowledge/knowledge-hub/guides/2024-pdfs/hybrid-working-taskforce-guide-feb2024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4.jp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26.svg"/><Relationship Id="rId9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6.png"/><Relationship Id="rId4" Type="http://schemas.openxmlformats.org/officeDocument/2006/relationships/image" Target="../media/image2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7.png"/><Relationship Id="rId4" Type="http://schemas.openxmlformats.org/officeDocument/2006/relationships/image" Target="../media/image26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79.sv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svg"/><Relationship Id="rId5" Type="http://schemas.openxmlformats.org/officeDocument/2006/relationships/image" Target="../media/image4.jpg"/><Relationship Id="rId10" Type="http://schemas.openxmlformats.org/officeDocument/2006/relationships/image" Target="../media/image81.png"/><Relationship Id="rId4" Type="http://schemas.openxmlformats.org/officeDocument/2006/relationships/image" Target="../media/image26.svg"/><Relationship Id="rId9" Type="http://schemas.openxmlformats.org/officeDocument/2006/relationships/image" Target="../media/image8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3116424/daimler-vacation-email-out-of-office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26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26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26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imai.org/journal/sites/default/files/2022-11/ijimai7_7_10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shift.p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hyperlink" Target="mailto:geral@mindshift.pt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4.jpg"/><Relationship Id="rId5" Type="http://schemas.openxmlformats.org/officeDocument/2006/relationships/image" Target="../media/image87.jp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8042"/>
          <a:stretch/>
        </p:blipFill>
        <p:spPr>
          <a:xfrm>
            <a:off x="4040474" y="-191949"/>
            <a:ext cx="9549905" cy="687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764041" y="1492781"/>
            <a:ext cx="439317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PT" sz="3200" dirty="0">
                <a:solidFill>
                  <a:schemeClr val="dk1"/>
                </a:solidFill>
              </a:rPr>
              <a:t>Programa de formação sobre trabalho remoto e híbrido</a:t>
            </a:r>
            <a:endParaRPr lang="pt-PT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48640" y="3923123"/>
            <a:ext cx="576072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Módulo 3</a:t>
            </a:r>
            <a:endParaRPr sz="3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</a:rPr>
              <a:t>Como criar uma cultura inclusiva e </a:t>
            </a:r>
            <a:r>
              <a:rPr lang="en-US" sz="3200" b="1" dirty="0" err="1">
                <a:solidFill>
                  <a:schemeClr val="dk1"/>
                </a:solidFill>
              </a:rPr>
              <a:t>apoiar</a:t>
            </a:r>
            <a:r>
              <a:rPr lang="en-US" sz="3200" b="1" dirty="0">
                <a:solidFill>
                  <a:schemeClr val="dk1"/>
                </a:solidFill>
              </a:rPr>
              <a:t> a inclusão digital e o bem-estar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BE9E419-BF19-C8D2-CFF9-10E081DCD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2AEC9A2E-7784-3B4E-E91D-7E6A05464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37C580B-B3AA-F479-2241-C9F79F99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51543"/>
              </p:ext>
            </p:extLst>
          </p:nvPr>
        </p:nvGraphicFramePr>
        <p:xfrm>
          <a:off x="2366295" y="1522637"/>
          <a:ext cx="8960465" cy="2575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500" b="1" noProof="0" dirty="0"/>
                        <a:t>Bem-estar em locais de trabalho híbridos</a:t>
                      </a:r>
                      <a:endParaRPr lang="pt-PT" sz="2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/>
                        <a:t>Equilíbrio holístico da saúde física, mental e emocional em ambientes de trabalho digitais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Impacte: </a:t>
                      </a:r>
                      <a:r>
                        <a:rPr lang="pt-PT" sz="2000" noProof="0" dirty="0">
                          <a:solidFill>
                            <a:schemeClr val="tx1"/>
                          </a:solidFill>
                        </a:rPr>
                        <a:t>reduz o esgotamento, aumenta a satisfação no trabalho e melhora a moral da equipa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Promover o bem-estar: </a:t>
                      </a:r>
                      <a:r>
                        <a:rPr lang="pt-PT" sz="2000" noProof="0" dirty="0"/>
                        <a:t>estabelecer limites digitais, proporcionar o acesso a ferramentas de bem-estar e criar políticas de apoio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8689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00AD7AE-DFF4-C1A3-97AF-A8D1E2A34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85887"/>
              </p:ext>
            </p:extLst>
          </p:nvPr>
        </p:nvGraphicFramePr>
        <p:xfrm>
          <a:off x="2366294" y="4333027"/>
          <a:ext cx="8960465" cy="1783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500" noProof="0"/>
                        <a:t>Boas práticas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Estabelecer dias “sem reuniões”, para reduzir a fadiga virtual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Incentivar a utilização de aplicações de bem-estar, como ferramentas de meditação ou rastreadores de exercícios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Oferecer recursos de saúde mental e horários de trabalho flexíveis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C584C56-D810-3809-4143-EE116238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25D57DC6-5473-D6FC-978E-4DE62E283D13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1: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e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1.2.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digital,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social 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8B471E5-C4D2-97B1-0CB3-4580488F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6CAA4B61-B8A5-BD2E-CC1F-C008C5C0AB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EDBD65E1-6CBF-46C7-A2D8-7C7E1ACACA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495" y="153171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82AEE8CB-C6C4-BB38-0FBB-AD902AC8EE66}"/>
              </a:ext>
            </a:extLst>
          </p:cNvPr>
          <p:cNvSpPr txBox="1"/>
          <p:nvPr/>
        </p:nvSpPr>
        <p:spPr>
          <a:xfrm>
            <a:off x="6543675" y="2724085"/>
            <a:ext cx="5400675" cy="33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18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</a:rPr>
              <a:t>relacionar a natureza interligada da inclusão digital, da ligação social e do bem-estar dos </a:t>
            </a:r>
            <a:r>
              <a:rPr lang="pt-PT" sz="1800" i="1" spc="-30" dirty="0">
                <a:solidFill>
                  <a:srgbClr val="636A6F"/>
                </a:solidFill>
              </a:rPr>
              <a:t>trabalhadores, em ambientes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os desafios e as oportunidades de </a:t>
            </a:r>
            <a:r>
              <a:rPr lang="pt-PT" sz="1800" i="1" spc="-10" dirty="0">
                <a:solidFill>
                  <a:srgbClr val="636A6F"/>
                </a:solidFill>
              </a:rPr>
              <a:t>inclusão social, em modelos de trabalho híbridos</a:t>
            </a:r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000F47C7-9D38-4F73-C8CF-957326811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explorar as definições e as relações entre inclusão digital, ligação social e bem-estar, promovendo uma compreensão partilhada entre os participantes e incentivando-os a refletir sobre as suas experiências e perspetivas pessoais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F8D7C25D-DD88-255C-76EC-4170D5B99D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8ACC51D8-3938-D2B2-5E27-1BC1881FBE47}"/>
              </a:ext>
            </a:extLst>
          </p:cNvPr>
          <p:cNvSpPr txBox="1"/>
          <p:nvPr/>
        </p:nvSpPr>
        <p:spPr>
          <a:xfrm>
            <a:off x="7713165" y="1531715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F8481C7-EBDD-3F2E-3F6F-143FC546C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8;p8">
            <a:extLst>
              <a:ext uri="{FF2B5EF4-FFF2-40B4-BE49-F238E27FC236}">
                <a16:creationId xmlns:a16="http://schemas.microsoft.com/office/drawing/2014/main" id="{1E52FF98-1E77-69FF-4191-804D96845495}"/>
              </a:ext>
            </a:extLst>
          </p:cNvPr>
          <p:cNvSpPr txBox="1">
            <a:spLocks/>
          </p:cNvSpPr>
          <p:nvPr/>
        </p:nvSpPr>
        <p:spPr>
          <a:xfrm>
            <a:off x="1507672" y="1819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1.2.  Como </a:t>
            </a:r>
            <a:r>
              <a:rPr lang="en-GB" sz="3200" dirty="0" err="1">
                <a:solidFill>
                  <a:schemeClr val="accent6"/>
                </a:solidFill>
              </a:rPr>
              <a:t>estão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interligados</a:t>
            </a:r>
            <a:r>
              <a:rPr lang="en-GB" sz="3200" dirty="0">
                <a:solidFill>
                  <a:schemeClr val="accent6"/>
                </a:solidFill>
              </a:rPr>
              <a:t> a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, a </a:t>
            </a:r>
            <a:r>
              <a:rPr lang="en-GB" sz="3200" dirty="0" err="1">
                <a:solidFill>
                  <a:schemeClr val="accent6"/>
                </a:solidFill>
              </a:rPr>
              <a:t>conectividade</a:t>
            </a:r>
            <a:r>
              <a:rPr lang="en-GB" sz="3200" dirty="0">
                <a:solidFill>
                  <a:schemeClr val="accent6"/>
                </a:solidFill>
              </a:rPr>
              <a:t> e o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35981BA-2AC7-7D95-27AC-6BB28CC87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4F3E4F7F-0C44-0327-E57F-271EC3CE7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45" y="1195563"/>
            <a:ext cx="10165855" cy="48685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Observar e refletir</a:t>
            </a:r>
            <a:endParaRPr lang="pt-PT" dirty="0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pt-PT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o vídeo “Como reconquistar o equilíbrio entre a vida pessoal e o trabalho” e sugerir as seguintes reflexões:</a:t>
            </a:r>
          </a:p>
          <a:p>
            <a:pPr marL="457200" lvl="1" indent="0">
              <a:buClr>
                <a:srgbClr val="9869BD"/>
              </a:buClr>
              <a:buNone/>
            </a:pPr>
            <a:r>
              <a:rPr lang="pt-PT" sz="18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“O que significa para si a inclusão digital?”</a:t>
            </a:r>
          </a:p>
          <a:p>
            <a:pPr marL="457200" lvl="1" indent="0">
              <a:buClr>
                <a:srgbClr val="9869BD"/>
              </a:buClr>
              <a:buNone/>
            </a:pPr>
            <a:r>
              <a:rPr lang="pt-PT" sz="18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“</a:t>
            </a:r>
            <a:r>
              <a:rPr lang="pt-PT" sz="1800" spc="-1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Como é que o vídeo se relaciona com a sua compreensão da ligação social e do bem-estar?”</a:t>
            </a:r>
          </a:p>
          <a:p>
            <a:pPr marL="228600" indent="-228600"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</a:rPr>
              <a:t>Tomar nota de quaisquer ideias ou exemplos que l pareçam interessantes</a:t>
            </a:r>
            <a:endParaRPr lang="pt-PT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2 - Reflexão e intercâmbio entre pares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Font typeface="Arial" panose="020B0604020202020204" pitchFamily="34" charset="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Estabelecer uma parceria com outro participante para um intercâmbio individual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Font typeface="Arial" panose="020B0604020202020204" pitchFamily="34" charset="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Partilhar com o parceiro as reflexões pessoais e as conclusões do vídeo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Font typeface="Arial" panose="020B0604020202020204" pitchFamily="34" charset="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Fazer perguntas ao parceiro como: “O que é que chamou a sua atenção no vídeo?”; “Como é que vê a inclusão digital, ligada ao bem-estar no seu contexto?”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Font typeface="Arial" panose="020B0604020202020204" pitchFamily="34" charset="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Refletir em conjunto sobre a forma como os vossos pensamentos se alinham ou divergem e explicarem porquê</a:t>
            </a:r>
          </a:p>
          <a:p>
            <a:pPr marL="0" indent="0"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3 - Participar no debate em grupo</a:t>
            </a:r>
            <a:endParaRPr lang="pt-PT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Participar no debate em grande grupo, para identificar temas e padrões comuns. Considerar como as ideias partilhadas se relacionam com o objetivo da atividade e com o seu próprio contexto</a:t>
            </a: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D5889309-B36D-7516-E75F-43E53623225F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7A166E36-547B-DCCC-6EB8-8A25DC32F95F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E9A68D5-9332-F729-23D4-577B4723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FAF554C-851E-AB70-2301-1904FFCCE977}"/>
              </a:ext>
            </a:extLst>
          </p:cNvPr>
          <p:cNvSpPr txBox="1">
            <a:spLocks/>
          </p:cNvSpPr>
          <p:nvPr/>
        </p:nvSpPr>
        <p:spPr>
          <a:xfrm>
            <a:off x="1507672" y="1819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1.2.  Como </a:t>
            </a:r>
            <a:r>
              <a:rPr lang="en-GB" sz="3200" dirty="0" err="1">
                <a:solidFill>
                  <a:schemeClr val="accent6"/>
                </a:solidFill>
              </a:rPr>
              <a:t>estão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interligados</a:t>
            </a:r>
            <a:r>
              <a:rPr lang="en-GB" sz="3200" dirty="0">
                <a:solidFill>
                  <a:schemeClr val="accent6"/>
                </a:solidFill>
              </a:rPr>
              <a:t> a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, a </a:t>
            </a:r>
            <a:r>
              <a:rPr lang="en-GB" sz="3200" dirty="0" err="1">
                <a:solidFill>
                  <a:schemeClr val="accent6"/>
                </a:solidFill>
              </a:rPr>
              <a:t>conectividade</a:t>
            </a:r>
            <a:r>
              <a:rPr lang="en-GB" sz="3200" dirty="0">
                <a:solidFill>
                  <a:schemeClr val="accent6"/>
                </a:solidFill>
              </a:rPr>
              <a:t> e o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/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cap="all" dirty="0">
              <a:solidFill>
                <a:schemeClr val="accent6"/>
              </a:solidFill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Vídeo: “Como reconquistar o equilíbrio entre a vida pessoal e o trabalho”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www.ted.com/talks/simone_stolzoff_how_to_reclaim_your_life_from_work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Ferramentas digitais para a prática do bem-estar:</a:t>
            </a:r>
          </a:p>
          <a:p>
            <a:pPr marL="457200" lvl="1" indent="0">
              <a:spcBef>
                <a:spcPts val="1000"/>
              </a:spcBef>
              <a:buClr>
                <a:srgbClr val="9869BD"/>
              </a:buClr>
              <a:buSzPts val="1800"/>
              <a:buNone/>
            </a:pP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Noisli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www.noisli.com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457200" lvl="1" indent="0">
              <a:spcBef>
                <a:spcPts val="1000"/>
              </a:spcBef>
              <a:buClr>
                <a:srgbClr val="9869BD"/>
              </a:buClr>
              <a:buSzPts val="1800"/>
              <a:buNone/>
            </a:pP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BreakTimer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www.breaktimer.app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sz="20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2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  <a:endParaRPr lang="pt-PT" sz="2200" cap="all" dirty="0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Santos, R. S., </a:t>
            </a:r>
            <a:r>
              <a:rPr lang="en-US" sz="19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Magalhães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, C., Santos, R., &amp; Correia-Neto, J. (2024).Exploring Hybrid Work Realities: A Case Study with Software Professionals from Underrepresented Groups 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arxiv.org/abs/2404.13462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Institute for the Future of Work. (2024).‘</a:t>
            </a:r>
            <a:r>
              <a:rPr lang="en-US" sz="19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Bossware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’ Computer Tracking Devices Harm Workers’ Wellbeing, Says Report. Published in The Times 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www.thetimes.co.uk/article/bossware-computer-tracking-devices-harm-workers-wellbeing-says-report-m37krsd2r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Microsoft Work Trend Index. (2023).The Next Great Disruption Is Hybrid Work: Are We Ready? 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www.microsoft.com/en-us/worklab/work-trend-index/hybrid-work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OECD. (2023).The Digital Transformation of Work: Opportunities and Challenges for Inclusion 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www.oecd.org/digital/digital-transformation-of-work/</a:t>
            </a:r>
            <a:r>
              <a:rPr lang="en-US" sz="19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900" dirty="0"/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8237A47-98F6-0C33-8519-F1CF3714B8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28DF71EF-6682-467E-34F6-FB45C81EEB1B}"/>
              </a:ext>
            </a:extLst>
          </p:cNvPr>
          <p:cNvSpPr txBox="1">
            <a:spLocks/>
          </p:cNvSpPr>
          <p:nvPr/>
        </p:nvSpPr>
        <p:spPr>
          <a:xfrm>
            <a:off x="1507672" y="1819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1.2.  Como </a:t>
            </a:r>
            <a:r>
              <a:rPr lang="en-GB" sz="3200" dirty="0" err="1">
                <a:solidFill>
                  <a:schemeClr val="accent6"/>
                </a:solidFill>
              </a:rPr>
              <a:t>estão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interligados</a:t>
            </a:r>
            <a:r>
              <a:rPr lang="en-GB" sz="3200" dirty="0">
                <a:solidFill>
                  <a:schemeClr val="accent6"/>
                </a:solidFill>
              </a:rPr>
              <a:t> a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, a </a:t>
            </a:r>
            <a:r>
              <a:rPr lang="en-GB" sz="3200" dirty="0" err="1">
                <a:solidFill>
                  <a:schemeClr val="accent6"/>
                </a:solidFill>
              </a:rPr>
              <a:t>conectividade</a:t>
            </a:r>
            <a:r>
              <a:rPr lang="en-GB" sz="3200" dirty="0">
                <a:solidFill>
                  <a:schemeClr val="accent6"/>
                </a:solidFill>
              </a:rPr>
              <a:t> e o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FAE6745-62E7-AE9C-58D4-69CA9622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C1B9EAD-9466-0A32-237A-29DA7E45D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18674"/>
              </p:ext>
            </p:extLst>
          </p:nvPr>
        </p:nvGraphicFramePr>
        <p:xfrm>
          <a:off x="2326967" y="1515315"/>
          <a:ext cx="8127999" cy="4124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454201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636464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4712424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Bem-estar digital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7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noProof="0"/>
                        <a:t>Definição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/>
                        <a:t>Relevância no trabalho híbrido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noProof="0"/>
                        <a:t>Importância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8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t-PT" i="0" noProof="0"/>
                    </a:p>
                    <a:p>
                      <a:pPr algn="l"/>
                      <a:endParaRPr lang="pt-PT" i="0" noProof="0"/>
                    </a:p>
                    <a:p>
                      <a:pPr algn="l"/>
                      <a:endParaRPr lang="pt-PT" i="0" noProof="0"/>
                    </a:p>
                    <a:p>
                      <a:pPr algn="l"/>
                      <a:endParaRPr lang="pt-PT" i="0" noProof="0"/>
                    </a:p>
                    <a:p>
                      <a:pPr algn="l"/>
                      <a:endParaRPr lang="pt-PT" i="0" noProof="0"/>
                    </a:p>
                    <a:p>
                      <a:pPr algn="l"/>
                      <a:endParaRPr lang="pt-PT" i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PT" noProof="0"/>
                    </a:p>
                    <a:p>
                      <a:pPr algn="l"/>
                      <a:endParaRPr lang="pt-PT" noProof="0"/>
                    </a:p>
                    <a:p>
                      <a:pPr algn="l"/>
                      <a:endParaRPr lang="pt-P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PT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t-PT" i="0" noProof="0" dirty="0"/>
                    </a:p>
                    <a:p>
                      <a:pPr algn="l"/>
                      <a:endParaRPr lang="pt-PT" i="0" noProof="0" dirty="0"/>
                    </a:p>
                    <a:p>
                      <a:pPr algn="l"/>
                      <a:r>
                        <a:rPr lang="pt-PT" i="0" noProof="0" dirty="0"/>
                        <a:t>Estado da saúde mental, física e social de um indivíduo em relação à sua utilização da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noProof="0" dirty="0"/>
                        <a:t>Aumento da dependência de ferramentas digitais</a:t>
                      </a:r>
                    </a:p>
                    <a:p>
                      <a:pPr algn="l"/>
                      <a:endParaRPr lang="pt-PT" noProof="0" dirty="0"/>
                    </a:p>
                    <a:p>
                      <a:pPr algn="l"/>
                      <a:r>
                        <a:rPr lang="pt-PT" noProof="0" dirty="0"/>
                        <a:t>Fronteiras pouco nítidas entre a vida profissional e a vida pessoal</a:t>
                      </a:r>
                    </a:p>
                    <a:p>
                      <a:pPr algn="l"/>
                      <a:endParaRPr lang="pt-PT" noProof="0" dirty="0"/>
                    </a:p>
                    <a:p>
                      <a:pPr algn="l"/>
                      <a:r>
                        <a:rPr lang="pt-PT" noProof="0" dirty="0"/>
                        <a:t>Risco de esgotamento devido à sobrecarga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noProof="0" dirty="0"/>
                        <a:t>Aumenta a produtividade</a:t>
                      </a:r>
                    </a:p>
                    <a:p>
                      <a:pPr algn="l"/>
                      <a:endParaRPr lang="pt-PT" noProof="0" dirty="0"/>
                    </a:p>
                    <a:p>
                      <a:pPr algn="l"/>
                      <a:r>
                        <a:rPr lang="pt-PT" noProof="0" dirty="0"/>
                        <a:t>Promove a saúde mental</a:t>
                      </a:r>
                    </a:p>
                    <a:p>
                      <a:pPr algn="l"/>
                      <a:endParaRPr lang="pt-PT" noProof="0" dirty="0"/>
                    </a:p>
                    <a:p>
                      <a:pPr algn="l"/>
                      <a:r>
                        <a:rPr lang="pt-PT" noProof="0" dirty="0"/>
                        <a:t>Apoia ambientes de trabalho híbridos sustentáveis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42470"/>
                  </a:ext>
                </a:extLst>
              </a:tr>
            </a:tbl>
          </a:graphicData>
        </a:graphic>
      </p:graphicFrame>
      <p:pic>
        <p:nvPicPr>
          <p:cNvPr id="5" name="Gráfico 4" descr="Balão de pensamento com preenchimento sólido">
            <a:extLst>
              <a:ext uri="{FF2B5EF4-FFF2-40B4-BE49-F238E27FC236}">
                <a16:creationId xmlns:a16="http://schemas.microsoft.com/office/drawing/2014/main" id="{C436977F-2198-DCDE-82FE-202BB01D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3473" y="2469095"/>
            <a:ext cx="914400" cy="914400"/>
          </a:xfrm>
          <a:prstGeom prst="rect">
            <a:avLst/>
          </a:prstGeom>
        </p:spPr>
      </p:pic>
      <p:pic>
        <p:nvPicPr>
          <p:cNvPr id="8" name="Gráfico 7" descr="Trabalhar a partir da secretária doméstica com preenchimento sólido">
            <a:extLst>
              <a:ext uri="{FF2B5EF4-FFF2-40B4-BE49-F238E27FC236}">
                <a16:creationId xmlns:a16="http://schemas.microsoft.com/office/drawing/2014/main" id="{2F78494F-8E07-26BD-D568-A5C214C6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0824" y="2469095"/>
            <a:ext cx="914400" cy="914400"/>
          </a:xfrm>
          <a:prstGeom prst="rect">
            <a:avLst/>
          </a:prstGeom>
        </p:spPr>
      </p:pic>
      <p:pic>
        <p:nvPicPr>
          <p:cNvPr id="10" name="Gráfico 9" descr="Lado direito do cérebro com preenchimento sólido">
            <a:extLst>
              <a:ext uri="{FF2B5EF4-FFF2-40B4-BE49-F238E27FC236}">
                <a16:creationId xmlns:a16="http://schemas.microsoft.com/office/drawing/2014/main" id="{2C8DF499-F882-EF67-6107-8962AE4EA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8175" y="2469095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8F9E98A-1013-1D42-8479-E106BE2378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6A1B3ADD-CA18-7325-40C1-2E1571DFC4CA}"/>
              </a:ext>
            </a:extLst>
          </p:cNvPr>
          <p:cNvSpPr txBox="1"/>
          <p:nvPr/>
        </p:nvSpPr>
        <p:spPr>
          <a:xfrm>
            <a:off x="1244746" y="128919"/>
            <a:ext cx="109472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>
                <a:solidFill>
                  <a:schemeClr val="accent6"/>
                </a:solidFill>
              </a:rPr>
              <a:t>Tópico 1: 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1.3.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 no local de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híbrido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9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F53E9B08-347D-D946-26DC-55198DDC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7447C08-AA4A-68AE-6835-01DD60BA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29629"/>
              </p:ext>
            </p:extLst>
          </p:nvPr>
        </p:nvGraphicFramePr>
        <p:xfrm>
          <a:off x="1244746" y="1567426"/>
          <a:ext cx="10642454" cy="3017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21227">
                  <a:extLst>
                    <a:ext uri="{9D8B030D-6E8A-4147-A177-3AD203B41FA5}">
                      <a16:colId xmlns:a16="http://schemas.microsoft.com/office/drawing/2014/main" val="3754919456"/>
                    </a:ext>
                  </a:extLst>
                </a:gridCol>
                <a:gridCol w="5321227">
                  <a:extLst>
                    <a:ext uri="{9D8B030D-6E8A-4147-A177-3AD203B41FA5}">
                      <a16:colId xmlns:a16="http://schemas.microsoft.com/office/drawing/2014/main" val="7650974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noProof="0" dirty="0"/>
                        <a:t> Efeitos do trabalho híbrido no equilíbrio entre vida profissional e pessoal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2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Impactes positivos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Desafios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Flexibilidade para gerir as responsabilidades pessoais e profissionais</a:t>
                      </a:r>
                    </a:p>
                    <a:p>
                      <a:endParaRPr lang="pt-PT" sz="2000" noProof="0" dirty="0"/>
                    </a:p>
                    <a:p>
                      <a:r>
                        <a:rPr lang="pt-PT" sz="2000" spc="-50" baseline="0" noProof="0" dirty="0"/>
                        <a:t>Redução do </a:t>
                      </a:r>
                      <a:r>
                        <a:rPr lang="pt-PT" sz="2000" i="1" spc="-50" baseline="0" noProof="0" dirty="0"/>
                        <a:t>stress </a:t>
                      </a:r>
                      <a:r>
                        <a:rPr lang="pt-PT" sz="2000" spc="-50" baseline="0" noProof="0" dirty="0"/>
                        <a:t>nas deslocações pendulares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Falta de fronteiras claras entre a vida profissional e a vida pessoal</a:t>
                      </a:r>
                    </a:p>
                    <a:p>
                      <a:endParaRPr lang="pt-PT" sz="2000" noProof="0" dirty="0"/>
                    </a:p>
                    <a:p>
                      <a:r>
                        <a:rPr lang="pt-PT" sz="20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Aumento do tempo de ecrã, levando à fadiga</a:t>
                      </a:r>
                    </a:p>
                    <a:p>
                      <a:endParaRPr lang="pt-PT" sz="2000" b="0" i="0" u="none" strike="noStrike" cap="none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pt-PT" sz="20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Dificuldade em desligar do trabalho após o expediente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22140"/>
                  </a:ext>
                </a:extLst>
              </a:tr>
            </a:tbl>
          </a:graphicData>
        </a:graphic>
      </p:graphicFrame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0756E2B-BF40-5DC5-1F09-51A47CC2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6" name="Google Shape;131;g30fd5a3148a_2_0">
            <a:extLst>
              <a:ext uri="{FF2B5EF4-FFF2-40B4-BE49-F238E27FC236}">
                <a16:creationId xmlns:a16="http://schemas.microsoft.com/office/drawing/2014/main" id="{FE22DBDF-3D62-D36F-964D-6CF8D8BE4F25}"/>
              </a:ext>
            </a:extLst>
          </p:cNvPr>
          <p:cNvSpPr txBox="1"/>
          <p:nvPr/>
        </p:nvSpPr>
        <p:spPr>
          <a:xfrm>
            <a:off x="1244746" y="128919"/>
            <a:ext cx="109472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>
                <a:solidFill>
                  <a:schemeClr val="accent6"/>
                </a:solidFill>
              </a:rPr>
              <a:t>Tópico 1: 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1.3.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 no local de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híbrido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5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0F1926AF-38C1-BA0D-9B76-16082EE5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DE5816-1B64-B1A8-9D96-9C019676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98303"/>
              </p:ext>
            </p:extLst>
          </p:nvPr>
        </p:nvGraphicFramePr>
        <p:xfrm>
          <a:off x="1384300" y="1491226"/>
          <a:ext cx="10502900" cy="3931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1450">
                  <a:extLst>
                    <a:ext uri="{9D8B030D-6E8A-4147-A177-3AD203B41FA5}">
                      <a16:colId xmlns:a16="http://schemas.microsoft.com/office/drawing/2014/main" val="3754919456"/>
                    </a:ext>
                  </a:extLst>
                </a:gridCol>
                <a:gridCol w="5251450">
                  <a:extLst>
                    <a:ext uri="{9D8B030D-6E8A-4147-A177-3AD203B41FA5}">
                      <a16:colId xmlns:a16="http://schemas.microsoft.com/office/drawing/2014/main" val="7650974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noProof="0" dirty="0"/>
                        <a:t> </a:t>
                      </a:r>
                      <a:r>
                        <a:rPr lang="pt-PT" sz="20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Quadro conceptual sobre a visibilidade dos trabalhadores</a:t>
                      </a:r>
                      <a:r>
                        <a:rPr lang="pt-PT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pt-PT" sz="2000" b="1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pt-PT" sz="20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“Recursos formativos sobre trabalho remoto e híbrido”: </a:t>
                      </a:r>
                      <a:r>
                        <a:rPr lang="pt-PT" sz="2000" noProof="0" dirty="0"/>
                        <a:t>p. 51)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2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Dimensões da visibilidade no trabalho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Ligação ao bem-estar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pt-PT" sz="2000" b="1" noProof="0" dirty="0">
                          <a:solidFill>
                            <a:schemeClr val="accent5"/>
                          </a:solidFill>
                        </a:rPr>
                        <a:t>Localização</a:t>
                      </a:r>
                      <a:r>
                        <a:rPr lang="pt-PT" sz="2000" noProof="0" dirty="0"/>
                        <a:t>: física (escritório) </a:t>
                      </a:r>
                      <a:r>
                        <a:rPr lang="pt-PT" sz="2000" i="1" noProof="0" dirty="0"/>
                        <a:t>vs.</a:t>
                      </a:r>
                      <a:r>
                        <a:rPr lang="pt-PT" sz="2000" noProof="0" dirty="0"/>
                        <a:t> virtual (remoto)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pt-PT" sz="2000" b="1" noProof="0" dirty="0">
                          <a:solidFill>
                            <a:schemeClr val="accent5"/>
                          </a:solidFill>
                        </a:rPr>
                        <a:t>Modo de observação</a:t>
                      </a:r>
                      <a:r>
                        <a:rPr lang="pt-PT" sz="2000" noProof="0" dirty="0"/>
                        <a:t>: ativa (planeada) </a:t>
                      </a:r>
                      <a:r>
                        <a:rPr lang="pt-PT" sz="2000" i="1" noProof="0" dirty="0"/>
                        <a:t>vs. </a:t>
                      </a:r>
                      <a:r>
                        <a:rPr lang="pt-PT" sz="2000" noProof="0" dirty="0"/>
                        <a:t>passiva (em curso)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pt-PT" sz="2000" b="1" noProof="0" dirty="0">
                          <a:solidFill>
                            <a:schemeClr val="accent5"/>
                          </a:solidFill>
                        </a:rPr>
                        <a:t>Tipo de interação</a:t>
                      </a:r>
                      <a:r>
                        <a:rPr lang="pt-PT" sz="2000" noProof="0" dirty="0"/>
                        <a:t>: direta (individual) </a:t>
                      </a:r>
                      <a:r>
                        <a:rPr lang="pt-PT" sz="2000" i="1" noProof="0" dirty="0"/>
                        <a:t>vs. </a:t>
                      </a:r>
                      <a:r>
                        <a:rPr lang="pt-PT" sz="2000" noProof="0" dirty="0"/>
                        <a:t>indireta (em grupo)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pt-PT" sz="2000" b="1" noProof="0" dirty="0">
                          <a:solidFill>
                            <a:schemeClr val="accent5"/>
                          </a:solidFill>
                        </a:rPr>
                        <a:t>Sensibilização</a:t>
                      </a:r>
                      <a:r>
                        <a:rPr lang="pt-PT" sz="2000" noProof="0" dirty="0"/>
                        <a:t>: a perceção do trabalhador de que está a ser observado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noProof="0" dirty="0"/>
                    </a:p>
                    <a:p>
                      <a:pPr lvl="1"/>
                      <a:r>
                        <a:rPr lang="pt-PT" sz="2000" noProof="0" dirty="0"/>
                        <a:t>A ênfase excessiva na visibilidade pode aumentar o </a:t>
                      </a:r>
                      <a:r>
                        <a:rPr lang="pt-PT" sz="2000" i="1" noProof="0" dirty="0"/>
                        <a:t>stress</a:t>
                      </a:r>
                      <a:r>
                        <a:rPr lang="pt-PT" sz="2000" noProof="0" dirty="0"/>
                        <a:t> digital</a:t>
                      </a:r>
                    </a:p>
                    <a:p>
                      <a:pPr lvl="1"/>
                      <a:endParaRPr lang="pt-PT" sz="2000" noProof="0" dirty="0"/>
                    </a:p>
                    <a:p>
                      <a:pPr lvl="1"/>
                      <a:r>
                        <a:rPr lang="pt-PT" sz="2000" noProof="0" dirty="0"/>
                        <a:t>O equilíbrio da visibilidade melhora a concentração e a saúde 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22140"/>
                  </a:ext>
                </a:extLst>
              </a:tr>
            </a:tbl>
          </a:graphicData>
        </a:graphic>
      </p:graphicFrame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1615CC0-CB73-2FA6-DBAA-DDB04996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DE5E29BC-3241-3ACD-7DA0-BE54045AAAF8}"/>
              </a:ext>
            </a:extLst>
          </p:cNvPr>
          <p:cNvSpPr txBox="1"/>
          <p:nvPr/>
        </p:nvSpPr>
        <p:spPr>
          <a:xfrm>
            <a:off x="1244746" y="128919"/>
            <a:ext cx="109472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>
                <a:solidFill>
                  <a:schemeClr val="accent6"/>
                </a:solidFill>
              </a:rPr>
              <a:t>Tópico 1: 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1.3.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 no local de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híbrido</a:t>
            </a: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7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79DF862-6D6A-FD89-C9D3-B11F9EFD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6798A3A-833E-5212-CDDC-31DC12FEC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10947"/>
              </p:ext>
            </p:extLst>
          </p:nvPr>
        </p:nvGraphicFramePr>
        <p:xfrm>
          <a:off x="1244600" y="1491226"/>
          <a:ext cx="10172700" cy="430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414553375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035056485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368799437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1217560299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17514195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PT" sz="1800" b="1" noProof="0" dirty="0"/>
                        <a:t>Estratégias para o bem-estar digital no trabalho híbrido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0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noProof="0"/>
                        <a:t>Definir limites digitais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Praticar a desintoxicação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Melhorar a atenção plena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Otimizar as notificações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Incentivar o apoio organizacional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7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spc="-20" baseline="0" noProof="0" dirty="0"/>
                        <a:t>Definir horários de trabalho e cumpri-los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Utilizar ferramentas como os modos “Não incomodar”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Programar pausas regulares dos ecrãs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Participar em atividades offline, como passeios ou passatempos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spc="-30" baseline="0" noProof="0" dirty="0"/>
                        <a:t>Usar aplicações de </a:t>
                      </a:r>
                      <a:r>
                        <a:rPr lang="pt-PT" sz="1600" i="1" spc="-30" baseline="0" noProof="0" dirty="0" err="1"/>
                        <a:t>mindfulness</a:t>
                      </a:r>
                      <a:r>
                        <a:rPr lang="pt-PT" sz="1600" spc="-30" baseline="0" noProof="0" dirty="0"/>
                        <a:t> para </a:t>
                      </a:r>
                      <a:r>
                        <a:rPr lang="pt-PT" sz="1600" spc="0" baseline="0" noProof="0" dirty="0"/>
                        <a:t>manter o foco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-40" baseline="0" noProof="0" dirty="0"/>
                        <a:t>Adotar uma abordagem “uma tarefa de cada vez”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Dar prioridade às </a:t>
                      </a:r>
                      <a:r>
                        <a:rPr lang="pt-PT" sz="1600" spc="-50" baseline="0" noProof="0" dirty="0"/>
                        <a:t>aplicações essenciais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Desativar alertas desnecessários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Criar políticas de bem-estar digital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30" baseline="0" noProof="0" dirty="0"/>
                        <a:t>Promover uma cultura de respeito pelos períodos de descanso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3482"/>
                  </a:ext>
                </a:extLst>
              </a:tr>
            </a:tbl>
          </a:graphicData>
        </a:graphic>
      </p:graphicFrame>
      <p:pic>
        <p:nvPicPr>
          <p:cNvPr id="9" name="Gráfico 8" descr="Cronómetro 75% com preenchimento sólido">
            <a:extLst>
              <a:ext uri="{FF2B5EF4-FFF2-40B4-BE49-F238E27FC236}">
                <a16:creationId xmlns:a16="http://schemas.microsoft.com/office/drawing/2014/main" id="{FA475C6D-3C9E-703A-150A-B1C0331D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645" y="2895600"/>
            <a:ext cx="914400" cy="914400"/>
          </a:xfrm>
          <a:prstGeom prst="rect">
            <a:avLst/>
          </a:prstGeom>
        </p:spPr>
      </p:pic>
      <p:pic>
        <p:nvPicPr>
          <p:cNvPr id="11" name="Gráfico 10" descr="Estrada com preenchimento sólido">
            <a:extLst>
              <a:ext uri="{FF2B5EF4-FFF2-40B4-BE49-F238E27FC236}">
                <a16:creationId xmlns:a16="http://schemas.microsoft.com/office/drawing/2014/main" id="{F6403ED3-FEDA-22A1-3CE8-15395C60A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7205" y="2874707"/>
            <a:ext cx="914400" cy="914400"/>
          </a:xfrm>
          <a:prstGeom prst="rect">
            <a:avLst/>
          </a:prstGeom>
        </p:spPr>
      </p:pic>
      <p:pic>
        <p:nvPicPr>
          <p:cNvPr id="13" name="Gráfico 12" descr="Silhueta de Buda com preenchimento sólido">
            <a:extLst>
              <a:ext uri="{FF2B5EF4-FFF2-40B4-BE49-F238E27FC236}">
                <a16:creationId xmlns:a16="http://schemas.microsoft.com/office/drawing/2014/main" id="{8DB5CDB6-56E7-F9EF-9517-B2D90A897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5614" y="2874707"/>
            <a:ext cx="914400" cy="914400"/>
          </a:xfrm>
          <a:prstGeom prst="rect">
            <a:avLst/>
          </a:prstGeom>
        </p:spPr>
      </p:pic>
      <p:pic>
        <p:nvPicPr>
          <p:cNvPr id="15" name="Gráfico 14" descr="Não usar o telemóvel com preenchimento sólido">
            <a:extLst>
              <a:ext uri="{FF2B5EF4-FFF2-40B4-BE49-F238E27FC236}">
                <a16:creationId xmlns:a16="http://schemas.microsoft.com/office/drawing/2014/main" id="{CC5976F3-2E3D-F039-4322-596477B3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24023" y="2878394"/>
            <a:ext cx="914400" cy="914400"/>
          </a:xfrm>
          <a:prstGeom prst="rect">
            <a:avLst/>
          </a:prstGeom>
        </p:spPr>
      </p:pic>
      <p:pic>
        <p:nvPicPr>
          <p:cNvPr id="17" name="Gráfico 16" descr="Brinde com preenchimento sólido">
            <a:extLst>
              <a:ext uri="{FF2B5EF4-FFF2-40B4-BE49-F238E27FC236}">
                <a16:creationId xmlns:a16="http://schemas.microsoft.com/office/drawing/2014/main" id="{A32F91B8-7755-4EB8-41AA-9C6FA3532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0859" y="2878394"/>
            <a:ext cx="914400" cy="914400"/>
          </a:xfrm>
          <a:prstGeom prst="rect">
            <a:avLst/>
          </a:prstGeom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89BB878-8FFF-FCCD-85A5-9FE273752C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B4075DC5-B8FF-9EFE-0046-4AA7202D12FB}"/>
              </a:ext>
            </a:extLst>
          </p:cNvPr>
          <p:cNvSpPr txBox="1"/>
          <p:nvPr/>
        </p:nvSpPr>
        <p:spPr>
          <a:xfrm>
            <a:off x="1244746" y="128919"/>
            <a:ext cx="109472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>
                <a:solidFill>
                  <a:schemeClr val="accent6"/>
                </a:solidFill>
              </a:rPr>
              <a:t>Tópico 1: 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1.3.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 no local de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spc="-1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spc="-1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híbrido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55155E50-969E-F167-B7FA-051B7817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59BA36AC-FBA6-B88D-0002-FEC8AD1D99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81676E59-DED9-8723-7544-B52780006F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52560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14A96845-0CD2-3E41-F744-B89F1728E85E}"/>
              </a:ext>
            </a:extLst>
          </p:cNvPr>
          <p:cNvSpPr txBox="1"/>
          <p:nvPr/>
        </p:nvSpPr>
        <p:spPr>
          <a:xfrm>
            <a:off x="6543675" y="2724085"/>
            <a:ext cx="5400675" cy="39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18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conceber estratégias para promover o bem-estar digital e a ligação social, no local de trabalho híbrido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implementar técnicas para equilibrar a utilização da tecnologia com abordagens centradas no ser humano, para manter as ligações sociais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endParaRPr lang="pt-PT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A729F4C7-D523-495D-45B9-A561AD42F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3310" y="2152893"/>
            <a:ext cx="5910944" cy="361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incentivar os participantes a avaliar os seus hábitos digitais, compreender o seu impacte no bem-estar pessoal e desenvolver estratégias para melhorar a saúde digital, em ambientes de trabalho híbridos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9FE2E592-07C1-B92A-564F-B13663BFF8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4D625A4A-0447-0DAA-8649-C628D96EAF10}"/>
              </a:ext>
            </a:extLst>
          </p:cNvPr>
          <p:cNvSpPr txBox="1"/>
          <p:nvPr/>
        </p:nvSpPr>
        <p:spPr>
          <a:xfrm>
            <a:off x="7775291" y="1531715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B31BEFF-ECE7-D2B7-80CE-DAC50F86A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575FDE4D-0AF9-11F9-68C4-4F2945E24D69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1.3. </a:t>
            </a:r>
            <a:r>
              <a:rPr lang="en-GB" sz="3200" dirty="0" err="1">
                <a:solidFill>
                  <a:schemeClr val="accent6"/>
                </a:solidFill>
              </a:rPr>
              <a:t>Identificar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os</a:t>
            </a:r>
            <a:r>
              <a:rPr lang="en-GB" sz="3200" dirty="0">
                <a:solidFill>
                  <a:schemeClr val="accent6"/>
                </a:solidFill>
              </a:rPr>
              <a:t> meus </a:t>
            </a:r>
            <a:r>
              <a:rPr lang="en-GB" sz="3200" dirty="0" err="1">
                <a:solidFill>
                  <a:schemeClr val="accent6"/>
                </a:solidFill>
              </a:rPr>
              <a:t>próprios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hábitos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3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474DDF8-5856-36E7-A0A3-39CB500D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C5EEE033-83DF-5B57-8A3A-62D853D3CF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45" y="1195563"/>
            <a:ext cx="977042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Envolver-se no debate</a:t>
            </a:r>
          </a:p>
          <a:p>
            <a:pPr marL="285750" indent="-285750">
              <a:spcBef>
                <a:spcPts val="0"/>
              </a:spcBef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Refletir sobre os seus próprios hábitos digitais</a:t>
            </a:r>
          </a:p>
          <a:p>
            <a:pPr marL="285750" indent="-285750">
              <a:spcBef>
                <a:spcPts val="0"/>
              </a:spcBef>
              <a:buClr>
                <a:srgbClr val="9869BD"/>
              </a:buClr>
            </a:pPr>
            <a:r>
              <a:rPr lang="pt-PT" sz="18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o que funciona para si e os desafios que enfrenta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2 - Colaborar em grupos</a:t>
            </a:r>
          </a:p>
          <a:p>
            <a:pPr marL="285750" indent="-285750">
              <a:buClr>
                <a:srgbClr val="9869BD"/>
              </a:buClr>
            </a:pPr>
            <a:r>
              <a:rPr lang="pt-PT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Realizar um </a:t>
            </a:r>
            <a:r>
              <a:rPr lang="pt-PT" i="1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pt-PT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rainstorm </a:t>
            </a: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de ideias inovadoras, para gerir o bem-estar digital</a:t>
            </a:r>
          </a:p>
          <a:p>
            <a:pPr marL="0" indent="0"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3 - Apresentar soluções</a:t>
            </a:r>
          </a:p>
          <a:p>
            <a:pPr marL="285750" indent="-285750"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</a:rPr>
              <a:t>Partilhar a estratégia do seu grupo com o público em geral</a:t>
            </a:r>
          </a:p>
          <a:p>
            <a:pPr marL="0" indent="0"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4 - Comprometer-se a mudar</a:t>
            </a:r>
          </a:p>
          <a:p>
            <a:pPr marL="285750" indent="-285750"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</a:rPr>
              <a:t>Escolher uma nova prática de bem-estar digital, para implementar na sua vida profissional</a:t>
            </a:r>
            <a:endParaRPr lang="pt-PT" dirty="0">
              <a:solidFill>
                <a:srgbClr val="868E93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9869BD"/>
              </a:buClr>
            </a:pPr>
            <a:endParaRPr lang="pt-PT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b="1" dirty="0">
              <a:solidFill>
                <a:srgbClr val="12501B"/>
              </a:solidFill>
            </a:endParaRP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1DB67DAF-96E3-43C4-71FD-FE35A18050C5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0184BF5A-3A2D-5A53-D34C-BEF0C49359CB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8ABE079-8366-4033-D0D0-20E69C098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DE932669-5DD3-A622-ED9A-E6FC16E46880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1.3. </a:t>
            </a:r>
            <a:r>
              <a:rPr lang="en-GB" sz="3200" dirty="0" err="1">
                <a:solidFill>
                  <a:schemeClr val="accent6"/>
                </a:solidFill>
              </a:rPr>
              <a:t>Identificar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os</a:t>
            </a:r>
            <a:r>
              <a:rPr lang="en-GB" sz="3200" dirty="0">
                <a:solidFill>
                  <a:schemeClr val="accent6"/>
                </a:solidFill>
              </a:rPr>
              <a:t> meus </a:t>
            </a:r>
            <a:r>
              <a:rPr lang="en-GB" sz="3200" dirty="0" err="1">
                <a:solidFill>
                  <a:schemeClr val="accent6"/>
                </a:solidFill>
              </a:rPr>
              <a:t>próprios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hábitos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5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10154484" y="0"/>
            <a:ext cx="2363727" cy="685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6736038" y="687600"/>
            <a:ext cx="3670461" cy="548738"/>
          </a:xfrm>
          <a:custGeom>
            <a:avLst/>
            <a:gdLst/>
            <a:ahLst/>
            <a:cxnLst/>
            <a:rect l="l" t="t" r="r" b="b"/>
            <a:pathLst>
              <a:path w="12192000" h="4754880" extrusionOk="0">
                <a:moveTo>
                  <a:pt x="0" y="0"/>
                </a:moveTo>
                <a:lnTo>
                  <a:pt x="12192000" y="0"/>
                </a:lnTo>
                <a:lnTo>
                  <a:pt x="12192000" y="4754880"/>
                </a:lnTo>
                <a:lnTo>
                  <a:pt x="0" y="475488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539289" y="1379708"/>
            <a:ext cx="9521890" cy="479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6A6F"/>
              </a:buClr>
              <a:buSzPts val="1800"/>
            </a:pP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Este módulo visa dotar os </a:t>
            </a:r>
            <a:r>
              <a:rPr lang="pt-PT" sz="1800" dirty="0">
                <a:solidFill>
                  <a:srgbClr val="636A6F"/>
                </a:solidFill>
              </a:rPr>
              <a:t>profissionais de RH e gestores dos </a:t>
            </a: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conhecimentos e aptidões necessários para compreender a natureza inter-relacionada da inclusão digital, da ligação social e do bem-estar dos trabalhadores em locais de trabalho híbridos modernos. </a:t>
            </a:r>
            <a:r>
              <a:rPr lang="pt-PT" sz="1800" dirty="0">
                <a:solidFill>
                  <a:srgbClr val="636A6F"/>
                </a:solidFill>
              </a:rPr>
              <a:t>Tem como </a:t>
            </a: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objetivo permitir que estes profissionais compreendam, desenvolvam e implementem estratégias para a criação de uma cultura inclusiva que apoie a inclusão digital e o bem-estar dos trabalhadores em ambientes de trabalho híbridos. </a:t>
            </a:r>
          </a:p>
          <a:p>
            <a:pPr lvl="0">
              <a:buClr>
                <a:srgbClr val="636A6F"/>
              </a:buClr>
              <a:buSzPts val="1800"/>
            </a:pPr>
            <a:endParaRPr lang="pt-PT" sz="1800" dirty="0">
              <a:solidFill>
                <a:srgbClr val="636A6F"/>
              </a:solidFill>
            </a:endParaRPr>
          </a:p>
          <a:p>
            <a:pPr lvl="0">
              <a:buClr>
                <a:srgbClr val="636A6F"/>
              </a:buClr>
              <a:buSzPts val="1800"/>
            </a:pP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Especificamente, visa preparar os líderes para:</a:t>
            </a:r>
          </a:p>
          <a:p>
            <a:pPr marL="228600" marR="0" lvl="0" indent="-228600" algn="l" rtl="0">
              <a:spcAft>
                <a:spcPts val="0"/>
              </a:spcAft>
              <a:buClr>
                <a:srgbClr val="636A6F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criar uma cultura que valorize e promova o bem-estar digital</a:t>
            </a:r>
          </a:p>
          <a:p>
            <a:pPr marL="228600" marR="0" lvl="0" indent="-228600" algn="l" rtl="0">
              <a:spcAft>
                <a:spcPts val="0"/>
              </a:spcAft>
              <a:buClr>
                <a:srgbClr val="636A6F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rgbClr val="636A6F"/>
                </a:solidFill>
              </a:rPr>
              <a:t>p</a:t>
            </a: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romover a inclusão social em ambientes de trabalho híbridos</a:t>
            </a:r>
          </a:p>
          <a:p>
            <a:pPr marL="228600" marR="0" lvl="0" indent="-228600" algn="l" rtl="0">
              <a:spcAft>
                <a:spcPts val="0"/>
              </a:spcAft>
              <a:buClr>
                <a:srgbClr val="636A6F"/>
              </a:buClr>
              <a:buSzPts val="1800"/>
              <a:buFont typeface="Arial"/>
              <a:buChar char="•"/>
            </a:pPr>
            <a:r>
              <a:rPr lang="pt-PT" sz="1800" spc="-60" dirty="0">
                <a:solidFill>
                  <a:srgbClr val="636A6F"/>
                </a:solidFill>
              </a:rPr>
              <a:t>i</a:t>
            </a:r>
            <a:r>
              <a:rPr lang="pt-PT" sz="1800" spc="-6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mplementar práticas de inclusão digital que tenham em conta a diversidade de necessidades e capacidades</a:t>
            </a:r>
          </a:p>
          <a:p>
            <a:pPr marL="228600" marR="0" lvl="0" indent="-228600" algn="l" rtl="0">
              <a:spcAft>
                <a:spcPts val="0"/>
              </a:spcAft>
              <a:buClr>
                <a:srgbClr val="636A6F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rgbClr val="636A6F"/>
                </a:solidFill>
              </a:rPr>
              <a:t>e</a:t>
            </a:r>
            <a:r>
              <a:rPr lang="pt-PT" sz="18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quilibrar a utilização da tecnologia com abordagens centradas no ser humano, para manter as ligações sociais</a:t>
            </a:r>
          </a:p>
          <a:p>
            <a:pPr marL="228600" marR="0" lvl="0" indent="-228600" algn="l" rtl="0">
              <a:spcAft>
                <a:spcPts val="0"/>
              </a:spcAft>
              <a:buClr>
                <a:srgbClr val="636A6F"/>
              </a:buClr>
              <a:buSzPts val="1800"/>
              <a:buFont typeface="Arial"/>
              <a:buChar char="•"/>
            </a:pPr>
            <a:r>
              <a:rPr lang="pt-PT" sz="1800" spc="-5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desenvolver políticas e práticas que apoiem o bem-estar holístico dos trabalhadores em ambientes híbridos</a:t>
            </a:r>
          </a:p>
          <a:p>
            <a:pPr marL="228600" marR="0" lvl="0" indent="-50800" algn="l" rtl="0"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18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18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pt-PT" sz="180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pt-PT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E108933-814E-37E6-9AE5-6E8B4CF0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BE329DEA-2190-09B4-2B80-0B127604FA9D}"/>
              </a:ext>
            </a:extLst>
          </p:cNvPr>
          <p:cNvSpPr txBox="1"/>
          <p:nvPr/>
        </p:nvSpPr>
        <p:spPr>
          <a:xfrm>
            <a:off x="1463425" y="333184"/>
            <a:ext cx="72187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Objetivo e descrição do módulo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A71578C4-3BCA-9899-B40E-692294AD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00A3828F-5504-B3E3-4AFB-2C2BF7FFED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cap="all" dirty="0">
              <a:solidFill>
                <a:schemeClr val="accent6"/>
              </a:solidFill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</a:t>
            </a:r>
            <a:r>
              <a:rPr lang="pt-PT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charts</a:t>
            </a:r>
            <a:r>
              <a:rPr lang="pt-PT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ou quadros brancos para o </a:t>
            </a:r>
            <a:r>
              <a:rPr lang="pt-PT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brainstorm</a:t>
            </a: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em grupo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Marcadores e notas adesivas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endParaRPr lang="pt-PT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F44329F4-C584-1074-01AE-DB7DF7A9622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 que é o bem-estar digital e porque é que é importante?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www.youtube.com/watch?v=JVbo_rzu8k0</a:t>
            </a:r>
            <a:endParaRPr lang="pt-PT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868E93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Equilíbrio híbrido entre vida profissional e pessoal</a:t>
            </a:r>
          </a:p>
          <a:p>
            <a:pPr marL="0" indent="0">
              <a:buClr>
                <a:srgbClr val="868E93"/>
              </a:buClr>
              <a:buNone/>
            </a:pPr>
            <a:r>
              <a:rPr lang="pt-PT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www.yarooms.com/blog/hybrid-work-life-balance </a:t>
            </a:r>
          </a:p>
          <a:p>
            <a:pPr marL="285750" indent="-285750">
              <a:buClr>
                <a:srgbClr val="868E93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 direito a desligar: explorar a prática das empresas</a:t>
            </a:r>
          </a:p>
          <a:p>
            <a:pPr marL="0" indent="0">
              <a:buClr>
                <a:srgbClr val="868E93"/>
              </a:buClr>
              <a:buNone/>
            </a:pPr>
            <a:r>
              <a:rPr lang="pt-PT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www.eurofound.europa.eu/en/publications/2021/right-disconnect-exploring-company-practices </a:t>
            </a:r>
          </a:p>
          <a:p>
            <a:pPr marL="0" indent="0">
              <a:buClr>
                <a:srgbClr val="868E93"/>
              </a:buClr>
              <a:buNone/>
            </a:pPr>
            <a:endParaRPr lang="pt-PT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C437D67-E4AD-922F-7A1D-5527D50FA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DB59942E-FD67-E1C9-EE18-DA4AB3B2466C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1.3. </a:t>
            </a:r>
            <a:r>
              <a:rPr lang="en-GB" sz="3200" dirty="0" err="1">
                <a:solidFill>
                  <a:schemeClr val="accent6"/>
                </a:solidFill>
              </a:rPr>
              <a:t>Identificar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os</a:t>
            </a:r>
            <a:r>
              <a:rPr lang="en-GB" sz="3200" dirty="0">
                <a:solidFill>
                  <a:schemeClr val="accent6"/>
                </a:solidFill>
              </a:rPr>
              <a:t> meus </a:t>
            </a:r>
            <a:r>
              <a:rPr lang="en-GB" sz="3200" dirty="0" err="1">
                <a:solidFill>
                  <a:schemeClr val="accent6"/>
                </a:solidFill>
              </a:rPr>
              <a:t>próprios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hábitos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3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4890344" y="2848993"/>
            <a:ext cx="6727558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600" dirty="0">
                <a:solidFill>
                  <a:schemeClr val="accent5"/>
                </a:solidFill>
              </a:rPr>
              <a:t>Tópico 2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 dirty="0">
                <a:solidFill>
                  <a:schemeClr val="accent5"/>
                </a:solidFill>
              </a:rPr>
              <a:t>Barreiras à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dirty="0"/>
          </a:p>
        </p:txBody>
      </p:sp>
      <p:pic>
        <p:nvPicPr>
          <p:cNvPr id="125" name="Google Shape;125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9651C84-9774-65ED-6AE4-8F780BE0C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009F227-0280-1610-B23E-F5E1FB48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E4E4ED8-98B5-BB7B-F4A0-80A6E51B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07842"/>
              </p:ext>
            </p:extLst>
          </p:nvPr>
        </p:nvGraphicFramePr>
        <p:xfrm>
          <a:off x="2297471" y="1407924"/>
          <a:ext cx="8128000" cy="2011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572053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noProof="0" dirty="0"/>
                        <a:t>Recapitulação sobre inclusão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4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400" noProof="0" dirty="0"/>
                        <a:t> Garantir que as pessoas tenham acesso às tecnologias digitais e as possam utilizar eficazmente. É fundamental em locais de trabalho híbridos, onde ocorrem interações remotas e presenciais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0317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140AB8-562C-E1BD-3B20-23BD4D1E7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4994"/>
              </p:ext>
            </p:extLst>
          </p:nvPr>
        </p:nvGraphicFramePr>
        <p:xfrm>
          <a:off x="2297471" y="3700851"/>
          <a:ext cx="8128000" cy="1188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2413">
                  <a:extLst>
                    <a:ext uri="{9D8B030D-6E8A-4147-A177-3AD203B41FA5}">
                      <a16:colId xmlns:a16="http://schemas.microsoft.com/office/drawing/2014/main" val="1510694071"/>
                    </a:ext>
                  </a:extLst>
                </a:gridCol>
                <a:gridCol w="6315587">
                  <a:extLst>
                    <a:ext uri="{9D8B030D-6E8A-4147-A177-3AD203B41FA5}">
                      <a16:colId xmlns:a16="http://schemas.microsoft.com/office/drawing/2014/main" val="125564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400" noProof="0" dirty="0"/>
                        <a:t>Porque é que a inclusão digital é importante para a comunicação, a colaboração e o sucesso organizacional?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77475"/>
                  </a:ext>
                </a:extLst>
              </a:tr>
            </a:tbl>
          </a:graphicData>
        </a:graphic>
      </p:graphicFrame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65AD64B0-0E27-CA3E-9588-BA202F89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0984" y="3838011"/>
            <a:ext cx="914400" cy="914400"/>
          </a:xfrm>
          <a:prstGeom prst="rect">
            <a:avLst/>
          </a:prstGeom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95F74C6-457C-53F9-3C28-6EFF05F26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B61697B4-E6E2-95FC-E973-502BE60306E2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7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8EED9C83-A60A-C2C5-47BE-1E9B2AAB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3001E659-8E37-5653-931E-86A347B0F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16A2851-1BC0-3C56-F633-D21F206F6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28164"/>
              </p:ext>
            </p:extLst>
          </p:nvPr>
        </p:nvGraphicFramePr>
        <p:xfrm>
          <a:off x="2307303" y="1460500"/>
          <a:ext cx="8127999" cy="47341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810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/>
                        <a:t>Conceitos-chave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595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/>
                        <a:t>Barreiras digitais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/>
                        <a:t>Desafios de visibilidade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/>
                        <a:t>Fosso digital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1346660">
                <a:tc>
                  <a:txBody>
                    <a:bodyPr/>
                    <a:lstStyle/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241146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spc="-20" baseline="0" dirty="0"/>
                        <a:t>Falta de acesso a tecnologia adequada (por exemplo, </a:t>
                      </a:r>
                      <a:r>
                        <a:rPr lang="en-US" sz="1600" spc="-20" baseline="0" dirty="0" err="1"/>
                        <a:t>dispositivos</a:t>
                      </a:r>
                      <a:r>
                        <a:rPr lang="en-US" sz="1600" spc="-20" baseline="0" dirty="0"/>
                        <a:t> </a:t>
                      </a:r>
                      <a:r>
                        <a:rPr lang="en-US" sz="1600" spc="-20" baseline="0" dirty="0" err="1"/>
                        <a:t>desatualizados</a:t>
                      </a:r>
                      <a:r>
                        <a:rPr lang="en-US" sz="1600" spc="-20" baseline="0" dirty="0"/>
                        <a:t>, Internet </a:t>
                      </a:r>
                      <a:r>
                        <a:rPr lang="en-US" sz="1600" spc="-20" baseline="0" dirty="0" err="1"/>
                        <a:t>deficiente</a:t>
                      </a:r>
                      <a:r>
                        <a:rPr lang="en-US" sz="1600" spc="-20" baseline="0" dirty="0"/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/>
                        <a:t>Literacia digital </a:t>
                      </a:r>
                      <a:r>
                        <a:rPr lang="en-US" sz="1600" dirty="0" err="1"/>
                        <a:t>limitada</a:t>
                      </a:r>
                      <a:endParaRPr lang="en-US" sz="160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spc="-20" baseline="0" dirty="0" err="1"/>
                        <a:t>Disparidades</a:t>
                      </a:r>
                      <a:r>
                        <a:rPr lang="en-US" sz="1600" spc="-20" baseline="0" dirty="0"/>
                        <a:t> </a:t>
                      </a:r>
                      <a:r>
                        <a:rPr lang="en-US" sz="1600" spc="-20" baseline="0" dirty="0" err="1"/>
                        <a:t>socioeconómicas</a:t>
                      </a:r>
                      <a:r>
                        <a:rPr lang="en-US" sz="1600" spc="-20" baseline="0" dirty="0"/>
                        <a:t> </a:t>
                      </a:r>
                      <a:r>
                        <a:rPr lang="en-US" sz="1600" dirty="0"/>
                        <a:t>e </a:t>
                      </a:r>
                      <a:r>
                        <a:rPr lang="en-US" sz="1600" dirty="0" err="1"/>
                        <a:t>geográficas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/>
                        <a:t>Visibilidade reduzida dos </a:t>
                      </a:r>
                      <a:r>
                        <a:rPr lang="en-US" sz="1600" dirty="0" err="1"/>
                        <a:t>participantes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remotos</a:t>
                      </a:r>
                      <a:endParaRPr lang="en-US" sz="160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/>
                        <a:t>Viés de proximidade: privilegiar as pessoas </a:t>
                      </a:r>
                      <a:r>
                        <a:rPr lang="en-US" sz="1600" dirty="0" err="1"/>
                        <a:t>fisicamente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presentes</a:t>
                      </a:r>
                      <a:endParaRPr lang="en-US" sz="160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dirty="0" err="1"/>
                        <a:t>Visibilidade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indireta</a:t>
                      </a:r>
                      <a:r>
                        <a:rPr lang="en-US" sz="1600" dirty="0"/>
                        <a:t>, através de ferramentas de </a:t>
                      </a:r>
                      <a:r>
                        <a:rPr lang="en-US" sz="1600" dirty="0" err="1"/>
                        <a:t>comunicação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ineficazes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Desigualdade entre os que dispõem de recursos digitais e os que </a:t>
                      </a: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não</a:t>
                      </a: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dispõem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Impacte</a:t>
                      </a: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no envolvimento da equipa, na tomada de decisões e </a:t>
                      </a: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</a:t>
                      </a: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inclusão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pic>
        <p:nvPicPr>
          <p:cNvPr id="6" name="Gráfico 5" descr="Corrida de barreiras com preenchimento sólido">
            <a:extLst>
              <a:ext uri="{FF2B5EF4-FFF2-40B4-BE49-F238E27FC236}">
                <a16:creationId xmlns:a16="http://schemas.microsoft.com/office/drawing/2014/main" id="{322D9429-E7AE-D522-6AA4-1AA3F4446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9265" y="2747910"/>
            <a:ext cx="914400" cy="914400"/>
          </a:xfrm>
          <a:prstGeom prst="rect">
            <a:avLst/>
          </a:prstGeom>
        </p:spPr>
      </p:pic>
      <p:pic>
        <p:nvPicPr>
          <p:cNvPr id="9" name="Gráfico 8" descr="Guia de configuração de trabalho à distância com preenchimento sólido">
            <a:extLst>
              <a:ext uri="{FF2B5EF4-FFF2-40B4-BE49-F238E27FC236}">
                <a16:creationId xmlns:a16="http://schemas.microsoft.com/office/drawing/2014/main" id="{6B1E2A6E-8DBE-B168-6750-FC5B7F1E8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4102" y="2747910"/>
            <a:ext cx="914400" cy="914400"/>
          </a:xfrm>
          <a:prstGeom prst="rect">
            <a:avLst/>
          </a:prstGeom>
        </p:spPr>
      </p:pic>
      <p:pic>
        <p:nvPicPr>
          <p:cNvPr id="11" name="Gráfico 10" descr="Potência com preenchimento sólido">
            <a:extLst>
              <a:ext uri="{FF2B5EF4-FFF2-40B4-BE49-F238E27FC236}">
                <a16:creationId xmlns:a16="http://schemas.microsoft.com/office/drawing/2014/main" id="{68777FCB-1DB1-B0AC-B923-A6099C568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8939" y="2747910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A5916A4-FC6D-7356-C912-363C2FA1B4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F7355D81-E527-F59B-DC1D-4E9168D02E57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DBD77CB-7F92-A323-E3B5-0F44E5D01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0CA90EB2-595F-7A53-EABA-7D4EB0B8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B46E64D-1FBF-0C71-DADF-2223064EB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25831"/>
              </p:ext>
            </p:extLst>
          </p:nvPr>
        </p:nvGraphicFramePr>
        <p:xfrm>
          <a:off x="2320003" y="1476827"/>
          <a:ext cx="8144797" cy="430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2726131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noProof="0" dirty="0"/>
                        <a:t>Impacte das barreiras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Sobre a comunicação</a:t>
                      </a:r>
                    </a:p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 dirty="0"/>
                        <a:t>Sobre o envolvimento</a:t>
                      </a:r>
                    </a:p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Sobre a tomada de decisões</a:t>
                      </a:r>
                    </a:p>
                    <a:p>
                      <a:endParaRPr lang="pt-PT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b="1" noProof="0"/>
                    </a:p>
                    <a:p>
                      <a:endParaRPr lang="pt-PT" sz="1600" b="1" noProof="0"/>
                    </a:p>
                    <a:p>
                      <a:endParaRPr lang="pt-PT" sz="1600" b="1" noProof="0"/>
                    </a:p>
                    <a:p>
                      <a:endParaRPr lang="pt-PT" sz="1600" b="1" noProof="0"/>
                    </a:p>
                    <a:p>
                      <a:endParaRPr lang="pt-PT" sz="1600" b="1" noProof="0"/>
                    </a:p>
                    <a:p>
                      <a:endParaRPr lang="pt-PT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noProof="0" dirty="0"/>
                    </a:p>
                    <a:p>
                      <a:pPr lvl="1"/>
                      <a:r>
                        <a:rPr lang="pt-PT" sz="1600" noProof="0" dirty="0"/>
                        <a:t>Mal-entendidos e falhas de comunicação</a:t>
                      </a:r>
                    </a:p>
                    <a:p>
                      <a:pPr lvl="1"/>
                      <a:endParaRPr lang="pt-PT" sz="1600" noProof="0" dirty="0"/>
                    </a:p>
                    <a:p>
                      <a:pPr lvl="1"/>
                      <a:r>
                        <a:rPr lang="pt-PT" sz="1600" noProof="0" dirty="0"/>
                        <a:t>Exclusão dos debates importantes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Os trabalhadores à distância sentem-se isolados ou subvalorizados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Participação desigual nas reuniões híbridas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Preconceitos que favorecem os participantes visíveis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Diversidade limitada de perspetivas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pic>
        <p:nvPicPr>
          <p:cNvPr id="8" name="Gráfico 7" descr="Deixar de seguir com preenchimento sólido">
            <a:extLst>
              <a:ext uri="{FF2B5EF4-FFF2-40B4-BE49-F238E27FC236}">
                <a16:creationId xmlns:a16="http://schemas.microsoft.com/office/drawing/2014/main" id="{6637AF61-2D9B-FC64-E38E-C3094653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3139" y="2956172"/>
            <a:ext cx="914400" cy="914400"/>
          </a:xfrm>
          <a:prstGeom prst="rect">
            <a:avLst/>
          </a:prstGeom>
        </p:spPr>
      </p:pic>
      <p:pic>
        <p:nvPicPr>
          <p:cNvPr id="12" name="Gráfico 11" descr="Reunião online com preenchimento sólido">
            <a:extLst>
              <a:ext uri="{FF2B5EF4-FFF2-40B4-BE49-F238E27FC236}">
                <a16:creationId xmlns:a16="http://schemas.microsoft.com/office/drawing/2014/main" id="{B2B08AFF-3EEE-431D-0ADD-3E6A64DAC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6170" y="2958630"/>
            <a:ext cx="914400" cy="914400"/>
          </a:xfrm>
          <a:prstGeom prst="rect">
            <a:avLst/>
          </a:prstGeom>
        </p:spPr>
      </p:pic>
      <p:pic>
        <p:nvPicPr>
          <p:cNvPr id="14" name="Gráfico 13" descr="Juiz masculino com preenchimento sólido">
            <a:extLst>
              <a:ext uri="{FF2B5EF4-FFF2-40B4-BE49-F238E27FC236}">
                <a16:creationId xmlns:a16="http://schemas.microsoft.com/office/drawing/2014/main" id="{EE169666-0467-BAB0-380C-4F79B368C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4156" y="2956172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B9A9A0E-7000-1C52-314F-623E98C07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E7CFE93D-95D3-A01E-9504-497F9DA2C65F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C116A292-8CD7-76B8-881E-C7B2EFFE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047196BF-04CB-7C0A-6231-8D5CA7806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1F4F52C-7496-CCF7-E3D9-657C424A9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61961"/>
              </p:ext>
            </p:extLst>
          </p:nvPr>
        </p:nvGraphicFramePr>
        <p:xfrm>
          <a:off x="1968500" y="1327354"/>
          <a:ext cx="8456972" cy="39761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9508635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340025287"/>
                    </a:ext>
                  </a:extLst>
                </a:gridCol>
                <a:gridCol w="2056172">
                  <a:extLst>
                    <a:ext uri="{9D8B030D-6E8A-4147-A177-3AD203B41FA5}">
                      <a16:colId xmlns:a16="http://schemas.microsoft.com/office/drawing/2014/main" val="2504620963"/>
                    </a:ext>
                  </a:extLst>
                </a:gridCol>
              </a:tblGrid>
              <a:tr h="392243">
                <a:tc gridSpan="4"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Barreiras digitais comuns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114"/>
                  </a:ext>
                </a:extLst>
              </a:tr>
              <a:tr h="392243"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Setor da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Setor da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Setor retalhista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Serviços públicos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77963"/>
                  </a:ext>
                </a:extLst>
              </a:tr>
              <a:tr h="3191678"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Os formadores em salas de aula híbridas têm dificuldade em envolver os formandos à distância, devido a ligações à Internet </a:t>
                      </a:r>
                      <a:r>
                        <a:rPr lang="pt-PT" sz="1600" spc="20" baseline="0" noProof="0" dirty="0"/>
                        <a:t>deficientes ou à falta de </a:t>
                      </a:r>
                      <a:r>
                        <a:rPr lang="pt-PT" sz="1600" noProof="0" dirty="0"/>
                        <a:t>formação em </a:t>
                      </a:r>
                      <a:r>
                        <a:rPr lang="pt-PT" sz="1600" spc="-70" baseline="0" noProof="0" dirty="0"/>
                        <a:t>ferramentas digitais, o</a:t>
                      </a:r>
                      <a:r>
                        <a:rPr lang="pt-PT" sz="1600" spc="-70" noProof="0" dirty="0"/>
                        <a:t> que conduz frequentemente </a:t>
                      </a:r>
                      <a:r>
                        <a:rPr lang="pt-PT" sz="1600" noProof="0" dirty="0"/>
                        <a:t>a uma menor </a:t>
                      </a:r>
                      <a:r>
                        <a:rPr lang="pt-PT" sz="1600" spc="-70" noProof="0" dirty="0"/>
                        <a:t>participação dos formandos à distância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As consultas de telemedicina são dificultadas pela falta de acesso dos </a:t>
                      </a:r>
                      <a:r>
                        <a:rPr lang="pt-PT" sz="1600" spc="-60" baseline="0" noProof="0" dirty="0"/>
                        <a:t>pacientes a dispositivos </a:t>
                      </a:r>
                      <a:r>
                        <a:rPr lang="pt-PT" sz="1600" noProof="0" dirty="0"/>
                        <a:t>ou de familiaridade com as plataformas de vídeo, o que afeta a sua capacidade de </a:t>
                      </a:r>
                      <a:r>
                        <a:rPr lang="pt-PT" sz="1600" spc="-30" baseline="0" noProof="0" dirty="0"/>
                        <a:t>descrever os sintomas </a:t>
                      </a:r>
                      <a:r>
                        <a:rPr lang="pt-PT" sz="1600" noProof="0" dirty="0"/>
                        <a:t>ou de seguir os conselhos médicos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As equipas de vendas à distância </a:t>
                      </a:r>
                      <a:r>
                        <a:rPr lang="pt-PT" sz="1600" spc="-20" baseline="0" noProof="0" dirty="0"/>
                        <a:t>enfrentam desafios</a:t>
                      </a:r>
                      <a:r>
                        <a:rPr lang="pt-PT" sz="1600" spc="-70" noProof="0" dirty="0"/>
                        <a:t> </a:t>
                      </a:r>
                      <a:r>
                        <a:rPr lang="pt-PT" sz="1600" noProof="0" dirty="0"/>
                        <a:t>na apresentação eficaz de produtos em plataformas virtuais, em comparação com </a:t>
                      </a:r>
                      <a:r>
                        <a:rPr lang="pt-PT" sz="1600" spc="-50" baseline="0" noProof="0" dirty="0"/>
                        <a:t>as suas homólogas, em espaço físico</a:t>
                      </a:r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spc="0" baseline="0" noProof="0" dirty="0"/>
                        <a:t>As reuniões </a:t>
                      </a:r>
                      <a:r>
                        <a:rPr lang="pt-PT" sz="1600" spc="-40" baseline="0" noProof="0" dirty="0"/>
                        <a:t>municipais </a:t>
                      </a:r>
                      <a:r>
                        <a:rPr lang="pt-PT" sz="1600" spc="-40" noProof="0" dirty="0"/>
                        <a:t>realizadas em formatos híbridos </a:t>
                      </a:r>
                      <a:r>
                        <a:rPr lang="pt-PT" sz="1600" noProof="0" dirty="0"/>
                        <a:t>favorecem frequentemente os participantes presentes no espaço físico da Câmara Municipal, marginalizando os participantes </a:t>
                      </a:r>
                      <a:r>
                        <a:rPr lang="pt-PT" sz="1600" spc="-30" baseline="0" noProof="0" dirty="0"/>
                        <a:t>remotos nos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B812AB3-D379-20DE-AC57-EEF03382A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16985EE1-FAB0-BDBE-5988-644E6EAB34B0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92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4338120-B7A2-ADC3-21AF-DEEE0656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0DDC5E80-60FE-FC5B-5060-9F86F6C52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BA2E9B1-5B1E-6442-FCCD-B3C24346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7968"/>
              </p:ext>
            </p:extLst>
          </p:nvPr>
        </p:nvGraphicFramePr>
        <p:xfrm>
          <a:off x="2297471" y="1327355"/>
          <a:ext cx="8128000" cy="4820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50863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Estratégias para enfrentar as barreiras digitais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noProof="0" dirty="0"/>
                        <a:t> Utilizar práticas de reunião inclusivas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Revezar os papéis de orador, para garantir que todos os participantes possam contribuir de igual modo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Utilizar métodos de “</a:t>
                      </a:r>
                      <a:r>
                        <a:rPr lang="pt-PT" i="1" noProof="0" dirty="0"/>
                        <a:t>round </a:t>
                      </a:r>
                      <a:r>
                        <a:rPr lang="pt-PT" i="1" noProof="0" dirty="0" err="1"/>
                        <a:t>robin</a:t>
                      </a:r>
                      <a:r>
                        <a:rPr lang="pt-PT" noProof="0" dirty="0"/>
                        <a:t>” para garantir contributos de todos os participantes durante os debates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Assegurar facilitadores de reuniões para monitorizar o envolvimento e garantir que as vozes remotas são ouvidas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noProof="0" dirty="0"/>
                        <a:t>Investir em atualizações tecnológicas e formação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Fornecer aos membros da equipa dispositivos e ferramentas fiáveis, adaptados ao trabalho híbrido (por exemplo, auscultadores com cancelamento de ruído, câmaras de alta resolução)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Assegurar ligações à Internet de alta velocidade para os trabalhadores à distância, através de subsídios ou apoio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Atualizar e testar regularmente o software quanto à compatibilidade e à experiência do utilizador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Oferecer </a:t>
                      </a:r>
                      <a:r>
                        <a:rPr lang="pt-PT" i="1" noProof="0" dirty="0"/>
                        <a:t>workshops</a:t>
                      </a:r>
                      <a:r>
                        <a:rPr lang="pt-PT" noProof="0" dirty="0"/>
                        <a:t> contínuos sobre literacia digital, para ajudar os colaboradores a maximizar as tecnologias disponíveis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45476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31EE37A-611F-4005-38C3-3C0D8CBF2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7758329B-127B-46BE-BF24-45D2C252E5F7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0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4AA0066A-0638-FDD5-8AA0-DFC3B1BF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37439B91-AE4D-96F3-4561-FF146CFBD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71C8D71-54B6-C187-DB6A-7749E538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48357"/>
              </p:ext>
            </p:extLst>
          </p:nvPr>
        </p:nvGraphicFramePr>
        <p:xfrm>
          <a:off x="2297471" y="1327355"/>
          <a:ext cx="8128000" cy="5034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950863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noProof="0" dirty="0"/>
                        <a:t>Estratégias para enfrentar as barreiras digitais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noProof="0" dirty="0"/>
                        <a:t>Facilitar iniciativas de literacia digital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Criar um sistema de parceria entre colaboradores com experiência em tecnologia e colegas menos experientes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Desenvolver tutoriais e guias de recursos sobre a utilização de plataformas de reunião, ferramentas de colaboração e protocolos de segurança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Incluir avaliações de aptidões digitais, para identificar lacunas e proporcionar formação específica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noProof="0" dirty="0"/>
                        <a:t>Estabelecer normas para uma comunicação equitativa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Elaborar guias de conduta para reuniões que estabeleçam expetativas, incluindo tempo de intervenção igualitário e promoção de diferentes pontos de vista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Utilizar recursos visuais partilhados (por exemplo, quadros brancos colaborativos) para alinhar os participantes presenciais e remotos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Adotar ferramentas com caraterísticas que promovam a inclusão, tais como opções de “levantar a mão”, contribuições baseadas em conversação e transcrição automática para acessibilidade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Agendar reuniões para considerar diferenças de fuso horário e evitar excluir membros da equipa com base na localização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45476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A91121D-3433-43B6-4E52-C709113A4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0E6E9093-204B-AADB-E2A8-B55F2BDB1096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2: </a:t>
            </a:r>
            <a:r>
              <a:rPr lang="en-GB" sz="3200" dirty="0" err="1">
                <a:solidFill>
                  <a:schemeClr val="accent6"/>
                </a:solidFill>
              </a:rPr>
              <a:t>Barreiras</a:t>
            </a:r>
            <a:r>
              <a:rPr lang="en-GB" sz="3200" dirty="0">
                <a:solidFill>
                  <a:schemeClr val="accent6"/>
                </a:solidFill>
              </a:rPr>
              <a:t> à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Identificação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obstáculos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b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en-US" sz="3200" spc="-4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5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BA8B755-6461-BD10-DB2F-C6A6421D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AF5BF2F5-0A95-265B-6334-A1D9BD0836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87523E91-6982-D93E-33DC-56F6874AB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5619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15516DB3-3E29-C13D-07AC-F61E89C146A6}"/>
              </a:ext>
            </a:extLst>
          </p:cNvPr>
          <p:cNvSpPr txBox="1"/>
          <p:nvPr/>
        </p:nvSpPr>
        <p:spPr>
          <a:xfrm>
            <a:off x="6543675" y="2724085"/>
            <a:ext cx="5400675" cy="33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18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relacionar a natureza interligada da inclusão digital, da ligação social e do bem-estar dos </a:t>
            </a:r>
            <a:r>
              <a:rPr lang="pt-PT" sz="1800" i="1" spc="-3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trabalhadores em ambientes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descrever os princípios da inclusão digital e como se aplicam às diversas necessidades da força de trabalho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analisar as necessidades digitais e sociais dos </a:t>
            </a:r>
            <a:r>
              <a:rPr lang="pt-PT" sz="1800" i="1" spc="-3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trabalhadores, em ambientes de trabalho híbridos</a:t>
            </a:r>
            <a:endParaRPr lang="pt-PT" spc="-30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4F3E288D-477F-CCE1-0403-1076A19C3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1237" y="1727200"/>
            <a:ext cx="5910944" cy="428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>
              <a:lnSpc>
                <a:spcPct val="100000"/>
              </a:lnSpc>
              <a:buClr>
                <a:srgbClr val="868E93"/>
              </a:buClr>
              <a:buNone/>
            </a:pP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O objetivo desta atividade é melhorar a compreensão dos </a:t>
            </a:r>
            <a:r>
              <a:rPr lang="en-US" sz="2300" b="1" i="1" spc="-30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participantes sobre as barreiras </a:t>
            </a: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digitais em locais de trabalho </a:t>
            </a:r>
            <a:r>
              <a:rPr lang="en-US" sz="2300" b="1" i="1" spc="-70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híbridos, </a:t>
            </a:r>
            <a:r>
              <a:rPr lang="en-US" sz="2300" b="1" i="1" spc="-70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fomentar</a:t>
            </a:r>
            <a:r>
              <a:rPr lang="en-US" sz="2300" b="1" i="1" spc="-70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 o </a:t>
            </a:r>
            <a:r>
              <a:rPr lang="en-US" sz="2300" b="1" i="1" spc="-70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pensamento</a:t>
            </a:r>
            <a:r>
              <a:rPr lang="en-US" sz="2300" b="1" i="1" spc="-70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 </a:t>
            </a:r>
            <a:r>
              <a:rPr lang="en-US" sz="2300" b="1" i="1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crítico</a:t>
            </a: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 através de estudos de </a:t>
            </a:r>
            <a:r>
              <a:rPr lang="en-US" sz="2300" b="1" i="1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caso</a:t>
            </a: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 reais e capacitá-los para desenvolver estratégias práticas que melhorem a </a:t>
            </a:r>
            <a:r>
              <a:rPr lang="en-US" sz="2300" b="1" i="1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visibilidade</a:t>
            </a: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, a </a:t>
            </a:r>
            <a:r>
              <a:rPr lang="en-US" sz="2300" b="1" i="1" dirty="0" err="1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inclusão</a:t>
            </a:r>
            <a:r>
              <a:rPr lang="en-US" sz="2300" b="1" i="1" dirty="0">
                <a:solidFill>
                  <a:srgbClr val="868E93"/>
                </a:solidFill>
                <a:latin typeface="Open Sans Light"/>
                <a:cs typeface="Open Sans Light"/>
                <a:sym typeface="Open Sans Light"/>
              </a:rPr>
              <a:t> e a comunicação equitativa nos seus ambientes profissionais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7AE9678A-8BE6-9025-D557-C2FAC8C007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408CB4C7-3278-2D81-F239-C934C4B6A579}"/>
              </a:ext>
            </a:extLst>
          </p:cNvPr>
          <p:cNvSpPr txBox="1"/>
          <p:nvPr/>
        </p:nvSpPr>
        <p:spPr>
          <a:xfrm>
            <a:off x="7775291" y="1531715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22CF4A0-4686-C01F-F92B-86BCA23FC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911C810B-6F4E-05C0-3141-662D3EBB66B8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2.1. </a:t>
            </a:r>
            <a:r>
              <a:rPr lang="en-US" sz="3200" dirty="0" err="1">
                <a:solidFill>
                  <a:schemeClr val="accent6"/>
                </a:solidFill>
              </a:rPr>
              <a:t>Descobrir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barreiras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digitais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em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locais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trabalho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híbridos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82044AE-5337-E9D1-F483-F352E92F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74396F13-44ED-4506-E69E-4639165C5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0245" y="1476284"/>
            <a:ext cx="1012775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Introdução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Familiarizar-se com os estudos de caso apresentados</a:t>
            </a:r>
          </a:p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2 - Grupo de trabalho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i="0" u="none" strike="noStrike" cap="none" spc="6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Trabalhar em grupo para identificar barreiras, utilizando a ficha de trabalho “Quadro de Visibilidade”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spc="-4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Debater como estas barreiras afetam a comunicação, o envolvimento e a tomada de decisões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  <a:buNone/>
            </a:pPr>
            <a:r>
              <a:rPr lang="pt-PT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3 - Partilhar experiências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spc="-40" dirty="0">
                <a:solidFill>
                  <a:srgbClr val="868E93"/>
                </a:solidFill>
                <a:latin typeface="Arial"/>
                <a:cs typeface="Arial"/>
              </a:rPr>
              <a:t>Partilhar as experiências de trabalho de cada um, relacionadas com as barreiras identificadas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spc="-20" dirty="0">
                <a:solidFill>
                  <a:srgbClr val="868E93"/>
                </a:solidFill>
                <a:latin typeface="Arial"/>
                <a:cs typeface="Arial"/>
              </a:rPr>
              <a:t>Refletir sobre o modo como as barreiras impactaram na sua participação e colaboração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  <a:buNone/>
            </a:pPr>
            <a:r>
              <a:rPr lang="pt-PT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4 - Planeamento de ações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9869BD"/>
              </a:buClr>
            </a:pP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Sugerir outras estratégias acionáveis para ultrapassar as barreiras digitais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9869BD"/>
              </a:buClr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b="1" dirty="0">
              <a:solidFill>
                <a:srgbClr val="12501B"/>
              </a:solidFill>
            </a:endParaRP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9B899B52-D140-2B6F-6A28-2C20F6B66234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2F3B71F1-72CB-2B85-D552-C8C19FEF4D7C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DFD32FA-3B81-37AF-37A9-A9E499773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8;p8">
            <a:extLst>
              <a:ext uri="{FF2B5EF4-FFF2-40B4-BE49-F238E27FC236}">
                <a16:creationId xmlns:a16="http://schemas.microsoft.com/office/drawing/2014/main" id="{ED6EFEC4-5458-1655-3384-828131E55142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2.1. </a:t>
            </a:r>
            <a:r>
              <a:rPr lang="en-US" sz="3200" dirty="0" err="1">
                <a:solidFill>
                  <a:schemeClr val="accent6"/>
                </a:solidFill>
              </a:rPr>
              <a:t>Descobrir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barreiras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digitais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em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locais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trabalho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híbridos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138E0084-FE07-1AE7-EE41-37907F7E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>
            <a:extLst>
              <a:ext uri="{FF2B5EF4-FFF2-40B4-BE49-F238E27FC236}">
                <a16:creationId xmlns:a16="http://schemas.microsoft.com/office/drawing/2014/main" id="{A75D5CD0-6889-9CA6-2E7B-14F0135DEE7B}"/>
              </a:ext>
            </a:extLst>
          </p:cNvPr>
          <p:cNvSpPr/>
          <p:nvPr/>
        </p:nvSpPr>
        <p:spPr>
          <a:xfrm>
            <a:off x="10154484" y="0"/>
            <a:ext cx="2363727" cy="685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>
            <a:extLst>
              <a:ext uri="{FF2B5EF4-FFF2-40B4-BE49-F238E27FC236}">
                <a16:creationId xmlns:a16="http://schemas.microsoft.com/office/drawing/2014/main" id="{804820D8-890E-1F05-E02C-E71A034FFB2E}"/>
              </a:ext>
            </a:extLst>
          </p:cNvPr>
          <p:cNvSpPr/>
          <p:nvPr/>
        </p:nvSpPr>
        <p:spPr>
          <a:xfrm>
            <a:off x="6736038" y="687600"/>
            <a:ext cx="3670461" cy="548738"/>
          </a:xfrm>
          <a:custGeom>
            <a:avLst/>
            <a:gdLst/>
            <a:ahLst/>
            <a:cxnLst/>
            <a:rect l="l" t="t" r="r" b="b"/>
            <a:pathLst>
              <a:path w="12192000" h="4754880" extrusionOk="0">
                <a:moveTo>
                  <a:pt x="0" y="0"/>
                </a:moveTo>
                <a:lnTo>
                  <a:pt x="12192000" y="0"/>
                </a:lnTo>
                <a:lnTo>
                  <a:pt x="12192000" y="4754880"/>
                </a:lnTo>
                <a:lnTo>
                  <a:pt x="0" y="475488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>
            <a:extLst>
              <a:ext uri="{FF2B5EF4-FFF2-40B4-BE49-F238E27FC236}">
                <a16:creationId xmlns:a16="http://schemas.microsoft.com/office/drawing/2014/main" id="{6636F931-53B6-C9AA-306F-5E79BFE149FB}"/>
              </a:ext>
            </a:extLst>
          </p:cNvPr>
          <p:cNvSpPr txBox="1"/>
          <p:nvPr/>
        </p:nvSpPr>
        <p:spPr>
          <a:xfrm>
            <a:off x="305409" y="1219337"/>
            <a:ext cx="997448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PT" sz="200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Este módulo está dividido nos seguintes tópicos:</a:t>
            </a:r>
          </a:p>
          <a:p>
            <a:endParaRPr lang="pt-PT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1. Bem-estar e inclusão digital</a:t>
            </a:r>
          </a:p>
          <a:p>
            <a:r>
              <a:rPr lang="pt-PT" sz="2000" dirty="0">
                <a:solidFill>
                  <a:srgbClr val="636A6F"/>
                </a:solidFill>
              </a:rPr>
              <a:t>1.1. Síntese da formação e esquema da sessão</a:t>
            </a:r>
          </a:p>
          <a:p>
            <a:r>
              <a:rPr lang="pt-PT" sz="2000" dirty="0">
                <a:solidFill>
                  <a:srgbClr val="636A6F"/>
                </a:solidFill>
              </a:rPr>
              <a:t>1.2. Definição de inclusão digital, ligação social e bem-estar</a:t>
            </a:r>
          </a:p>
          <a:p>
            <a:r>
              <a:rPr lang="pt-PT" sz="2000" dirty="0">
                <a:solidFill>
                  <a:srgbClr val="636A6F"/>
                </a:solidFill>
              </a:rPr>
              <a:t>1.3. Importância do bem-estar digital no local de trabalho híbrido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2. Barreiras à inclusão digital</a:t>
            </a:r>
          </a:p>
          <a:p>
            <a:pPr marL="0" lvl="0" indent="0">
              <a:buFont typeface="Arial"/>
              <a:buNone/>
            </a:pPr>
            <a:r>
              <a:rPr lang="pt-PT" sz="2000" dirty="0">
                <a:solidFill>
                  <a:srgbClr val="636A6F"/>
                </a:solidFill>
              </a:rPr>
              <a:t>2.1. Identificação dos obstáculos à inclusão digital</a:t>
            </a:r>
          </a:p>
          <a:p>
            <a:pPr marL="0" lvl="0" indent="0">
              <a:buFont typeface="Arial"/>
              <a:buNone/>
            </a:pPr>
            <a:r>
              <a:rPr lang="pt-PT" sz="2000" dirty="0">
                <a:solidFill>
                  <a:srgbClr val="636A6F"/>
                </a:solidFill>
              </a:rPr>
              <a:t>2.2. Desafios de comunicação em ambientes de trabalho híbridos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3. Técnicas de comunicação inclusiva</a:t>
            </a:r>
          </a:p>
          <a:p>
            <a:r>
              <a:rPr lang="pt-PT" sz="2000" dirty="0">
                <a:solidFill>
                  <a:srgbClr val="636A6F"/>
                </a:solidFill>
              </a:rPr>
              <a:t>3.1. Desenvolvimento de técnicas de comunicação inclusivas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accent5"/>
                </a:solidFill>
              </a:rPr>
              <a:t>Tópico 4. Estratégias de bem-estar em ambientes de trabalho híbridos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>
                <a:solidFill>
                  <a:srgbClr val="636A6F"/>
                </a:solidFill>
              </a:rPr>
              <a:t>4.1. Desenvolvimento de estratégias de bem-estar em ambientes de trabalho híbridos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>
                <a:solidFill>
                  <a:srgbClr val="636A6F"/>
                </a:solidFill>
              </a:rPr>
              <a:t>4.2. Inclusão de equipas híbridas e bem-estar digital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9E8A4AE-EEE8-DABE-5F08-E486F76A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16;p2">
            <a:extLst>
              <a:ext uri="{FF2B5EF4-FFF2-40B4-BE49-F238E27FC236}">
                <a16:creationId xmlns:a16="http://schemas.microsoft.com/office/drawing/2014/main" id="{016B2B4B-CDBE-8F88-0913-8EF742EAE5AC}"/>
              </a:ext>
            </a:extLst>
          </p:cNvPr>
          <p:cNvSpPr txBox="1"/>
          <p:nvPr/>
        </p:nvSpPr>
        <p:spPr>
          <a:xfrm>
            <a:off x="1463425" y="333184"/>
            <a:ext cx="72187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Objetivo e descrição do módulo</a:t>
            </a:r>
          </a:p>
        </p:txBody>
      </p:sp>
    </p:spTree>
    <p:extLst>
      <p:ext uri="{BB962C8B-B14F-4D97-AF65-F5344CB8AC3E}">
        <p14:creationId xmlns:p14="http://schemas.microsoft.com/office/powerpoint/2010/main" val="138074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05A8418F-84A5-038B-18A5-9A3C99FB3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3484DC89-99F1-EAC5-4D69-192CEF184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cap="all" dirty="0">
              <a:solidFill>
                <a:schemeClr val="accent6"/>
              </a:solidFill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Fichas de trabalho do Quadro de Visibilidade impressas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Marcadores e</a:t>
            </a: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flipcharts</a:t>
            </a: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para os debates em grupo</a:t>
            </a:r>
            <a:endParaRPr lang="pt-PT" sz="20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3AC1BBA5-C4A8-1FA1-E0D6-8D379A9672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 que é a inclusão digital? O esforço global para colocar todos online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https://ctu.ieee.org/blog/2023/01/03/what-is-digital-inclusion-the-global-effort-to-bring-everyone-online/ </a:t>
            </a: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868E93"/>
              </a:buClr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Guia de reuniões inclusivas, Universidade de Harvard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https://edib.harvard.edu/files/dib/files/inclusive_meeting_guide_final_1.pdd </a:t>
            </a: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buClr>
                <a:srgbClr val="868E93"/>
              </a:buClr>
            </a:pP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</a:rPr>
              <a:t>Como evitar o viés de proximidade no local de trabalho</a:t>
            </a:r>
          </a:p>
          <a:p>
            <a:pPr marL="0" indent="0">
              <a:lnSpc>
                <a:spcPct val="100000"/>
              </a:lnSpc>
              <a:buClr>
                <a:srgbClr val="868E93"/>
              </a:buClr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  <a:hlinkClick r:id="rId5"/>
              </a:rPr>
              <a:t>www.justworks.com/blog/proximity-bias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481A142-CB02-2752-F8AB-5B6837905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8;p8">
            <a:extLst>
              <a:ext uri="{FF2B5EF4-FFF2-40B4-BE49-F238E27FC236}">
                <a16:creationId xmlns:a16="http://schemas.microsoft.com/office/drawing/2014/main" id="{451649B8-FDB4-D0CA-DDBC-4A609407B4BB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2.1. </a:t>
            </a:r>
            <a:r>
              <a:rPr lang="en-US" sz="3200" dirty="0" err="1">
                <a:solidFill>
                  <a:schemeClr val="accent6"/>
                </a:solidFill>
              </a:rPr>
              <a:t>Descobrir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barreiras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digitais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em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locais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trabalho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híbridos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9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EF8AC0C3-E653-D256-3437-3B56CAF0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1441C94A-EB97-213F-6F0B-AB055BC53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A704225-B276-FE4E-8154-D582C0E81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14397"/>
              </p:ext>
            </p:extLst>
          </p:nvPr>
        </p:nvGraphicFramePr>
        <p:xfrm>
          <a:off x="1244746" y="1509847"/>
          <a:ext cx="9245454" cy="4297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14229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  <a:gridCol w="6831225">
                  <a:extLst>
                    <a:ext uri="{9D8B030D-6E8A-4147-A177-3AD203B41FA5}">
                      <a16:colId xmlns:a16="http://schemas.microsoft.com/office/drawing/2014/main" val="395086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800" b="1" noProof="0" dirty="0"/>
                        <a:t>Importância da comunicação em equipas híbridas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b="0" noProof="0" dirty="0"/>
                        <a:t>Assegura o alinhamento com os objetivos e expetativas</a:t>
                      </a:r>
                    </a:p>
                    <a:p>
                      <a:endParaRPr lang="pt-PT" sz="1800" b="0" noProof="0" dirty="0"/>
                    </a:p>
                    <a:p>
                      <a:r>
                        <a:rPr lang="pt-PT" sz="1800" b="0" noProof="0" dirty="0"/>
                        <a:t>Cria confiança e promove a coesão da equipa</a:t>
                      </a:r>
                    </a:p>
                    <a:p>
                      <a:endParaRPr lang="pt-PT" sz="1800" b="0" noProof="0" dirty="0"/>
                    </a:p>
                    <a:p>
                      <a:r>
                        <a:rPr lang="pt-PT" sz="1800" b="0" noProof="0" dirty="0"/>
                        <a:t>Reduz os mal-entendidos e aumenta a produtividade</a:t>
                      </a:r>
                    </a:p>
                    <a:p>
                      <a:endParaRPr lang="pt-PT" sz="18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noProof="0"/>
                        <a:t>Barreiras comuns a uma comunicação eficaz</a:t>
                      </a:r>
                      <a:endParaRPr lang="pt-PT" sz="1800" noProof="0"/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noProof="0" dirty="0"/>
                        <a:t>Problemas técnicos: Internet instável, software incompatível, má qualidade áudio/vídeo</a:t>
                      </a:r>
                    </a:p>
                    <a:p>
                      <a:endParaRPr lang="pt-PT" sz="1800" noProof="0" dirty="0"/>
                    </a:p>
                    <a:p>
                      <a:r>
                        <a:rPr lang="pt-PT" sz="1800" noProof="0" dirty="0"/>
                        <a:t>Sinais sociais: dificuldade em interpretar a linguagem corporal, o tom ou o contexto emocional</a:t>
                      </a:r>
                    </a:p>
                    <a:p>
                      <a:endParaRPr lang="pt-PT" sz="1800" noProof="0" dirty="0"/>
                    </a:p>
                    <a:p>
                      <a:r>
                        <a:rPr lang="pt-PT" sz="1800" noProof="0" dirty="0"/>
                        <a:t>Lacunas no envolvimento: os participantes presenciais dominam os debates; os participantes remotos sentem-se excluídos</a:t>
                      </a:r>
                    </a:p>
                    <a:p>
                      <a:endParaRPr lang="pt-PT" sz="1800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45476"/>
                  </a:ext>
                </a:extLst>
              </a:tr>
            </a:tbl>
          </a:graphicData>
        </a:graphic>
      </p:graphicFrame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3B24A7E-C23A-325D-8563-988E00573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E452BF9E-2407-97E0-F19B-6704819C9622}"/>
              </a:ext>
            </a:extLst>
          </p:cNvPr>
          <p:cNvSpPr txBox="1"/>
          <p:nvPr/>
        </p:nvSpPr>
        <p:spPr>
          <a:xfrm>
            <a:off x="1244746" y="128919"/>
            <a:ext cx="1114537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2: Barreiras à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1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2.2. Desafios de comunicação em ambientes de trabalho híbridos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3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702E62A9-32DC-C817-65BC-BC8BFA45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51650ED8-CF48-64AE-4EE5-7C65EC88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4" name="Gráfico 3" descr="Router sem fios com preenchimento sólido">
            <a:extLst>
              <a:ext uri="{FF2B5EF4-FFF2-40B4-BE49-F238E27FC236}">
                <a16:creationId xmlns:a16="http://schemas.microsoft.com/office/drawing/2014/main" id="{EDB0C2F0-F1BB-9887-9833-C5CCFEE58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525" y="2514600"/>
            <a:ext cx="914400" cy="914400"/>
          </a:xfrm>
          <a:prstGeom prst="rect">
            <a:avLst/>
          </a:prstGeom>
        </p:spPr>
      </p:pic>
      <p:pic>
        <p:nvPicPr>
          <p:cNvPr id="8" name="Gráfico 7" descr="Género com preenchimento sólido">
            <a:extLst>
              <a:ext uri="{FF2B5EF4-FFF2-40B4-BE49-F238E27FC236}">
                <a16:creationId xmlns:a16="http://schemas.microsoft.com/office/drawing/2014/main" id="{E99F4414-F866-3D2B-8705-B419C7A0E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2630" y="2586807"/>
            <a:ext cx="914400" cy="914400"/>
          </a:xfrm>
          <a:prstGeom prst="rect">
            <a:avLst/>
          </a:prstGeom>
        </p:spPr>
      </p:pic>
      <p:pic>
        <p:nvPicPr>
          <p:cNvPr id="10" name="Gráfico 9" descr="Hierarquia com preenchimento sólido">
            <a:extLst>
              <a:ext uri="{FF2B5EF4-FFF2-40B4-BE49-F238E27FC236}">
                <a16:creationId xmlns:a16="http://schemas.microsoft.com/office/drawing/2014/main" id="{A05D4D52-32B8-49B0-2CEE-8FD800765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6976" y="2586807"/>
            <a:ext cx="914400" cy="914400"/>
          </a:xfrm>
          <a:prstGeom prst="rect">
            <a:avLst/>
          </a:prstGeom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316B68F-6D0F-79B6-5823-CA526F87A3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2C5CD23-BE5C-EAA5-D4A7-07D181BA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99293"/>
              </p:ext>
            </p:extLst>
          </p:nvPr>
        </p:nvGraphicFramePr>
        <p:xfrm>
          <a:off x="1905000" y="1327355"/>
          <a:ext cx="9118599" cy="5034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39533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3039533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3039533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noProof="0" dirty="0"/>
                        <a:t>Barreiras em reuniões híbridas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Barreiras técnicas</a:t>
                      </a:r>
                    </a:p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 dirty="0"/>
                        <a:t>Barreiras sociais</a:t>
                      </a:r>
                    </a:p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Barreiras estruturais</a:t>
                      </a:r>
                    </a:p>
                    <a:p>
                      <a:endParaRPr lang="pt-PT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0" i="0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Problemas de conetividade, que causam interrupções</a:t>
                      </a:r>
                    </a:p>
                    <a:p>
                      <a:pPr lvl="1"/>
                      <a:endParaRPr lang="pt-PT" sz="1600" noProof="0" dirty="0"/>
                    </a:p>
                    <a:p>
                      <a:pPr lvl="1"/>
                      <a:r>
                        <a:rPr lang="pt-PT" sz="1600" noProof="0" dirty="0"/>
                        <a:t>Formação inadequada em ferramentas virtuais, que conduz a ineficiências</a:t>
                      </a:r>
                    </a:p>
                    <a:p>
                      <a:pPr lvl="1"/>
                      <a:endParaRPr lang="pt-PT" sz="1600" noProof="0" dirty="0"/>
                    </a:p>
                    <a:p>
                      <a:pPr lvl="1"/>
                      <a:r>
                        <a:rPr lang="pt-PT" sz="1600" noProof="0" dirty="0"/>
                        <a:t>Falta de plataformas normalizadas entre as equipas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Desigualdade no acesso aos </a:t>
                      </a:r>
                      <a:r>
                        <a:rPr lang="pt-PT" sz="1600" spc="-30" baseline="0" noProof="0" dirty="0"/>
                        <a:t>debates e à tomada de decisões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-30" baseline="0" noProof="0" dirty="0"/>
                        <a:t>Os participantes à distância são </a:t>
                      </a:r>
                      <a:r>
                        <a:rPr lang="pt-PT" sz="1600" noProof="0" dirty="0"/>
                        <a:t>frequentemente secundarizados nas dinâmicas de grupo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-50" baseline="0" noProof="0" dirty="0"/>
                        <a:t>Fusos horários desalinhados, que </a:t>
                      </a:r>
                      <a:r>
                        <a:rPr lang="pt-PT" sz="1600" spc="-10" baseline="0" noProof="0" dirty="0"/>
                        <a:t>criam desafios de agendamento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Protocolos de reunião inconsistentes ou ordens de trabalhos pouco claras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Atribuição insuficiente de funções ou responsabilidades durante as reuniões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-70" baseline="0" noProof="0" dirty="0"/>
                        <a:t>Falta de mecanismos de </a:t>
                      </a:r>
                      <a:r>
                        <a:rPr lang="pt-PT" sz="1600" i="1" spc="-70" baseline="0" noProof="0" dirty="0"/>
                        <a:t>feedback</a:t>
                      </a:r>
                      <a:r>
                        <a:rPr lang="pt-PT" sz="1600" spc="-70" baseline="0" noProof="0" dirty="0"/>
                        <a:t> </a:t>
                      </a:r>
                      <a:r>
                        <a:rPr lang="pt-PT" sz="1600" spc="-30" baseline="0" noProof="0" dirty="0"/>
                        <a:t>para uma melhoria contínua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sp>
        <p:nvSpPr>
          <p:cNvPr id="6" name="Google Shape;131;g30fd5a3148a_2_0">
            <a:extLst>
              <a:ext uri="{FF2B5EF4-FFF2-40B4-BE49-F238E27FC236}">
                <a16:creationId xmlns:a16="http://schemas.microsoft.com/office/drawing/2014/main" id="{387BC162-F230-A40C-3E05-CB699F0B12B8}"/>
              </a:ext>
            </a:extLst>
          </p:cNvPr>
          <p:cNvSpPr txBox="1"/>
          <p:nvPr/>
        </p:nvSpPr>
        <p:spPr>
          <a:xfrm>
            <a:off x="1244746" y="128919"/>
            <a:ext cx="1114537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2: Barreiras à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1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2.2. Desafios de comunicação em ambientes de trabalho híbridos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D1CF37F6-B8D8-66DF-4B70-67714199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F5463D95-1532-4B71-4D21-DDFC0303A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4B19721-A28D-7FC5-5DA8-247C36D4E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34238"/>
              </p:ext>
            </p:extLst>
          </p:nvPr>
        </p:nvGraphicFramePr>
        <p:xfrm>
          <a:off x="2307303" y="1327355"/>
          <a:ext cx="8449597" cy="52182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34597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057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noProof="0"/>
                        <a:t>Estratégias para ultrapassar barreiras em reuniões híbridas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305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 dirty="0"/>
                        <a:t>Soluções técnicas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 dirty="0"/>
                        <a:t>Soluções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 dirty="0"/>
                        <a:t>Soluções estruturais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146918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pt-PT" sz="1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pt-PT" sz="9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pt-PT" sz="10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2807011">
                <a:tc>
                  <a:txBody>
                    <a:bodyPr/>
                    <a:lstStyle/>
                    <a:p>
                      <a:pPr lvl="1"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Investir em equipamento </a:t>
                      </a:r>
                      <a:r>
                        <a:rPr lang="pt-PT" sz="1600" spc="-70" baseline="0" noProof="0" dirty="0"/>
                        <a:t>áudio e vídeo de alta qualidade</a:t>
                      </a:r>
                    </a:p>
                    <a:p>
                      <a:pPr lvl="1"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Proporcionar sessões de formação aos empregados em plataformas virtuais</a:t>
                      </a:r>
                    </a:p>
                    <a:p>
                      <a:pPr lvl="1"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Assegurar uma conetividade estável e sólida à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Facilitar práticas de reunião inclusivas, como a vez de intervir e a escuta ativa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Incentivar a utilização de sinais visuais (por exemplo, recursos para levantar as mãos em plataformas virtuais)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Contactar regularmente os participantes à distância para obter </a:t>
                      </a:r>
                      <a:r>
                        <a:rPr lang="pt-PT" sz="1600" i="1" noProof="0" dirty="0"/>
                        <a:t>feedback</a:t>
                      </a:r>
                      <a:r>
                        <a:rPr lang="pt-PT" sz="1600" noProof="0" dirty="0"/>
                        <a:t> e envolvimento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Utilizar agendas estruturadas, partilhadas com antecedência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Atribuir funções específicas (cronometrista, facilitador, </a:t>
                      </a:r>
                      <a:r>
                        <a:rPr lang="pt-PT" sz="1600" spc="50" baseline="0" noProof="0" dirty="0"/>
                        <a:t>anotador) para aumentar a eficiência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PT" sz="1600" noProof="0" dirty="0"/>
                        <a:t>Implementar mecanismos de acompanhamento para documentar e partilhar os resultados das reuniões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pic>
        <p:nvPicPr>
          <p:cNvPr id="4" name="Gráfico 3" descr="Router sem fios com preenchimento sólido">
            <a:extLst>
              <a:ext uri="{FF2B5EF4-FFF2-40B4-BE49-F238E27FC236}">
                <a16:creationId xmlns:a16="http://schemas.microsoft.com/office/drawing/2014/main" id="{6EDEB78C-6850-5C10-EC04-6292D537E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8949" y="2238258"/>
            <a:ext cx="914400" cy="914400"/>
          </a:xfrm>
          <a:prstGeom prst="rect">
            <a:avLst/>
          </a:prstGeom>
        </p:spPr>
      </p:pic>
      <p:pic>
        <p:nvPicPr>
          <p:cNvPr id="8" name="Gráfico 7" descr="Género com preenchimento sólido">
            <a:extLst>
              <a:ext uri="{FF2B5EF4-FFF2-40B4-BE49-F238E27FC236}">
                <a16:creationId xmlns:a16="http://schemas.microsoft.com/office/drawing/2014/main" id="{FD08E967-3143-6276-4B6B-53C83E5315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3524" y="2238258"/>
            <a:ext cx="914400" cy="914400"/>
          </a:xfrm>
          <a:prstGeom prst="rect">
            <a:avLst/>
          </a:prstGeom>
        </p:spPr>
      </p:pic>
      <p:pic>
        <p:nvPicPr>
          <p:cNvPr id="10" name="Gráfico 9" descr="Hierarquia com preenchimento sólido">
            <a:extLst>
              <a:ext uri="{FF2B5EF4-FFF2-40B4-BE49-F238E27FC236}">
                <a16:creationId xmlns:a16="http://schemas.microsoft.com/office/drawing/2014/main" id="{43D36D8E-34DB-1F77-DAE7-A34274928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28099" y="2238258"/>
            <a:ext cx="914400" cy="914400"/>
          </a:xfrm>
          <a:prstGeom prst="rect">
            <a:avLst/>
          </a:prstGeom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7D9F847-60CF-76FB-960A-C482758C6E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6" name="Google Shape;131;g30fd5a3148a_2_0">
            <a:extLst>
              <a:ext uri="{FF2B5EF4-FFF2-40B4-BE49-F238E27FC236}">
                <a16:creationId xmlns:a16="http://schemas.microsoft.com/office/drawing/2014/main" id="{FE453FC6-9598-57E9-A554-47BD8F043905}"/>
              </a:ext>
            </a:extLst>
          </p:cNvPr>
          <p:cNvSpPr txBox="1"/>
          <p:nvPr/>
        </p:nvSpPr>
        <p:spPr>
          <a:xfrm>
            <a:off x="1244746" y="128919"/>
            <a:ext cx="1114537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2: Barreiras à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1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2.2. Desafios de comunicação em ambientes de trabalho híbridos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00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16348025-31CD-E7D0-D7EC-E96166C55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92107CD7-5648-6F94-F4C5-668F62EB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4" name="Gráfico 3" descr="Cuidados com preenchimento sólido">
            <a:extLst>
              <a:ext uri="{FF2B5EF4-FFF2-40B4-BE49-F238E27FC236}">
                <a16:creationId xmlns:a16="http://schemas.microsoft.com/office/drawing/2014/main" id="{9335837D-2C4F-8D03-C989-F1D648F81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7271" y="2629664"/>
            <a:ext cx="914400" cy="914400"/>
          </a:xfrm>
          <a:prstGeom prst="rect">
            <a:avLst/>
          </a:prstGeom>
        </p:spPr>
      </p:pic>
      <p:pic>
        <p:nvPicPr>
          <p:cNvPr id="6" name="Gráfico 5" descr="Inteligência Artificial com preenchimento sólido">
            <a:extLst>
              <a:ext uri="{FF2B5EF4-FFF2-40B4-BE49-F238E27FC236}">
                <a16:creationId xmlns:a16="http://schemas.microsoft.com/office/drawing/2014/main" id="{CFADE332-852B-DA1C-7B5A-174A9A517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0331" y="2722441"/>
            <a:ext cx="914400" cy="914400"/>
          </a:xfrm>
          <a:prstGeom prst="rect">
            <a:avLst/>
          </a:prstGeom>
        </p:spPr>
      </p:pic>
      <p:pic>
        <p:nvPicPr>
          <p:cNvPr id="9" name="Gráfico 8" descr="Dança com preenchimento sólido">
            <a:extLst>
              <a:ext uri="{FF2B5EF4-FFF2-40B4-BE49-F238E27FC236}">
                <a16:creationId xmlns:a16="http://schemas.microsoft.com/office/drawing/2014/main" id="{A5875DEC-3703-E1D0-671A-683670498C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8639" y="2722441"/>
            <a:ext cx="914400" cy="914400"/>
          </a:xfrm>
          <a:prstGeom prst="rect">
            <a:avLst/>
          </a:prstGeom>
        </p:spPr>
      </p:pic>
      <p:pic>
        <p:nvPicPr>
          <p:cNvPr id="11" name="Gráfico 10" descr="Influenciador com preenchimento sólido">
            <a:extLst>
              <a:ext uri="{FF2B5EF4-FFF2-40B4-BE49-F238E27FC236}">
                <a16:creationId xmlns:a16="http://schemas.microsoft.com/office/drawing/2014/main" id="{963420A2-2412-7D80-11F7-B87AB35B5F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66161" y="2722441"/>
            <a:ext cx="914400" cy="914400"/>
          </a:xfrm>
          <a:prstGeom prst="rect">
            <a:avLst/>
          </a:prstGeom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B538067-17EE-D151-AE5B-623DCCBA19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1DADB7E-1BCC-5D87-46DA-226E2CD8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6888"/>
              </p:ext>
            </p:extLst>
          </p:nvPr>
        </p:nvGraphicFramePr>
        <p:xfrm>
          <a:off x="2033639" y="1336040"/>
          <a:ext cx="8647061" cy="5278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14334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79352222"/>
                    </a:ext>
                  </a:extLst>
                </a:gridCol>
                <a:gridCol w="2220861">
                  <a:extLst>
                    <a:ext uri="{9D8B030D-6E8A-4147-A177-3AD203B41FA5}">
                      <a16:colId xmlns:a16="http://schemas.microsoft.com/office/drawing/2014/main" val="31025619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40415459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Vantagens de enfrentar os desafios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10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Maior coesão da equipa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Aumento da produtividade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Melhor bem-estar dos trabalhadores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Melhoria da inclusão digital e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4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8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Relações mais fortes entre os membros da equipa presencial e remota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Maior confiança e camaradagem no seio das equipas</a:t>
                      </a:r>
                    </a:p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 comunicação simplificada reduz </a:t>
                      </a:r>
                      <a:r>
                        <a:rPr lang="pt-PT" sz="1600" spc="-30" baseline="0" noProof="0" dirty="0"/>
                        <a:t>os erros e os atrasos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spc="40" baseline="0" noProof="0" dirty="0"/>
                        <a:t>As equipas passam menos tempo a resolver mal-entendidos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As práticas inclusivas promovem um sentimento de pertença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Reduz o</a:t>
                      </a:r>
                      <a:r>
                        <a:rPr lang="pt-PT" sz="1600" i="1" noProof="0" dirty="0"/>
                        <a:t> stress </a:t>
                      </a:r>
                      <a:r>
                        <a:rPr lang="pt-PT" sz="1600" noProof="0" dirty="0"/>
                        <a:t>e a frustração associados a barreiras técnicas ou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Igualdade de oportunidades de participação, independentemente da localização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Atende às diversas necessidades dos trabalhadores, </a:t>
                      </a:r>
                      <a:r>
                        <a:rPr lang="pt-PT" sz="1600" spc="-10" baseline="0" noProof="0" dirty="0"/>
                        <a:t>promovendo a equidade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60519"/>
                  </a:ext>
                </a:extLst>
              </a:tr>
            </a:tbl>
          </a:graphicData>
        </a:graphic>
      </p:graphicFrame>
      <p:sp>
        <p:nvSpPr>
          <p:cNvPr id="8" name="Google Shape;131;g30fd5a3148a_2_0">
            <a:extLst>
              <a:ext uri="{FF2B5EF4-FFF2-40B4-BE49-F238E27FC236}">
                <a16:creationId xmlns:a16="http://schemas.microsoft.com/office/drawing/2014/main" id="{8E370D8E-E3C6-AEF1-392A-3B38C91B1DD6}"/>
              </a:ext>
            </a:extLst>
          </p:cNvPr>
          <p:cNvSpPr txBox="1"/>
          <p:nvPr/>
        </p:nvSpPr>
        <p:spPr>
          <a:xfrm>
            <a:off x="1244746" y="128919"/>
            <a:ext cx="1114537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2: Barreiras à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1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2.2. Desafios de comunicação em ambientes de trabalho híbridos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79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7D9D3F1-798F-1D04-9BE2-C97D7FE1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FD7C0269-F255-2545-967B-5448AA5685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 dirty="0"/>
              <a:t> </a:t>
            </a:r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19920883-B225-49B6-4550-9544034403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5619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9909308B-9D27-36B0-C7E8-055625F9F948}"/>
              </a:ext>
            </a:extLst>
          </p:cNvPr>
          <p:cNvSpPr txBox="1"/>
          <p:nvPr/>
        </p:nvSpPr>
        <p:spPr>
          <a:xfrm>
            <a:off x="6543675" y="2724085"/>
            <a:ext cx="5400675" cy="33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18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os desafios e as oportunidades de </a:t>
            </a:r>
            <a:r>
              <a:rPr lang="pt-PT" sz="1800" i="1" spc="-2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 social, em modelos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18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aplicar técnicas para equilibrar a utilização da tecnologia com abordagens centradas no ser humano, para manter as ligações sociais</a:t>
            </a:r>
            <a:endParaRPr lang="pt-PT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233C5275-0965-FE09-78DA-9F755124C3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3310" y="1488289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identificar barreiras de comunicação comuns e desenvolver, em colaboração, estratégias para as superar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234263A6-263F-FA70-14B1-68AF4ACD66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34975B12-314B-C54C-56E2-57D07D10F685}"/>
              </a:ext>
            </a:extLst>
          </p:cNvPr>
          <p:cNvSpPr txBox="1"/>
          <p:nvPr/>
        </p:nvSpPr>
        <p:spPr>
          <a:xfrm>
            <a:off x="7775291" y="1561980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2F80EE6-D366-F22D-2E79-833D4D257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D4CAA1C0-836A-447B-0D0A-6EE0EC8A5C27}"/>
              </a:ext>
            </a:extLst>
          </p:cNvPr>
          <p:cNvSpPr txBox="1">
            <a:spLocks/>
          </p:cNvSpPr>
          <p:nvPr/>
        </p:nvSpPr>
        <p:spPr>
          <a:xfrm>
            <a:off x="1306285" y="207980"/>
            <a:ext cx="10736035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2.2. Simulação de uma reunião híbrida</a:t>
            </a:r>
          </a:p>
        </p:txBody>
      </p:sp>
    </p:spTree>
    <p:extLst>
      <p:ext uri="{BB962C8B-B14F-4D97-AF65-F5344CB8AC3E}">
        <p14:creationId xmlns:p14="http://schemas.microsoft.com/office/powerpoint/2010/main" val="1369868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BB0BEE4-E4D8-FA4C-7C09-7EBD03B7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FB48EA34-49EC-4C24-07AB-DE4F37B14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0787" y="1506583"/>
            <a:ext cx="977042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Participar na dramatização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Interpretar o papel atribuído e contribuir para a reunião simulada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Utilizar o cartão de cenário, para orientar a abordagem aos desafios apresentados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PASSO 2 - Participar no debate em grupo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as suas observações durante o debate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PASSO 3 - Refletir e aplicar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Utilizar a folha de </a:t>
            </a:r>
            <a:r>
              <a:rPr lang="pt-PT" sz="24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feedback</a:t>
            </a: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 para recolher informações e estratégias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9869BD"/>
              </a:buClr>
              <a:buSzPts val="1800"/>
              <a:buNone/>
            </a:pPr>
            <a:endParaRPr lang="pt-PT" sz="2400" b="1" dirty="0">
              <a:solidFill>
                <a:srgbClr val="12501B"/>
              </a:solidFill>
            </a:endParaRP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90962B46-1C48-39B4-0A7E-89C13F899FD7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4F435760-E01C-9A6F-EDF3-93BE34364B79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00h:40m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B4262AA-B160-77B4-60FF-CAB60A3BE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38;p8">
            <a:extLst>
              <a:ext uri="{FF2B5EF4-FFF2-40B4-BE49-F238E27FC236}">
                <a16:creationId xmlns:a16="http://schemas.microsoft.com/office/drawing/2014/main" id="{7F1D27C7-1D8E-8B5F-84B5-4CAD4ADC1CE4}"/>
              </a:ext>
            </a:extLst>
          </p:cNvPr>
          <p:cNvSpPr txBox="1">
            <a:spLocks/>
          </p:cNvSpPr>
          <p:nvPr/>
        </p:nvSpPr>
        <p:spPr>
          <a:xfrm>
            <a:off x="1306285" y="207980"/>
            <a:ext cx="10736035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2.2. Simulação de uma reunião híbrida</a:t>
            </a:r>
          </a:p>
        </p:txBody>
      </p:sp>
    </p:spTree>
    <p:extLst>
      <p:ext uri="{BB962C8B-B14F-4D97-AF65-F5344CB8AC3E}">
        <p14:creationId xmlns:p14="http://schemas.microsoft.com/office/powerpoint/2010/main" val="960430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74B4AA06-8ED9-A6C2-47CA-3E837BCF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E6B00D01-C1C2-D8A4-FC5C-0994B3B1AE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cap="all" dirty="0">
              <a:solidFill>
                <a:schemeClr val="accent6"/>
              </a:solidFill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Ficha de atividade 2 Cartões de cenários: Desafios </a:t>
            </a: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das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reuniões híbridas</a:t>
            </a:r>
          </a:p>
          <a:p>
            <a:pPr marL="228600" indent="-228600">
              <a:buClr>
                <a:srgbClr val="9869BD"/>
              </a:buClr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Ficha de atividade 3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</a:rPr>
              <a:t>Desafios de comunicação em ambientes de trabalho híbridos: </a:t>
            </a:r>
            <a:r>
              <a:rPr lang="pt-PT" sz="2000" i="1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Feedback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da reunião híbrida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Flipchart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/Quadro branco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Artigos de papelaria (canetas, marcadores e papel para anotações)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0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2DE5A5FD-AEF9-CE7C-A885-2C99DBDD97C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9869BD"/>
              </a:buClr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as a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Prospect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Applied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Socio-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Research.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doi.org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/10.54609/reaser.v25i1.286.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Harunavamwe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, M., &amp;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Kanengoni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, H. (2023).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virtual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interaction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technostress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organisational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work-family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conflict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African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Journal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Management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PT" sz="2000" i="0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doi.org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/10.1108/ajems-07-2022-0306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7D9ADCA-F8B5-095F-9F2A-8FA7FE7C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38;p8">
            <a:extLst>
              <a:ext uri="{FF2B5EF4-FFF2-40B4-BE49-F238E27FC236}">
                <a16:creationId xmlns:a16="http://schemas.microsoft.com/office/drawing/2014/main" id="{1908FF74-75A7-5D09-48EE-1AB1397F61A4}"/>
              </a:ext>
            </a:extLst>
          </p:cNvPr>
          <p:cNvSpPr txBox="1">
            <a:spLocks/>
          </p:cNvSpPr>
          <p:nvPr/>
        </p:nvSpPr>
        <p:spPr>
          <a:xfrm>
            <a:off x="1306285" y="207980"/>
            <a:ext cx="10736035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pt-PT" sz="3200" dirty="0">
                <a:solidFill>
                  <a:schemeClr val="accent6"/>
                </a:solidFill>
              </a:rPr>
              <a:t>Atividade 2.2. Simulação de uma reunião híbrida</a:t>
            </a:r>
          </a:p>
        </p:txBody>
      </p:sp>
    </p:spTree>
    <p:extLst>
      <p:ext uri="{BB962C8B-B14F-4D97-AF65-F5344CB8AC3E}">
        <p14:creationId xmlns:p14="http://schemas.microsoft.com/office/powerpoint/2010/main" val="547093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C53E4F6E-E584-4541-5678-055996555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632F27BE-5572-A38E-812B-0A8C1B7F4160}"/>
              </a:ext>
            </a:extLst>
          </p:cNvPr>
          <p:cNvSpPr txBox="1"/>
          <p:nvPr/>
        </p:nvSpPr>
        <p:spPr>
          <a:xfrm>
            <a:off x="4890343" y="2848993"/>
            <a:ext cx="6033295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600">
                <a:solidFill>
                  <a:schemeClr val="accent5"/>
                </a:solidFill>
              </a:rPr>
              <a:t>Tópico 3</a:t>
            </a:r>
            <a:br>
              <a:rPr lang="pt-PT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>
                <a:solidFill>
                  <a:schemeClr val="accent5"/>
                </a:solidFill>
              </a:rPr>
              <a:t>Técnicas de comunicação inclusiva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CE8FFE6-48DE-9344-027C-06182E1170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A52FEB6-E79D-5353-5974-27AD3A254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97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4E9D5C10-CC8A-C4CE-C296-0D851AC6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F995A806-78A7-32EF-15E2-582F3AA6D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442371-9439-C6E6-F91A-F73034779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66630"/>
              </p:ext>
            </p:extLst>
          </p:nvPr>
        </p:nvGraphicFramePr>
        <p:xfrm>
          <a:off x="2031999" y="394550"/>
          <a:ext cx="9491407" cy="60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BC64A87-45B8-E142-24B7-C84DCEBAE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3397826B-64E6-DD61-E969-840486EA1482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</a:t>
            </a:r>
            <a:r>
              <a:rPr lang="en-GB" sz="3200" dirty="0">
                <a:solidFill>
                  <a:schemeClr val="accent6"/>
                </a:solidFill>
              </a:rPr>
              <a:t>3: </a:t>
            </a:r>
            <a:r>
              <a:rPr lang="en-GB" sz="3200" dirty="0" err="1">
                <a:solidFill>
                  <a:schemeClr val="accent6"/>
                </a:solidFill>
              </a:rPr>
              <a:t>Técnicas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comunicação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inclusiva</a:t>
            </a:r>
            <a:endParaRPr lang="pt-PT" sz="3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3.1. Desenvolvimento de técnicas de comunicação inclusivas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2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6ABBAC95-E9AF-1907-E006-EDDBE2462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50B3DEDD-C07B-59F3-4ED7-6F9F1F856A10}"/>
              </a:ext>
            </a:extLst>
          </p:cNvPr>
          <p:cNvSpPr txBox="1"/>
          <p:nvPr/>
        </p:nvSpPr>
        <p:spPr>
          <a:xfrm>
            <a:off x="4890344" y="2848993"/>
            <a:ext cx="508476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600">
                <a:solidFill>
                  <a:schemeClr val="accent5"/>
                </a:solidFill>
              </a:rPr>
              <a:t>Tópico 1</a:t>
            </a:r>
            <a:br>
              <a:rPr lang="pt-PT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>
                <a:solidFill>
                  <a:schemeClr val="accent5"/>
                </a:solidFill>
              </a:rPr>
              <a:t>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39A02F7-EAF3-DD58-E1E0-62CE2E0E6C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ED89A9F-84EB-DF92-FA1F-73A85C35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1502413-A9B7-9074-EF76-814E146A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9CC6E436-6D6B-C2A8-DCD2-FA8ED28C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C154355-6AA2-5A4B-BC74-817C6A421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4946"/>
              </p:ext>
            </p:extLst>
          </p:nvPr>
        </p:nvGraphicFramePr>
        <p:xfrm>
          <a:off x="2090709" y="1354907"/>
          <a:ext cx="8950527" cy="430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92950">
                  <a:extLst>
                    <a:ext uri="{9D8B030D-6E8A-4147-A177-3AD203B41FA5}">
                      <a16:colId xmlns:a16="http://schemas.microsoft.com/office/drawing/2014/main" val="4145533753"/>
                    </a:ext>
                  </a:extLst>
                </a:gridCol>
                <a:gridCol w="1872829">
                  <a:extLst>
                    <a:ext uri="{9D8B030D-6E8A-4147-A177-3AD203B41FA5}">
                      <a16:colId xmlns:a16="http://schemas.microsoft.com/office/drawing/2014/main" val="3035056485"/>
                    </a:ext>
                  </a:extLst>
                </a:gridCol>
                <a:gridCol w="2053654">
                  <a:extLst>
                    <a:ext uri="{9D8B030D-6E8A-4147-A177-3AD203B41FA5}">
                      <a16:colId xmlns:a16="http://schemas.microsoft.com/office/drawing/2014/main" val="2368799437"/>
                    </a:ext>
                  </a:extLst>
                </a:gridCol>
                <a:gridCol w="1410140">
                  <a:extLst>
                    <a:ext uri="{9D8B030D-6E8A-4147-A177-3AD203B41FA5}">
                      <a16:colId xmlns:a16="http://schemas.microsoft.com/office/drawing/2014/main" val="1217560299"/>
                    </a:ext>
                  </a:extLst>
                </a:gridCol>
                <a:gridCol w="2120954">
                  <a:extLst>
                    <a:ext uri="{9D8B030D-6E8A-4147-A177-3AD203B41FA5}">
                      <a16:colId xmlns:a16="http://schemas.microsoft.com/office/drawing/2014/main" val="17514195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Técnicas de comunicação inclusiva em reuniões híbridas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0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noProof="0"/>
                        <a:t>Preparação</a:t>
                      </a:r>
                    </a:p>
                  </a:txBody>
                  <a:tcPr>
                    <a:solidFill>
                      <a:srgbClr val="A02B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Envolvimento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Visibilidade e participação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Equidade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/>
                        <a:t>Moderação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7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  <a:p>
                      <a:endParaRPr lang="pt-PT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Partilhar os materiais com antecedência, para permitir o mesmo tempo de preparação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Utilizar ferramentas como questionários, quebra-gelos e quadros brancos virtuais, para promover a interação</a:t>
                      </a:r>
                    </a:p>
                  </a:txBody>
                  <a:tcPr>
                    <a:solidFill>
                      <a:srgbClr val="A02B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Incentivar todos os participantes a terem as câmaras ligadas, a falarem claramente e utilizar um moderador, para gerir eficazmente os contributos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Atribuir </a:t>
                      </a:r>
                      <a:r>
                        <a:rPr lang="pt-PT" sz="1600" spc="-70" baseline="0" noProof="0" dirty="0"/>
                        <a:t>“parceiros” aos </a:t>
                      </a:r>
                      <a:r>
                        <a:rPr lang="pt-PT" sz="1600" noProof="0" dirty="0"/>
                        <a:t>participantes remotos, para garantir que são incluídos nos debates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Um moderador de reuniões apoia os </a:t>
                      </a:r>
                      <a:r>
                        <a:rPr lang="pt-PT" sz="1600" spc="-20" baseline="0" noProof="0" dirty="0"/>
                        <a:t>participantes remotos </a:t>
                      </a:r>
                      <a:r>
                        <a:rPr lang="pt-PT" sz="1600" noProof="0" dirty="0"/>
                        <a:t>com desafios técnicos, destaca as suas questões e </a:t>
                      </a:r>
                      <a:r>
                        <a:rPr lang="pt-PT" sz="1600" spc="-60" baseline="0" noProof="0" dirty="0"/>
                        <a:t>assegura contribuições</a:t>
                      </a:r>
                      <a:r>
                        <a:rPr lang="pt-PT" sz="1600" noProof="0" dirty="0"/>
                        <a:t> estruturadas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3482"/>
                  </a:ext>
                </a:extLst>
              </a:tr>
            </a:tbl>
          </a:graphicData>
        </a:graphic>
      </p:graphicFrame>
      <p:pic>
        <p:nvPicPr>
          <p:cNvPr id="11" name="Gráfico 10" descr="Procurar em pasta com preenchimento sólido">
            <a:extLst>
              <a:ext uri="{FF2B5EF4-FFF2-40B4-BE49-F238E27FC236}">
                <a16:creationId xmlns:a16="http://schemas.microsoft.com/office/drawing/2014/main" id="{19295516-35DC-3F3E-A006-778F9C931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7284" y="2514600"/>
            <a:ext cx="914400" cy="914400"/>
          </a:xfrm>
          <a:prstGeom prst="rect">
            <a:avLst/>
          </a:prstGeom>
        </p:spPr>
      </p:pic>
      <p:pic>
        <p:nvPicPr>
          <p:cNvPr id="15" name="Gráfico 14" descr="Seta circular com preenchimento sólido">
            <a:extLst>
              <a:ext uri="{FF2B5EF4-FFF2-40B4-BE49-F238E27FC236}">
                <a16:creationId xmlns:a16="http://schemas.microsoft.com/office/drawing/2014/main" id="{C4BFAB76-49BA-E4A9-9FFE-41FD50191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5957" y="2514600"/>
            <a:ext cx="914400" cy="914400"/>
          </a:xfrm>
          <a:prstGeom prst="rect">
            <a:avLst/>
          </a:prstGeom>
        </p:spPr>
      </p:pic>
      <p:pic>
        <p:nvPicPr>
          <p:cNvPr id="17" name="Gráfico 16" descr="Lâmpada e engrenagem com preenchimento sólido">
            <a:extLst>
              <a:ext uri="{FF2B5EF4-FFF2-40B4-BE49-F238E27FC236}">
                <a16:creationId xmlns:a16="http://schemas.microsoft.com/office/drawing/2014/main" id="{674677C7-F781-C3A0-6603-D1149AD4D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7548" y="2514600"/>
            <a:ext cx="914400" cy="914400"/>
          </a:xfrm>
          <a:prstGeom prst="rect">
            <a:avLst/>
          </a:prstGeom>
        </p:spPr>
      </p:pic>
      <p:pic>
        <p:nvPicPr>
          <p:cNvPr id="19" name="Gráfico 18" descr="Aperto de mão com preenchimento sólido">
            <a:extLst>
              <a:ext uri="{FF2B5EF4-FFF2-40B4-BE49-F238E27FC236}">
                <a16:creationId xmlns:a16="http://schemas.microsoft.com/office/drawing/2014/main" id="{914E20DA-2DA7-4306-1331-6AAAC14226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0349" y="2514600"/>
            <a:ext cx="914400" cy="914400"/>
          </a:xfrm>
          <a:prstGeom prst="rect">
            <a:avLst/>
          </a:prstGeom>
        </p:spPr>
      </p:pic>
      <p:pic>
        <p:nvPicPr>
          <p:cNvPr id="21" name="Gráfico 20" descr="Call center com preenchimento sólido">
            <a:extLst>
              <a:ext uri="{FF2B5EF4-FFF2-40B4-BE49-F238E27FC236}">
                <a16:creationId xmlns:a16="http://schemas.microsoft.com/office/drawing/2014/main" id="{5F60FFA9-7767-8D45-84F4-B687B6170E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04516" y="2514600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670A1BC-7FB0-507B-EB3B-986267974D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B58B1AD3-DF82-EE71-4620-91A6914E75AE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</a:t>
            </a:r>
            <a:r>
              <a:rPr lang="en-GB" sz="3200" dirty="0">
                <a:solidFill>
                  <a:schemeClr val="accent6"/>
                </a:solidFill>
              </a:rPr>
              <a:t>3: </a:t>
            </a:r>
            <a:r>
              <a:rPr lang="en-GB" sz="3200" dirty="0" err="1">
                <a:solidFill>
                  <a:schemeClr val="accent6"/>
                </a:solidFill>
              </a:rPr>
              <a:t>Técnicas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comunicação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inclusiva</a:t>
            </a:r>
            <a:endParaRPr lang="pt-PT" sz="3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3.1. Desenvolvimento de técnicas de comunicação inclusivas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19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91FC33DB-41E9-8CD3-801E-0796FE9B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16DBA046-5D37-A316-C0C9-918B48A5A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D9CAB3-493F-4903-68F5-77924D41A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697845"/>
              </p:ext>
            </p:extLst>
          </p:nvPr>
        </p:nvGraphicFramePr>
        <p:xfrm>
          <a:off x="2425404" y="12011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3A41E1E-C4D7-D0D6-F62D-B3B46D2B8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5C085979-6DD3-8A7C-8317-F8CEE6265D8C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</a:t>
            </a:r>
            <a:r>
              <a:rPr lang="en-GB" sz="3200" dirty="0">
                <a:solidFill>
                  <a:schemeClr val="accent6"/>
                </a:solidFill>
              </a:rPr>
              <a:t>3: </a:t>
            </a:r>
            <a:r>
              <a:rPr lang="en-GB" sz="3200" dirty="0" err="1">
                <a:solidFill>
                  <a:schemeClr val="accent6"/>
                </a:solidFill>
              </a:rPr>
              <a:t>Técnicas</a:t>
            </a:r>
            <a:r>
              <a:rPr lang="en-GB" sz="3200" dirty="0">
                <a:solidFill>
                  <a:schemeClr val="accent6"/>
                </a:solidFill>
              </a:rPr>
              <a:t> de </a:t>
            </a:r>
            <a:r>
              <a:rPr lang="en-GB" sz="3200" dirty="0" err="1">
                <a:solidFill>
                  <a:schemeClr val="accent6"/>
                </a:solidFill>
              </a:rPr>
              <a:t>comunicação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GB" sz="3200" dirty="0" err="1">
                <a:solidFill>
                  <a:schemeClr val="accent6"/>
                </a:solidFill>
              </a:rPr>
              <a:t>inclusiva</a:t>
            </a:r>
            <a:endParaRPr lang="pt-PT" sz="3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3.1. Desenvolvimento de técnicas de comunicação inclusivas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96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B7365D3B-B3EE-8574-7CE5-1DF3E9FA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98F69F28-4E28-3DAA-D0D1-EDE44790F95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B1ED0465-613E-75CD-E6D6-45B5B6D47A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5166" y="14157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DA4F244A-EDD4-9305-23F6-B19044B8144B}"/>
              </a:ext>
            </a:extLst>
          </p:cNvPr>
          <p:cNvSpPr txBox="1"/>
          <p:nvPr/>
        </p:nvSpPr>
        <p:spPr>
          <a:xfrm>
            <a:off x="6372225" y="2511163"/>
            <a:ext cx="5670096" cy="402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0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conceber estratégias para promover o bem-estar digital e a ligação social, em locais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aplicar técnicas para equilibrar a utilização da tecnologia com abordagens centradas no ser humano, para manter as ligações sociais</a:t>
            </a:r>
            <a:endParaRPr lang="pt-PT" sz="1600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A5CCC3DD-A448-4E9A-E429-6FF39002C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3310" y="1936214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explorar os impactes da fadiga digital na participação e na produtividade, aprender práticas de reunião inclusivas e fazer um </a:t>
            </a:r>
            <a:r>
              <a:rPr lang="pt-PT" sz="2400" b="1" i="1" u="none" strike="noStrike" cap="none" dirty="0" err="1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brainstorm</a:t>
            </a:r>
            <a:r>
              <a:rPr lang="pt-PT" sz="2400" b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adaptações práticas da lista de verificação de reuniões inclusivas</a:t>
            </a:r>
            <a:r>
              <a:rPr lang="pt-PT" sz="24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à </a:t>
            </a: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dinâmica da sua equipa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EE551751-6C93-136A-81E2-D5645C6A2C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38BEBB1D-A183-C9BA-6F5F-17900FA86CE7}"/>
              </a:ext>
            </a:extLst>
          </p:cNvPr>
          <p:cNvSpPr txBox="1"/>
          <p:nvPr/>
        </p:nvSpPr>
        <p:spPr>
          <a:xfrm>
            <a:off x="8092507" y="1448749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A6F50CB-4B49-7108-E66C-26C42F324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D99BDFA2-6D7F-033E-3E8F-F030104D0C26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3.1. </a:t>
            </a:r>
            <a:r>
              <a:rPr lang="en-US" sz="3200" dirty="0" err="1">
                <a:solidFill>
                  <a:schemeClr val="accent6"/>
                </a:solidFill>
              </a:rPr>
              <a:t>Projetar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reuniões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inclusivas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86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D7A40BE-D9DB-B5BA-E306-349A63E3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2DBC70A2-72F2-10DC-8395-36CE6513B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2445" y="1030463"/>
            <a:ext cx="10699255" cy="5171318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Explorar a lista de verificação 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Familiarizar-se com a lista de verificação de reuniões inclusivas, apresentada pelo formador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Refletir sobre os desafios típicos das reuniões da sua equipa e assinalar uma ou duas áreas que precisam de ser melhoradas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2 - Colaboração e debate de ideias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Juntar-se ao grupo e rever a lista de verificação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Utilizar notas adesivas ou um quadro branco para partilhar as ideias da sua equipa sobre a forma de adaptar a lista de verificação à dinâmica da sua equipa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Debater e documentar soluções para potenciais obstáculos, com o cronometrista a garantir que o grupo se mantém no caminho certo e o anotador a registar as ideias-chave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3 - Apresentar e aprender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spc="-3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a adaptação mais inovadora do seu grupo com todos numa apresentação rápida de 1 minuto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spc="-5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Ouvir as apresentações de outros grupos, para se inspirar e tomar notas sobre as ideias que lhe agradam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4 - Refletir e comprometer-se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869BD"/>
              </a:buClr>
            </a:pPr>
            <a:r>
              <a:rPr lang="pt-PT" dirty="0">
                <a:solidFill>
                  <a:srgbClr val="868E93"/>
                </a:solidFill>
                <a:latin typeface="Arial"/>
                <a:cs typeface="Arial"/>
              </a:rPr>
              <a:t>Refletir sobre a sessão, identificando um ponto de partida que possa ser implementado na sua próxima reunião</a:t>
            </a: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0A4596B1-7D3E-AA26-0256-00C2AB981005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0190685F-B537-CD6F-BC71-029042370946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5BEAC15-CBDB-3035-F323-AF35C104F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6" name="Google Shape;138;p8">
            <a:extLst>
              <a:ext uri="{FF2B5EF4-FFF2-40B4-BE49-F238E27FC236}">
                <a16:creationId xmlns:a16="http://schemas.microsoft.com/office/drawing/2014/main" id="{A80A7E10-689B-AD77-C1F3-0A2E8C465D49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3.1. </a:t>
            </a:r>
            <a:r>
              <a:rPr lang="en-US" sz="3200" dirty="0" err="1">
                <a:solidFill>
                  <a:schemeClr val="accent6"/>
                </a:solidFill>
              </a:rPr>
              <a:t>Projetar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reuniões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inclusivas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7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0CCFD36D-BF26-CE6D-F77C-AC8B628A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4C1B8B8D-AD7F-F08E-A0BF-78D3490DB6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dirty="0">
              <a:solidFill>
                <a:schemeClr val="accent6"/>
              </a:solidFill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Cópias impressas da lista de verificação de reuniões inclusivas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</a:t>
            </a:r>
            <a:r>
              <a:rPr lang="pt-PT" sz="2000" i="1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hart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/Quadro branco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Artigos de papelaria (canetas, marcadores e papel para anotações)</a:t>
            </a:r>
            <a:endParaRPr lang="pt-PT" sz="20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51E3483C-3FD3-0D3E-F51C-2ADF2CA6B4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0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Trabalho híbrido eficaz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i="0" u="none" strike="noStrike" cap="none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www.cipd.org/globalassets/media/knowledge/knowledge-hub/guides/2024-pdfs/hybrid-working-taskforce-guide-feb2024.pdf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i="0" u="none" strike="noStrike" cap="none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i="0" u="none" strike="noStrike" cap="none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768A817-A4DB-21B6-5045-A69215C5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38;p8">
            <a:extLst>
              <a:ext uri="{FF2B5EF4-FFF2-40B4-BE49-F238E27FC236}">
                <a16:creationId xmlns:a16="http://schemas.microsoft.com/office/drawing/2014/main" id="{C8B7A670-E34A-22AB-BDB1-764DC13A3B46}"/>
              </a:ext>
            </a:extLst>
          </p:cNvPr>
          <p:cNvSpPr txBox="1">
            <a:spLocks/>
          </p:cNvSpPr>
          <p:nvPr/>
        </p:nvSpPr>
        <p:spPr>
          <a:xfrm>
            <a:off x="1567499" y="169256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3.1. </a:t>
            </a:r>
            <a:r>
              <a:rPr lang="en-US" sz="3200" dirty="0" err="1">
                <a:solidFill>
                  <a:schemeClr val="accent6"/>
                </a:solidFill>
              </a:rPr>
              <a:t>Projetar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reuniões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err="1">
                <a:solidFill>
                  <a:schemeClr val="accent6"/>
                </a:solidFill>
              </a:rPr>
              <a:t>inclusivas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98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A9F2E59C-FE95-AE2B-1574-46BD1DAAD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>
            <a:extLst>
              <a:ext uri="{FF2B5EF4-FFF2-40B4-BE49-F238E27FC236}">
                <a16:creationId xmlns:a16="http://schemas.microsoft.com/office/drawing/2014/main" id="{7BFF355F-0F1F-060C-48F5-A37B7266E00C}"/>
              </a:ext>
            </a:extLst>
          </p:cNvPr>
          <p:cNvSpPr txBox="1"/>
          <p:nvPr/>
        </p:nvSpPr>
        <p:spPr>
          <a:xfrm>
            <a:off x="4890343" y="2848993"/>
            <a:ext cx="7057817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600" dirty="0">
                <a:solidFill>
                  <a:schemeClr val="accent5"/>
                </a:solidFill>
              </a:rPr>
              <a:t>Tópico 4</a:t>
            </a: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 dirty="0">
                <a:solidFill>
                  <a:schemeClr val="accent5"/>
                </a:solidFill>
              </a:rPr>
              <a:t>Estratégias de bem-estar em ambientes de trabalho híbridos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dirty="0"/>
          </a:p>
        </p:txBody>
      </p:sp>
      <p:pic>
        <p:nvPicPr>
          <p:cNvPr id="125" name="Google Shape;125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959C5B2-8979-B3F7-218C-9435EB297D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9D86476-2E66-0279-E924-701EB4EAD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2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C6672BCB-E600-01E5-24AA-A9560DD2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9FE11D7B-DD28-3AC5-AAAA-E4943A9D3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89CFA57-9451-48ED-EF51-945B20A07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51704"/>
              </p:ext>
            </p:extLst>
          </p:nvPr>
        </p:nvGraphicFramePr>
        <p:xfrm>
          <a:off x="2424261" y="1895604"/>
          <a:ext cx="8127999" cy="4272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36739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3008460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noProof="0"/>
                        <a:t>Estratégias eficazes de bem-estar para ambientes de trabalho híbridos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b="1" noProof="0" dirty="0"/>
                        <a:t>Estabelecer limites digitais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b="1" spc="-50" baseline="0" noProof="0" dirty="0"/>
                        <a:t>Prevenir o esgotamento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b="1" spc="-30" baseline="0" noProof="0" dirty="0"/>
                        <a:t>Incentivar pausas e atividade física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b="1" noProof="0" dirty="0"/>
                    </a:p>
                    <a:p>
                      <a:endParaRPr lang="pt-PT" b="1" noProof="0" dirty="0"/>
                    </a:p>
                    <a:p>
                      <a:endParaRPr lang="pt-PT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PT" noProof="0" dirty="0"/>
                        <a:t>Estabelecer expetativas claras em termos de “tempo de resposta” para e-mails e mensagens para evitar trabalho fora do horário</a:t>
                      </a:r>
                    </a:p>
                    <a:p>
                      <a:pPr lvl="1"/>
                      <a:r>
                        <a:rPr lang="pt-PT" spc="-40" baseline="0" noProof="0" dirty="0"/>
                        <a:t>Introduzir blocos “sem reuniões”, </a:t>
                      </a:r>
                      <a:r>
                        <a:rPr lang="pt-PT" noProof="0" dirty="0"/>
                        <a:t>como tardes livres </a:t>
                      </a:r>
                      <a:r>
                        <a:rPr lang="pt-PT" sz="1400" b="0" i="0" u="none" strike="noStrike" cap="none" spc="-4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 reuniões virtuais para permitir um trabalho de concentração profunda</a:t>
                      </a:r>
                    </a:p>
                    <a:p>
                      <a:pPr lvl="1"/>
                      <a:endParaRPr lang="pt-PT" sz="1400" b="0" i="0" u="none" strike="noStrike" cap="none" spc="-4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lvl="1"/>
                      <a:r>
                        <a:rPr lang="pt-PT" sz="1400" b="0" i="0" u="none" strike="noStrike" cap="none" spc="-4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Incentivar os colaboradores a desligarem-se das plataformas relacionadas com o trabalho durante a noite, fins-de-semana e férias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Promover horários flexíveis que permitam aos colaboradores alinhar o trabalho com os picos de energia pessoal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Proporcionar formação sobre como reconhecer sinais de esgotamento e implementar estratégias preventivas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Integrar pausas estruturadas no dia de trabalho (por exemplo, a “Técnica </a:t>
                      </a:r>
                      <a:r>
                        <a:rPr lang="pt-PT" noProof="0" dirty="0" err="1"/>
                        <a:t>Pomodoro</a:t>
                      </a:r>
                      <a:r>
                        <a:rPr lang="pt-PT" noProof="0" dirty="0"/>
                        <a:t>”)</a:t>
                      </a:r>
                    </a:p>
                    <a:p>
                      <a:endParaRPr lang="pt-PT" noProof="0" dirty="0"/>
                    </a:p>
                    <a:p>
                      <a:r>
                        <a:rPr lang="pt-PT" noProof="0" dirty="0"/>
                        <a:t>Oferecer opções como aulas virtuais de ioga ou desafios de bem-estar, para incentivar a atividade física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pic>
        <p:nvPicPr>
          <p:cNvPr id="8" name="Gráfico 7" descr="Despertador com preenchimento sólido">
            <a:extLst>
              <a:ext uri="{FF2B5EF4-FFF2-40B4-BE49-F238E27FC236}">
                <a16:creationId xmlns:a16="http://schemas.microsoft.com/office/drawing/2014/main" id="{9EC35F3D-8BCC-6AA2-5916-D178D465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6172" y="2470299"/>
            <a:ext cx="914400" cy="914400"/>
          </a:xfrm>
          <a:prstGeom prst="rect">
            <a:avLst/>
          </a:prstGeom>
        </p:spPr>
      </p:pic>
      <p:pic>
        <p:nvPicPr>
          <p:cNvPr id="10" name="Gráfico 9" descr="Sem bateria com preenchimento sólido">
            <a:extLst>
              <a:ext uri="{FF2B5EF4-FFF2-40B4-BE49-F238E27FC236}">
                <a16:creationId xmlns:a16="http://schemas.microsoft.com/office/drawing/2014/main" id="{FAA16C0D-4FC6-3336-CE2B-665863029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6316" y="2470299"/>
            <a:ext cx="914400" cy="914400"/>
          </a:xfrm>
          <a:prstGeom prst="rect">
            <a:avLst/>
          </a:prstGeom>
        </p:spPr>
      </p:pic>
      <p:pic>
        <p:nvPicPr>
          <p:cNvPr id="16" name="Gráfico 15" descr="Rede para dormir com preenchimento sólido">
            <a:extLst>
              <a:ext uri="{FF2B5EF4-FFF2-40B4-BE49-F238E27FC236}">
                <a16:creationId xmlns:a16="http://schemas.microsoft.com/office/drawing/2014/main" id="{269E7A7D-282C-731D-ABEF-64B577188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64716" y="2470299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0469623-53ED-1B47-2559-AD4A0B4AC2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0B4B0835-9B93-C3F0-FB07-5149D0DA8B76}"/>
              </a:ext>
            </a:extLst>
          </p:cNvPr>
          <p:cNvSpPr txBox="1"/>
          <p:nvPr/>
        </p:nvSpPr>
        <p:spPr>
          <a:xfrm>
            <a:off x="1422546" y="165100"/>
            <a:ext cx="10642454" cy="15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4.1. Desenvolvimento de estratégias de bem-estar para ambientes de trabalho híbridos</a:t>
            </a:r>
            <a:br>
              <a:rPr lang="pt-PT" sz="30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7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526CA03-1B58-DECE-DB6E-893215E2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D71F2C69-D4CC-8366-ABCC-3D9F1927B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4688CCB-FCC1-EA27-B433-5C201E0B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84519"/>
              </p:ext>
            </p:extLst>
          </p:nvPr>
        </p:nvGraphicFramePr>
        <p:xfrm>
          <a:off x="2044700" y="1838960"/>
          <a:ext cx="4717607" cy="4297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17607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800" spc="50" baseline="0" noProof="0" dirty="0"/>
                        <a:t>“Tempo de concentração” no Calendário Google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Programar eventos de tempo de concentração, bloqueando períodos específicos no calendário para se concentrar em tarefas sem interrupções.</a:t>
                      </a:r>
                    </a:p>
                    <a:p>
                      <a:endParaRPr lang="pt-PT" sz="180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Recusar automaticamente reuniões, sinalizando aos colegas que o utilizador não está disponível</a:t>
                      </a:r>
                    </a:p>
                    <a:p>
                      <a:endParaRPr lang="pt-PT" sz="180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Silenciar as notificações de </a:t>
                      </a:r>
                      <a:r>
                        <a:rPr lang="pt-PT" sz="1800" i="1" noProof="0" dirty="0">
                          <a:solidFill>
                            <a:schemeClr val="bg1"/>
                          </a:solidFill>
                        </a:rPr>
                        <a:t>chat</a:t>
                      </a:r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, reduzindo as distrações através do silenciamento das notificações do Google Chat durante os períodos de concentração</a:t>
                      </a: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2C991DA5-754A-4AE0-396A-01BD7478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07" y="1846783"/>
            <a:ext cx="4337246" cy="2586350"/>
          </a:xfrm>
          <a:prstGeom prst="rect">
            <a:avLst/>
          </a:prstGeom>
          <a:ln>
            <a:solidFill>
              <a:srgbClr val="A02B93"/>
            </a:solidFill>
          </a:ln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7BD6B25-8E97-F4C0-E7C9-793EF8BAC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6" name="Google Shape;131;g30fd5a3148a_2_0">
            <a:extLst>
              <a:ext uri="{FF2B5EF4-FFF2-40B4-BE49-F238E27FC236}">
                <a16:creationId xmlns:a16="http://schemas.microsoft.com/office/drawing/2014/main" id="{96BAC473-D1A3-0BCE-4CFA-47AA203E78F0}"/>
              </a:ext>
            </a:extLst>
          </p:cNvPr>
          <p:cNvSpPr txBox="1"/>
          <p:nvPr/>
        </p:nvSpPr>
        <p:spPr>
          <a:xfrm>
            <a:off x="1422546" y="165100"/>
            <a:ext cx="10642454" cy="15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4.1. Desenvolvimento de estratégias de bem-estar para ambientes de trabalho híbridos</a:t>
            </a:r>
            <a:br>
              <a:rPr lang="pt-PT" sz="30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86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7F875BDB-4CAA-365E-C687-0147DCE5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C1BB3C25-63C0-8577-BCD8-76498E8E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F49482-53DC-8526-EF5E-A5AFDFD4F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471" y="2138111"/>
            <a:ext cx="4030133" cy="3022600"/>
          </a:xfrm>
          <a:prstGeom prst="rect">
            <a:avLst/>
          </a:prstGeom>
          <a:ln>
            <a:solidFill>
              <a:srgbClr val="A02B93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285A4B9-5C1B-23A2-C059-F4DE89DF0A2C}"/>
              </a:ext>
            </a:extLst>
          </p:cNvPr>
          <p:cNvSpPr txBox="1"/>
          <p:nvPr/>
        </p:nvSpPr>
        <p:spPr>
          <a:xfrm>
            <a:off x="2425061" y="5316279"/>
            <a:ext cx="856900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Fonte da imagem: www.freepik.com </a:t>
            </a: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82A1540-0F9B-CE0D-6C54-51DA368A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1468DF4-36C2-1EAC-94C9-A867EA752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1739"/>
              </p:ext>
            </p:extLst>
          </p:nvPr>
        </p:nvGraphicFramePr>
        <p:xfrm>
          <a:off x="1854200" y="2131060"/>
          <a:ext cx="4908107" cy="430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08107">
                  <a:extLst>
                    <a:ext uri="{9D8B030D-6E8A-4147-A177-3AD203B41FA5}">
                      <a16:colId xmlns:a16="http://schemas.microsoft.com/office/drawing/2014/main" val="1661969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800" noProof="0" dirty="0"/>
                        <a:t>Programa “Correio em férias” da </a:t>
                      </a:r>
                      <a:r>
                        <a:rPr lang="pt-PT" sz="1800" noProof="0" dirty="0" err="1"/>
                        <a:t>Daimler</a:t>
                      </a:r>
                      <a:endParaRPr lang="pt-PT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0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Permite que os colaboradores configurem o seu software de correio eletrónico para eliminar automaticamente os e-mails recebidos enquanto estão de férias</a:t>
                      </a:r>
                    </a:p>
                    <a:p>
                      <a:endParaRPr lang="pt-PT" sz="180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sz="1800" noProof="0" dirty="0">
                          <a:solidFill>
                            <a:schemeClr val="bg1"/>
                          </a:solidFill>
                        </a:rPr>
                        <a:t>Os colaboradores podem desconectar-se </a:t>
                      </a:r>
                      <a:r>
                        <a:rPr lang="pt-PT" sz="1800" spc="-20" baseline="0" noProof="0" dirty="0">
                          <a:solidFill>
                            <a:schemeClr val="bg1"/>
                          </a:solidFill>
                        </a:rPr>
                        <a:t>completamente durante as férias, sem o </a:t>
                      </a:r>
                      <a:r>
                        <a:rPr lang="pt-PT" sz="1800" i="1" spc="-20" baseline="0" noProof="0" dirty="0">
                          <a:solidFill>
                            <a:schemeClr val="bg1"/>
                          </a:solidFill>
                        </a:rPr>
                        <a:t>stress </a:t>
                      </a:r>
                      <a:r>
                        <a:rPr lang="pt-PT" sz="1800" spc="-40" baseline="0" noProof="0" dirty="0">
                          <a:solidFill>
                            <a:schemeClr val="bg1"/>
                          </a:solidFill>
                        </a:rPr>
                        <a:t>de regressar a uma caixa de entrada cheia</a:t>
                      </a:r>
                    </a:p>
                    <a:p>
                      <a:endParaRPr lang="pt-PT" sz="180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PT" sz="18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“A ideia é dar um descanso genuíno às pessoas”, diz o porta-voz da </a:t>
                      </a:r>
                      <a:r>
                        <a:rPr lang="pt-PT" sz="1800" b="0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Daimler</a:t>
                      </a:r>
                      <a:r>
                        <a:rPr lang="pt-PT" sz="18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Oliver </a:t>
                      </a:r>
                      <a:r>
                        <a:rPr lang="pt-PT" sz="1800" b="0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Wihofszki</a:t>
                      </a:r>
                      <a:r>
                        <a:rPr lang="pt-PT" sz="18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“Depois, podem voltar ao trabalho com um espírito renovado.” Para não falar de uma caixa de correio vazia</a:t>
                      </a:r>
                      <a:endParaRPr lang="pt-PT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78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4036"/>
                  </a:ext>
                </a:extLst>
              </a:tr>
            </a:tbl>
          </a:graphicData>
        </a:graphic>
      </p:graphicFrame>
      <p:sp>
        <p:nvSpPr>
          <p:cNvPr id="8" name="Google Shape;131;g30fd5a3148a_2_0">
            <a:extLst>
              <a:ext uri="{FF2B5EF4-FFF2-40B4-BE49-F238E27FC236}">
                <a16:creationId xmlns:a16="http://schemas.microsoft.com/office/drawing/2014/main" id="{DF2D252F-06F4-5AA9-1674-09EB0938170B}"/>
              </a:ext>
            </a:extLst>
          </p:cNvPr>
          <p:cNvSpPr txBox="1"/>
          <p:nvPr/>
        </p:nvSpPr>
        <p:spPr>
          <a:xfrm>
            <a:off x="1422546" y="165100"/>
            <a:ext cx="10642454" cy="15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4.1. Desenvolvimento de estratégias de bem-estar para ambientes de trabalho híbridos</a:t>
            </a:r>
            <a:br>
              <a:rPr lang="pt-PT" sz="30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0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0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DE9CD6B1-F82E-12E9-9B64-2E0596BCE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B8903D4E-BFC5-83AD-BAE6-CC2278D2E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B77984C-0D68-7A26-9928-536D8A31C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pic>
        <p:nvPicPr>
          <p:cNvPr id="8" name="Gráfico 7" descr="Foguetão com preenchimento sólido">
            <a:extLst>
              <a:ext uri="{FF2B5EF4-FFF2-40B4-BE49-F238E27FC236}">
                <a16:creationId xmlns:a16="http://schemas.microsoft.com/office/drawing/2014/main" id="{457D8FE2-3361-3428-85F2-B22F1A4DE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1822" y="2929384"/>
            <a:ext cx="914400" cy="914400"/>
          </a:xfrm>
          <a:prstGeom prst="rect">
            <a:avLst/>
          </a:prstGeom>
        </p:spPr>
      </p:pic>
      <p:pic>
        <p:nvPicPr>
          <p:cNvPr id="12" name="Gráfico 11" descr="Lado direito do cérebro com preenchimento sólido">
            <a:extLst>
              <a:ext uri="{FF2B5EF4-FFF2-40B4-BE49-F238E27FC236}">
                <a16:creationId xmlns:a16="http://schemas.microsoft.com/office/drawing/2014/main" id="{93599CF8-5F8B-44BF-3A4D-DDA3265D4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4522" y="2943447"/>
            <a:ext cx="914400" cy="914400"/>
          </a:xfrm>
          <a:prstGeom prst="rect">
            <a:avLst/>
          </a:prstGeom>
        </p:spPr>
      </p:pic>
      <p:pic>
        <p:nvPicPr>
          <p:cNvPr id="14" name="Gráfico 13" descr="Ligado com preenchimento sólido">
            <a:extLst>
              <a:ext uri="{FF2B5EF4-FFF2-40B4-BE49-F238E27FC236}">
                <a16:creationId xmlns:a16="http://schemas.microsoft.com/office/drawing/2014/main" id="{CCFB047B-8807-867F-9136-59FDB9F55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9460" y="2946400"/>
            <a:ext cx="914400" cy="91440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39A3F89-D2C6-8703-4371-E2EE76DE4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52913"/>
              </p:ext>
            </p:extLst>
          </p:nvPr>
        </p:nvGraphicFramePr>
        <p:xfrm>
          <a:off x="1846572" y="1670445"/>
          <a:ext cx="8592828" cy="4546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172724201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114769094"/>
                    </a:ext>
                  </a:extLst>
                </a:gridCol>
                <a:gridCol w="2801628">
                  <a:extLst>
                    <a:ext uri="{9D8B030D-6E8A-4147-A177-3AD203B41FA5}">
                      <a16:colId xmlns:a16="http://schemas.microsoft.com/office/drawing/2014/main" val="39590386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noProof="0" dirty="0"/>
                        <a:t>Porquê dar priorizar o bem-estar digital?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81311"/>
                  </a:ext>
                </a:extLst>
              </a:tr>
              <a:tr h="163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Aumento da produtividade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spc="0" baseline="0" noProof="0" dirty="0"/>
                        <a:t>Maior satisfação profissional</a:t>
                      </a:r>
                    </a:p>
                    <a:p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600" b="1" noProof="0"/>
                        <a:t>Ligações de equipa mais fortes</a:t>
                      </a:r>
                    </a:p>
                    <a:p>
                      <a:endParaRPr lang="pt-PT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19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  <a:p>
                      <a:endParaRPr lang="pt-PT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29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Os colaboradores com hábitos tecnológicos mais saudáveis revelam maior concentração e eficiência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As pausas de desintoxicação digital permitem recarregar a mente, melhorando o rendimento do trabalho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As políticas de bem-estar reduzem o esgotamento, promovendo colaboradores mais felizes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Os trabalhadores sentem-se apoiados quando as organizações priorizam a sua 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Políticas estruturadas em matéria de comunicação garantem a inclusão e reduzem o isolamento</a:t>
                      </a:r>
                    </a:p>
                    <a:p>
                      <a:endParaRPr lang="pt-PT" sz="1600" noProof="0" dirty="0"/>
                    </a:p>
                    <a:p>
                      <a:r>
                        <a:rPr lang="pt-PT" sz="1600" noProof="0" dirty="0"/>
                        <a:t>Uma abordagem equilibrada reforça a colaboração e o envolvimento entre as equipas híbridas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304783"/>
                  </a:ext>
                </a:extLst>
              </a:tr>
            </a:tbl>
          </a:graphicData>
        </a:graphic>
      </p:graphicFrame>
      <p:sp>
        <p:nvSpPr>
          <p:cNvPr id="9" name="Google Shape;131;g30fd5a3148a_2_0">
            <a:extLst>
              <a:ext uri="{FF2B5EF4-FFF2-40B4-BE49-F238E27FC236}">
                <a16:creationId xmlns:a16="http://schemas.microsoft.com/office/drawing/2014/main" id="{A5EC1DBE-30C3-D019-8328-6B6D1BD69D64}"/>
              </a:ext>
            </a:extLst>
          </p:cNvPr>
          <p:cNvSpPr txBox="1"/>
          <p:nvPr/>
        </p:nvSpPr>
        <p:spPr>
          <a:xfrm>
            <a:off x="1422546" y="165100"/>
            <a:ext cx="10642454" cy="15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4.1. Desenvolvimento de estratégias de bem-estar para ambientes de trabalho híbridos</a:t>
            </a:r>
            <a:endParaRPr lang="pt-PT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6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d5a3148a_2_0"/>
          <p:cNvSpPr txBox="1"/>
          <p:nvPr/>
        </p:nvSpPr>
        <p:spPr>
          <a:xfrm>
            <a:off x="1562434" y="149395"/>
            <a:ext cx="9860263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>
                <a:solidFill>
                  <a:schemeClr val="accent6"/>
                </a:solidFill>
              </a:rPr>
              <a:t>Tópico 1: Bem-estar e inclusão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1.1. </a:t>
            </a:r>
            <a:r>
              <a:rPr lang="en-US" sz="320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Síntese</a:t>
            </a:r>
            <a:r>
              <a:rPr lang="en-US" sz="320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da formação e esquema da sessão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28AB19-7E78-9A10-F8E6-D9262F8DD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354679"/>
              </p:ext>
            </p:extLst>
          </p:nvPr>
        </p:nvGraphicFramePr>
        <p:xfrm>
          <a:off x="2213749" y="149395"/>
          <a:ext cx="8739386" cy="57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3A65F4C-2BF9-DB7E-35B0-4EFEC8985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226323"/>
              </p:ext>
            </p:extLst>
          </p:nvPr>
        </p:nvGraphicFramePr>
        <p:xfrm>
          <a:off x="2031999" y="4788309"/>
          <a:ext cx="8921135" cy="135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3ED6309-4954-8E24-C2BF-035EE5CCDD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554A10C3-9114-A878-3EAA-05E620EFA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BFDC4A72-DA0D-7D71-F03E-1C812777254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/>
              <a:t> </a:t>
            </a:r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18A110C9-4E44-0B00-D79C-6147D70ADF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14132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1D3867D4-823E-FE28-EC0F-46E5653BB796}"/>
              </a:ext>
            </a:extLst>
          </p:cNvPr>
          <p:cNvSpPr txBox="1"/>
          <p:nvPr/>
        </p:nvSpPr>
        <p:spPr>
          <a:xfrm>
            <a:off x="6372181" y="2533585"/>
            <a:ext cx="5670096" cy="402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0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analisar as necessidades digitais e sociais </a:t>
            </a:r>
            <a:r>
              <a:rPr lang="pt-PT" sz="2000" i="1" spc="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dos trabalhadores em ambientes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conceber estratégias para promover o bem-estar digital e a conectividade social, em locais de trabalho híbridos</a:t>
            </a:r>
            <a:endParaRPr lang="pt-PT" sz="1600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81C29E82-8A09-FC90-93FE-A46D92F5BC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2254" y="1686046"/>
            <a:ext cx="5910944" cy="348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</a:endParaRPr>
          </a:p>
          <a:p>
            <a:pPr marL="182880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explorar os atuais hábitos de bem-estar digital dos participantes, refletir sobre a sua eficácia e identificar oportunidades de melhoria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B7AA4A79-67C6-B1D3-1F3E-F9B174EBF5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70CB763E-67C1-F87C-BB85-7303748726B8}"/>
              </a:ext>
            </a:extLst>
          </p:cNvPr>
          <p:cNvSpPr txBox="1"/>
          <p:nvPr/>
        </p:nvSpPr>
        <p:spPr>
          <a:xfrm>
            <a:off x="7775291" y="1460380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F611065-15DF-4FCE-54D2-DDDF0B433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CEC61FB4-728E-366D-E242-FE65AD50B28A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spc="-100" dirty="0" err="1">
                <a:solidFill>
                  <a:schemeClr val="accent6"/>
                </a:solidFill>
              </a:rPr>
              <a:t>Atividade</a:t>
            </a:r>
            <a:r>
              <a:rPr lang="en-GB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>
                <a:solidFill>
                  <a:schemeClr val="accent6"/>
                </a:solidFill>
              </a:rPr>
              <a:t>4.1. </a:t>
            </a:r>
            <a:r>
              <a:rPr lang="en-US" sz="3200" spc="-100" dirty="0" err="1">
                <a:solidFill>
                  <a:schemeClr val="accent6"/>
                </a:solidFill>
              </a:rPr>
              <a:t>Avaliar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os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hábitos</a:t>
            </a:r>
            <a:r>
              <a:rPr lang="en-US" sz="3200" spc="-100" dirty="0">
                <a:solidFill>
                  <a:schemeClr val="accent6"/>
                </a:solidFill>
              </a:rPr>
              <a:t> de </a:t>
            </a:r>
            <a:r>
              <a:rPr lang="en-US" sz="3200" spc="-100" dirty="0" err="1">
                <a:solidFill>
                  <a:schemeClr val="accent6"/>
                </a:solidFill>
              </a:rPr>
              <a:t>bem-estar</a:t>
            </a:r>
            <a:r>
              <a:rPr lang="en-US" sz="3200" spc="-100" dirty="0">
                <a:solidFill>
                  <a:schemeClr val="accent6"/>
                </a:solidFill>
              </a:rPr>
              <a:t> digital</a:t>
            </a:r>
            <a:endParaRPr lang="en-GB" sz="3200" spc="-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77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B048950-FE2B-0DDF-6C38-4D6837ED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90D3B2A7-B93C-422D-C301-6F02BB2355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45" y="1195563"/>
            <a:ext cx="977042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Formar o grupo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Juntar-se ao grupo que lhe foi atribuído e assumir uma função (cronometrista, anotador ou participante)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PASSO 2 - Colaborar e debater ideias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os seus hábitos de bem-estar digital e avaliar a sua eficácia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Debater soluções para gerir a fadiga digital e melhorar o equilíbrio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PASSO 3 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Tomar notas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869BD"/>
              </a:buClr>
            </a:pPr>
            <a:r>
              <a:rPr lang="pt-PT" sz="2400" spc="4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Documentar os pontos-chave e as soluções, para partilhar durante o debate</a:t>
            </a: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0853D145-F425-E284-83D1-78BA4924B89D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EAC64E96-E32E-69AB-879B-0E5A4D406BD3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74B8522-626D-3BD0-8658-1315AFC49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8;p8">
            <a:extLst>
              <a:ext uri="{FF2B5EF4-FFF2-40B4-BE49-F238E27FC236}">
                <a16:creationId xmlns:a16="http://schemas.microsoft.com/office/drawing/2014/main" id="{3AF78EDD-6568-2EBC-2B9E-F98711F057FE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spc="-100" dirty="0" err="1">
                <a:solidFill>
                  <a:schemeClr val="accent6"/>
                </a:solidFill>
              </a:rPr>
              <a:t>Atividade</a:t>
            </a:r>
            <a:r>
              <a:rPr lang="en-GB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>
                <a:solidFill>
                  <a:schemeClr val="accent6"/>
                </a:solidFill>
              </a:rPr>
              <a:t>4.1. </a:t>
            </a:r>
            <a:r>
              <a:rPr lang="en-US" sz="3200" spc="-100" dirty="0" err="1">
                <a:solidFill>
                  <a:schemeClr val="accent6"/>
                </a:solidFill>
              </a:rPr>
              <a:t>Avaliar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os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hábitos</a:t>
            </a:r>
            <a:r>
              <a:rPr lang="en-US" sz="3200" spc="-100" dirty="0">
                <a:solidFill>
                  <a:schemeClr val="accent6"/>
                </a:solidFill>
              </a:rPr>
              <a:t> de </a:t>
            </a:r>
            <a:r>
              <a:rPr lang="en-US" sz="3200" spc="-100" dirty="0" err="1">
                <a:solidFill>
                  <a:schemeClr val="accent6"/>
                </a:solidFill>
              </a:rPr>
              <a:t>bem-estar</a:t>
            </a:r>
            <a:r>
              <a:rPr lang="en-US" sz="3200" spc="-100" dirty="0">
                <a:solidFill>
                  <a:schemeClr val="accent6"/>
                </a:solidFill>
              </a:rPr>
              <a:t> digital</a:t>
            </a:r>
            <a:endParaRPr lang="en-GB" sz="3200" spc="-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9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FCCBB688-1FF0-E7BA-03C7-05BCEEAE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F1C7B4DE-2136-DE4C-75C3-178DD632E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cap="all" dirty="0">
              <a:solidFill>
                <a:schemeClr val="accent6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Ficha de atividade 4 -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</a:rPr>
              <a:t>Estratégias de bem-estar para ambientes de trabalho híbridos</a:t>
            </a:r>
            <a:r>
              <a:rPr lang="en-US" sz="2000" dirty="0">
                <a:solidFill>
                  <a:srgbClr val="868E93"/>
                </a:solidFill>
                <a:latin typeface="Arial"/>
                <a:cs typeface="Arial"/>
              </a:rPr>
              <a:t>: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</a:rPr>
              <a:t>Principais componentes de uma política de bem-estar digital</a:t>
            </a:r>
            <a:endParaRPr lang="en-US" sz="2000" dirty="0">
              <a:solidFill>
                <a:srgbClr val="868E93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</a:t>
            </a:r>
            <a:r>
              <a:rPr lang="pt-PT" sz="2000" i="1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PT" sz="2000" i="1" u="none" strike="noStrike" cap="none" dirty="0" err="1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hart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/Quadro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branco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Artigos de papelaria (canetas, marcadores e papel para anotações)</a:t>
            </a:r>
            <a:endParaRPr lang="pt-PT" sz="2000" b="1" dirty="0">
              <a:solidFill>
                <a:srgbClr val="12501B"/>
              </a:solidFill>
            </a:endParaRP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8485B676-91EB-578F-41B4-215B3F9D4B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Eis uma forma radical de acabar com a sobrecarga de correio eletrónico nas férias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time.com/3116424/daimler-vacation-email-out-of-office/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A44054E-8874-BA06-880C-E2927DED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38;p8">
            <a:extLst>
              <a:ext uri="{FF2B5EF4-FFF2-40B4-BE49-F238E27FC236}">
                <a16:creationId xmlns:a16="http://schemas.microsoft.com/office/drawing/2014/main" id="{B1EF80EF-2BB6-401E-12B3-238FA53D9188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spc="-100" dirty="0" err="1">
                <a:solidFill>
                  <a:schemeClr val="accent6"/>
                </a:solidFill>
              </a:rPr>
              <a:t>Atividade</a:t>
            </a:r>
            <a:r>
              <a:rPr lang="en-GB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>
                <a:solidFill>
                  <a:schemeClr val="accent6"/>
                </a:solidFill>
              </a:rPr>
              <a:t>4.1. </a:t>
            </a:r>
            <a:r>
              <a:rPr lang="en-US" sz="3200" spc="-100" dirty="0" err="1">
                <a:solidFill>
                  <a:schemeClr val="accent6"/>
                </a:solidFill>
              </a:rPr>
              <a:t>Avaliar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os</a:t>
            </a:r>
            <a:r>
              <a:rPr lang="en-US" sz="3200" spc="-100" dirty="0">
                <a:solidFill>
                  <a:schemeClr val="accent6"/>
                </a:solidFill>
              </a:rPr>
              <a:t> </a:t>
            </a:r>
            <a:r>
              <a:rPr lang="en-US" sz="3200" spc="-100" dirty="0" err="1">
                <a:solidFill>
                  <a:schemeClr val="accent6"/>
                </a:solidFill>
              </a:rPr>
              <a:t>hábitos</a:t>
            </a:r>
            <a:r>
              <a:rPr lang="en-US" sz="3200" spc="-100" dirty="0">
                <a:solidFill>
                  <a:schemeClr val="accent6"/>
                </a:solidFill>
              </a:rPr>
              <a:t> de </a:t>
            </a:r>
            <a:r>
              <a:rPr lang="en-US" sz="3200" spc="-100" dirty="0" err="1">
                <a:solidFill>
                  <a:schemeClr val="accent6"/>
                </a:solidFill>
              </a:rPr>
              <a:t>bem-estar</a:t>
            </a:r>
            <a:r>
              <a:rPr lang="en-US" sz="3200" spc="-100" dirty="0">
                <a:solidFill>
                  <a:schemeClr val="accent6"/>
                </a:solidFill>
              </a:rPr>
              <a:t> digital</a:t>
            </a:r>
            <a:endParaRPr lang="en-GB" sz="3200" spc="-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21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7F5A0071-1D9F-9129-C6D5-BC6236A68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723C1EA0-928F-23A3-51CC-20AF21E07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74E6C68-9569-6786-3A67-EAD8ACDAB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C2A68A95-197D-DAEE-39A3-EE27DED157D9}"/>
              </a:ext>
            </a:extLst>
          </p:cNvPr>
          <p:cNvSpPr txBox="1"/>
          <p:nvPr/>
        </p:nvSpPr>
        <p:spPr>
          <a:xfrm>
            <a:off x="1422546" y="165101"/>
            <a:ext cx="10642454" cy="103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spc="-1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4.2. Inclusão de equipas híbridas e bem-estar digital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A3C67D9-C89F-B4A3-A167-5555DF744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07794"/>
              </p:ext>
            </p:extLst>
          </p:nvPr>
        </p:nvGraphicFramePr>
        <p:xfrm>
          <a:off x="1953178" y="2565900"/>
          <a:ext cx="9700749" cy="3967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36322">
                  <a:extLst>
                    <a:ext uri="{9D8B030D-6E8A-4147-A177-3AD203B41FA5}">
                      <a16:colId xmlns:a16="http://schemas.microsoft.com/office/drawing/2014/main" val="222378985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4169530032"/>
                    </a:ext>
                  </a:extLst>
                </a:gridCol>
                <a:gridCol w="3348127">
                  <a:extLst>
                    <a:ext uri="{9D8B030D-6E8A-4147-A177-3AD203B41FA5}">
                      <a16:colId xmlns:a16="http://schemas.microsoft.com/office/drawing/2014/main" val="427791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noProof="0" dirty="0"/>
                        <a:t>Envolvimento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noProof="0"/>
                        <a:t>Criatividade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noProof="0"/>
                        <a:t>Produtividade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aseline="0" noProof="0" dirty="0"/>
                        <a:t>Os colaboradores que se sentem valorizados e parte de uma equipa coesa têm mais probabilidades de participar ativamente nos debates, contribuir com ideias e investir no seu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aseline="0" noProof="0" dirty="0"/>
                        <a:t>A inclusão promove perspetivas diversas, criando um ambiente onde os colaboradores podem </a:t>
                      </a:r>
                      <a:r>
                        <a:rPr lang="pt-PT" sz="1600" spc="-40" baseline="0" noProof="0" dirty="0"/>
                        <a:t>partilhar livremente ideias inovadoras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aseline="0" noProof="0" dirty="0"/>
                        <a:t>Quando os colaboradores são apoiados digitalmente e ligados socialmente, têm menos distrações e maior satisfação, o que lhes permite trabalhar de forma mais eficaz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i="1" baseline="0" noProof="0" dirty="0"/>
                        <a:t>Exemplo: </a:t>
                      </a:r>
                      <a:r>
                        <a:rPr lang="pt-PT" sz="1600" b="0" i="1" baseline="0" noProof="0" dirty="0"/>
                        <a:t>um colaborador</a:t>
                      </a:r>
                      <a:r>
                        <a:rPr lang="pt-PT" sz="1600" i="1" baseline="0" noProof="0" dirty="0"/>
                        <a:t> remoto que contribui regularmente para sessões de brainstorming através de um quadro branco virtual sente-se tão empenhado como os seus colegas no escritório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baseline="0" noProof="0" dirty="0"/>
                        <a:t>Exemplo</a:t>
                      </a:r>
                      <a:r>
                        <a:rPr lang="pt-PT" sz="1600" i="1" baseline="0" noProof="0" dirty="0"/>
                        <a:t>: uma equipa híbrida de uma agência de marketing inclui membros de diferentes origens culturais e profissionais. Durante uma sessão virtual de planeamento da campanha, a diversidade de </a:t>
                      </a:r>
                      <a:r>
                        <a:rPr lang="pt-PT" sz="1600" i="1" spc="-60" baseline="0" noProof="0" dirty="0"/>
                        <a:t>contributos leva a uma ideia inovadora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baseline="0" noProof="0" dirty="0"/>
                        <a:t>Exemplo</a:t>
                      </a:r>
                      <a:r>
                        <a:rPr lang="pt-PT" sz="1600" i="1" baseline="0" noProof="0" dirty="0"/>
                        <a:t>: uma empresa implementa uma política de “sexta-feira sem reuniões” para combater a fadiga digital. Os </a:t>
                      </a:r>
                      <a:r>
                        <a:rPr lang="pt-PT" sz="1600" baseline="0" noProof="0" dirty="0"/>
                        <a:t>colaboradores</a:t>
                      </a:r>
                      <a:r>
                        <a:rPr lang="pt-PT" sz="1600" i="1" baseline="0" noProof="0" dirty="0"/>
                        <a:t> aproveitam este tempo para trabalhar de forma profunda e </a:t>
                      </a:r>
                      <a:r>
                        <a:rPr lang="pt-PT" sz="1600" i="1" spc="-50" baseline="0" noProof="0" dirty="0"/>
                        <a:t>concentrada, melhorando a produção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34907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8DAF5E8-B4E1-E662-6ADA-02D69C653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8947"/>
              </p:ext>
            </p:extLst>
          </p:nvPr>
        </p:nvGraphicFramePr>
        <p:xfrm>
          <a:off x="1950753" y="1327355"/>
          <a:ext cx="9703407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703407">
                  <a:extLst>
                    <a:ext uri="{9D8B030D-6E8A-4147-A177-3AD203B41FA5}">
                      <a16:colId xmlns:a16="http://schemas.microsoft.com/office/drawing/2014/main" val="147416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 Interligação entre bem-estar e inclusão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Porque é que é importante?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As equipas que se sentem incluídas e apoiadas são mais empenhadas, criativas e produtivas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3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477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D9F69A0-1911-047A-5B11-8AC8DB28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F0A4DEE4-82BC-8AFD-EB3B-93DDD54F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2144267-DE56-3A8D-0F0D-AED95878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67335"/>
              </p:ext>
            </p:extLst>
          </p:nvPr>
        </p:nvGraphicFramePr>
        <p:xfrm>
          <a:off x="2429002" y="2724048"/>
          <a:ext cx="8994222" cy="38515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07722">
                  <a:extLst>
                    <a:ext uri="{9D8B030D-6E8A-4147-A177-3AD203B41FA5}">
                      <a16:colId xmlns:a16="http://schemas.microsoft.com/office/drawing/2014/main" val="222378985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16953003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277914824"/>
                    </a:ext>
                  </a:extLst>
                </a:gridCol>
              </a:tblGrid>
              <a:tr h="498768"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Construir ligações sociais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3970"/>
                  </a:ext>
                </a:extLst>
              </a:tr>
              <a:tr h="1329533"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Facilitar interações informais </a:t>
                      </a:r>
                      <a:r>
                        <a:rPr lang="pt-PT" sz="1600" noProof="0" dirty="0"/>
                        <a:t>para criar oportunidades de contactos casuais, como pausas para </a:t>
                      </a:r>
                      <a:r>
                        <a:rPr lang="pt-PT" sz="1600" spc="40" baseline="0" noProof="0" dirty="0"/>
                        <a:t>café virtuais ou exercícios híbridos de formação de equipas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Promover o reconhecimento pelos pares</a:t>
                      </a:r>
                      <a:r>
                        <a:rPr lang="pt-PT" sz="1600" b="0" noProof="0" dirty="0"/>
                        <a:t>, </a:t>
                      </a:r>
                      <a:r>
                        <a:rPr lang="pt-PT" sz="1600" noProof="0" dirty="0"/>
                        <a:t>incentivando os membros da equipa a reconhecer e </a:t>
                      </a:r>
                      <a:r>
                        <a:rPr lang="pt-PT" sz="1600" spc="-30" baseline="0" noProof="0" dirty="0"/>
                        <a:t>a celebrar os esforços uns dos 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Assegurar práticas</a:t>
                      </a:r>
                      <a:r>
                        <a:rPr lang="pt-PT" sz="1600" noProof="0" dirty="0"/>
                        <a:t> </a:t>
                      </a:r>
                      <a:r>
                        <a:rPr lang="pt-PT" sz="1600" b="1" noProof="0" dirty="0"/>
                        <a:t>de liderança inclusivas</a:t>
                      </a:r>
                      <a:r>
                        <a:rPr lang="pt-PT" sz="1600" noProof="0" dirty="0"/>
                        <a:t>, formando os líderes para gerirem eficazmente equipas híbridas, abordando o viés de </a:t>
                      </a:r>
                      <a:r>
                        <a:rPr lang="pt-PT" sz="1600" spc="40" baseline="0" noProof="0" dirty="0"/>
                        <a:t>proximidade e promovendo a confiança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Exemplo: </a:t>
                      </a:r>
                      <a:r>
                        <a:rPr lang="pt-PT" sz="1600" b="0" i="1" noProof="0" dirty="0"/>
                        <a:t>uma equipa programa “almoços virtuais” quinzenais, opcionais, para </a:t>
                      </a:r>
                      <a:r>
                        <a:rPr lang="pt-PT" sz="1600" b="0" i="1" spc="-70" baseline="0" noProof="0" dirty="0"/>
                        <a:t>fortalecer as ligações pessoais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Exemplo: </a:t>
                      </a:r>
                      <a:r>
                        <a:rPr lang="pt-PT" sz="1600" i="1" noProof="0" dirty="0"/>
                        <a:t>implementar um programa de reconhecimento entre pares, utilizando ferramentas como </a:t>
                      </a:r>
                      <a:r>
                        <a:rPr lang="pt-PT" sz="1600" i="1" spc="-10" baseline="0" noProof="0" dirty="0"/>
                        <a:t>o </a:t>
                      </a:r>
                      <a:r>
                        <a:rPr lang="pt-PT" sz="1600" i="1" spc="-10" baseline="0" noProof="0" dirty="0" err="1"/>
                        <a:t>Slack</a:t>
                      </a:r>
                      <a:r>
                        <a:rPr lang="pt-PT" sz="1600" i="1" spc="-10" baseline="0" noProof="0" dirty="0"/>
                        <a:t> para enviar “elogios” virtuais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</a:t>
                      </a:r>
                      <a:r>
                        <a:rPr lang="pt-PT" sz="1600" b="1" noProof="0" dirty="0"/>
                        <a:t>: </a:t>
                      </a:r>
                      <a:r>
                        <a:rPr lang="pt-PT" sz="1600" b="0" i="1" u="none" strike="noStrike" cap="none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Os gestores recorrem a sessões de acompanhamento para </a:t>
                      </a:r>
                      <a:r>
                        <a:rPr lang="pt-PT" sz="1600" b="0" i="1" u="none" strike="noStrike" cap="none" spc="-3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compreender os desafios específicos </a:t>
                      </a:r>
                      <a:r>
                        <a:rPr lang="pt-PT" sz="1600" b="0" i="1" u="none" strike="noStrike" cap="none" spc="-2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dos trabalhadores </a:t>
                      </a:r>
                      <a:r>
                        <a:rPr lang="pt-PT" sz="1600" b="0" i="1" u="none" strike="noStrike" cap="none" spc="4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remotos e adaptar as soluções em conformidade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34907"/>
                  </a:ext>
                </a:extLst>
              </a:tr>
            </a:tbl>
          </a:graphicData>
        </a:graphic>
      </p:graphicFrame>
      <p:pic>
        <p:nvPicPr>
          <p:cNvPr id="5" name="Gráfico 4" descr="Reciclar com preenchimento sólido">
            <a:extLst>
              <a:ext uri="{FF2B5EF4-FFF2-40B4-BE49-F238E27FC236}">
                <a16:creationId xmlns:a16="http://schemas.microsoft.com/office/drawing/2014/main" id="{E4E48E82-40EE-27D2-02E8-C20661E84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758" y="3828982"/>
            <a:ext cx="914400" cy="9144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186E71-2179-5044-664A-936FD7216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10500"/>
              </p:ext>
            </p:extLst>
          </p:nvPr>
        </p:nvGraphicFramePr>
        <p:xfrm>
          <a:off x="673339" y="2730999"/>
          <a:ext cx="1554038" cy="332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54038">
                  <a:extLst>
                    <a:ext uri="{9D8B030D-6E8A-4147-A177-3AD203B41FA5}">
                      <a16:colId xmlns:a16="http://schemas.microsoft.com/office/drawing/2014/main" val="3641545605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309125"/>
                  </a:ext>
                </a:extLst>
              </a:tr>
              <a:tr h="2903088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91860"/>
                  </a:ext>
                </a:extLst>
              </a:tr>
            </a:tbl>
          </a:graphicData>
        </a:graphic>
      </p:graphicFrame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6482599-8B4C-5F82-2AA9-798C20564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E4F07A-7BEA-B619-A867-05F5CB34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07825"/>
              </p:ext>
            </p:extLst>
          </p:nvPr>
        </p:nvGraphicFramePr>
        <p:xfrm>
          <a:off x="2426577" y="1485504"/>
          <a:ext cx="8994223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94223">
                  <a:extLst>
                    <a:ext uri="{9D8B030D-6E8A-4147-A177-3AD203B41FA5}">
                      <a16:colId xmlns:a16="http://schemas.microsoft.com/office/drawing/2014/main" val="147416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 Interligação entre bem-estar e inclusão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Como o conseguir?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Combinar práticas de bem-estar digital com estratégias de equipa inclusivas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38411"/>
                  </a:ext>
                </a:extLst>
              </a:tr>
            </a:tbl>
          </a:graphicData>
        </a:graphic>
      </p:graphicFrame>
      <p:sp>
        <p:nvSpPr>
          <p:cNvPr id="8" name="Google Shape;131;g30fd5a3148a_2_0">
            <a:extLst>
              <a:ext uri="{FF2B5EF4-FFF2-40B4-BE49-F238E27FC236}">
                <a16:creationId xmlns:a16="http://schemas.microsoft.com/office/drawing/2014/main" id="{61EE7674-94E4-CEF5-0D76-56B7C786BC52}"/>
              </a:ext>
            </a:extLst>
          </p:cNvPr>
          <p:cNvSpPr txBox="1"/>
          <p:nvPr/>
        </p:nvSpPr>
        <p:spPr>
          <a:xfrm>
            <a:off x="1422546" y="165101"/>
            <a:ext cx="10642454" cy="103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spc="-1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4.2. Inclusão de equipas híbridas e bem-estar digital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6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14744564-5D4C-7300-2707-20AE72EB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A29DE965-F512-C931-821F-F088FFB58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5" name="Gráfico 4" descr="Reciclar com preenchimento sólido">
            <a:extLst>
              <a:ext uri="{FF2B5EF4-FFF2-40B4-BE49-F238E27FC236}">
                <a16:creationId xmlns:a16="http://schemas.microsoft.com/office/drawing/2014/main" id="{21439434-F093-2EFD-E78A-F32F55D10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758" y="3828982"/>
            <a:ext cx="914400" cy="9144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DEBB8C-2118-8837-D1E9-967BD6718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3516"/>
              </p:ext>
            </p:extLst>
          </p:nvPr>
        </p:nvGraphicFramePr>
        <p:xfrm>
          <a:off x="673339" y="2438899"/>
          <a:ext cx="1554038" cy="332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54038">
                  <a:extLst>
                    <a:ext uri="{9D8B030D-6E8A-4147-A177-3AD203B41FA5}">
                      <a16:colId xmlns:a16="http://schemas.microsoft.com/office/drawing/2014/main" val="3641545605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309125"/>
                  </a:ext>
                </a:extLst>
              </a:tr>
              <a:tr h="2903088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91860"/>
                  </a:ext>
                </a:extLst>
              </a:tr>
            </a:tbl>
          </a:graphicData>
        </a:graphic>
      </p:graphicFrame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2FAE084-2B51-77BC-E8A6-545528368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227BDE4-035E-1713-16C4-19F6F9E3E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86953"/>
              </p:ext>
            </p:extLst>
          </p:nvPr>
        </p:nvGraphicFramePr>
        <p:xfrm>
          <a:off x="2319053" y="1201331"/>
          <a:ext cx="9197182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197182">
                  <a:extLst>
                    <a:ext uri="{9D8B030D-6E8A-4147-A177-3AD203B41FA5}">
                      <a16:colId xmlns:a16="http://schemas.microsoft.com/office/drawing/2014/main" val="147416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 Interligação entre bem-estar e inclusão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Como o conseguir?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Combinar práticas de bem-estar digital com estratégias de equipa inclusivas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3841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D47FE74-1381-CC97-B3B9-9A4DA30D5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75561"/>
              </p:ext>
            </p:extLst>
          </p:nvPr>
        </p:nvGraphicFramePr>
        <p:xfrm>
          <a:off x="2321477" y="2439875"/>
          <a:ext cx="9197183" cy="40954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65728">
                  <a:extLst>
                    <a:ext uri="{9D8B030D-6E8A-4147-A177-3AD203B41FA5}">
                      <a16:colId xmlns:a16="http://schemas.microsoft.com/office/drawing/2014/main" val="222378985"/>
                    </a:ext>
                  </a:extLst>
                </a:gridCol>
                <a:gridCol w="3379629">
                  <a:extLst>
                    <a:ext uri="{9D8B030D-6E8A-4147-A177-3AD203B41FA5}">
                      <a16:colId xmlns:a16="http://schemas.microsoft.com/office/drawing/2014/main" val="4169530032"/>
                    </a:ext>
                  </a:extLst>
                </a:gridCol>
                <a:gridCol w="2751826">
                  <a:extLst>
                    <a:ext uri="{9D8B030D-6E8A-4147-A177-3AD203B41FA5}">
                      <a16:colId xmlns:a16="http://schemas.microsoft.com/office/drawing/2014/main" val="4277914824"/>
                    </a:ext>
                  </a:extLst>
                </a:gridCol>
              </a:tblGrid>
              <a:tr h="498768"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noProof="0"/>
                        <a:t>Implementar estratégias de equipa inclusivas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3970"/>
                  </a:ext>
                </a:extLst>
              </a:tr>
              <a:tr h="1557797"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Assegurar uma participação equitativa nas reuniões híbridas</a:t>
                      </a:r>
                      <a:r>
                        <a:rPr lang="pt-PT" sz="1600" b="0" noProof="0" dirty="0"/>
                        <a:t>, de modo a que os </a:t>
                      </a:r>
                      <a:r>
                        <a:rPr lang="pt-PT" sz="1600" baseline="0" noProof="0" dirty="0"/>
                        <a:t>colaboradores</a:t>
                      </a:r>
                      <a:r>
                        <a:rPr lang="pt-PT" sz="1600" b="0" noProof="0" dirty="0"/>
                        <a:t> remotos e os </a:t>
                      </a:r>
                      <a:r>
                        <a:rPr lang="pt-PT" sz="1600" baseline="0" noProof="0" dirty="0"/>
                        <a:t>colaboradores</a:t>
                      </a:r>
                      <a:r>
                        <a:rPr lang="pt-PT" sz="1600" b="0" noProof="0" dirty="0"/>
                        <a:t> no escritório tenham oportunidades iguais de partilhar ideias e contribuir </a:t>
                      </a:r>
                      <a:endParaRPr lang="pt-P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Promover a colaboração através da utilização de tecnologias </a:t>
                      </a:r>
                      <a:r>
                        <a:rPr lang="pt-PT" sz="1600" b="0" noProof="0" dirty="0"/>
                        <a:t>que permitam a todos os membros da equipa contribuir de forma significativa, tais como plataformas de documentos partilhados ou pesquisas em tempo 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Comemorar os êxitos, </a:t>
                      </a:r>
                      <a:r>
                        <a:rPr lang="pt-PT" sz="1600" b="0" spc="-50" baseline="0" noProof="0" dirty="0"/>
                        <a:t>reconhecendo publicamente </a:t>
                      </a:r>
                      <a:r>
                        <a:rPr lang="pt-PT" sz="1600" b="0" noProof="0" dirty="0"/>
                        <a:t>as contribuições de todos os </a:t>
                      </a:r>
                      <a:r>
                        <a:rPr lang="pt-PT" sz="1600" b="0" spc="-30" baseline="0" noProof="0" dirty="0"/>
                        <a:t>colaboradores, independentemente </a:t>
                      </a:r>
                      <a:r>
                        <a:rPr lang="pt-PT" sz="1600" b="0" noProof="0" dirty="0"/>
                        <a:t>de</a:t>
                      </a:r>
                      <a:r>
                        <a:rPr lang="pt-PT" sz="1600" b="1" noProof="0" dirty="0"/>
                        <a:t> </a:t>
                      </a:r>
                      <a:r>
                        <a:rPr lang="pt-PT" sz="1600" b="0" noProof="0" dirty="0"/>
                        <a:t>trabalharem remotamente ou no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217"/>
                  </a:ext>
                </a:extLst>
              </a:tr>
              <a:tr h="1270834"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Exemplo: </a:t>
                      </a:r>
                      <a:r>
                        <a:rPr lang="pt-PT" sz="1600" b="0" i="1" noProof="0" dirty="0"/>
                        <a:t>um gestor roda os facilitadores de reuniões entre os membros da equipa remota e os membros da equipa no local, para manter o equilíbrio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Exemplo: </a:t>
                      </a:r>
                      <a:r>
                        <a:rPr lang="pt-PT" sz="1600" b="0" i="1" noProof="0" dirty="0"/>
                        <a:t>uma </a:t>
                      </a:r>
                      <a:r>
                        <a:rPr lang="pt-PT" sz="1600" i="1" noProof="0" dirty="0"/>
                        <a:t>equipa de desenvolvimento de produtos utiliza o Miro, um quadro branco virtual, para debater ideias, garantindo que todos os membros têm voz, independentemente da sua localização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</a:t>
                      </a:r>
                      <a:r>
                        <a:rPr lang="pt-PT" sz="1600" b="1" noProof="0" dirty="0"/>
                        <a:t>: </a:t>
                      </a:r>
                      <a:r>
                        <a:rPr lang="pt-PT" sz="1600" b="0" i="1" spc="0" baseline="0" noProof="0" dirty="0"/>
                        <a:t>durante as </a:t>
                      </a:r>
                      <a:r>
                        <a:rPr lang="pt-PT" sz="1600" b="0" i="1" spc="-40" baseline="0" noProof="0" dirty="0"/>
                        <a:t>reuniões mensais da equipa, a iniciativa de um trabalhador </a:t>
                      </a:r>
                      <a:r>
                        <a:rPr lang="pt-PT" sz="1600" b="0" i="1" spc="0" baseline="0" noProof="0" dirty="0"/>
                        <a:t>remoto é destacada com a </a:t>
                      </a:r>
                      <a:r>
                        <a:rPr lang="pt-PT" sz="1600" b="0" i="1" spc="-40" baseline="0" noProof="0" dirty="0"/>
                        <a:t>mesma ênfase que o sucesso </a:t>
                      </a:r>
                      <a:r>
                        <a:rPr lang="pt-PT" sz="1600" b="0" i="1" spc="0" baseline="0" noProof="0" dirty="0"/>
                        <a:t>de um projeto de um</a:t>
                      </a:r>
                      <a:r>
                        <a:rPr lang="pt-PT" sz="1600" b="0" i="1" spc="-40" baseline="0" noProof="0" dirty="0"/>
                        <a:t> </a:t>
                      </a:r>
                      <a:r>
                        <a:rPr lang="pt-PT" sz="1600" b="0" i="1" spc="0" baseline="0" noProof="0" dirty="0"/>
                        <a:t>trabalhador no escritório</a:t>
                      </a:r>
                      <a:endParaRPr lang="pt-PT" sz="1600" i="1" spc="0" baseline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34907"/>
                  </a:ext>
                </a:extLst>
              </a:tr>
            </a:tbl>
          </a:graphicData>
        </a:graphic>
      </p:graphicFrame>
      <p:sp>
        <p:nvSpPr>
          <p:cNvPr id="9" name="Google Shape;131;g30fd5a3148a_2_0">
            <a:extLst>
              <a:ext uri="{FF2B5EF4-FFF2-40B4-BE49-F238E27FC236}">
                <a16:creationId xmlns:a16="http://schemas.microsoft.com/office/drawing/2014/main" id="{0F486958-5B70-98D0-AEEB-AC7F9005B821}"/>
              </a:ext>
            </a:extLst>
          </p:cNvPr>
          <p:cNvSpPr txBox="1"/>
          <p:nvPr/>
        </p:nvSpPr>
        <p:spPr>
          <a:xfrm>
            <a:off x="1422546" y="165101"/>
            <a:ext cx="10642454" cy="103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spc="-1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4.2. Inclusão de equipas híbridas e bem-estar digital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00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73185188-BB41-C83F-4629-10EB0B96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Ajuda com preenchimento sólido">
            <a:extLst>
              <a:ext uri="{FF2B5EF4-FFF2-40B4-BE49-F238E27FC236}">
                <a16:creationId xmlns:a16="http://schemas.microsoft.com/office/drawing/2014/main" id="{AC05E443-A0E0-1479-7DCF-7A29C9D92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284" y="2695458"/>
            <a:ext cx="914400" cy="914400"/>
          </a:xfrm>
          <a:prstGeom prst="rect">
            <a:avLst/>
          </a:prstGeom>
        </p:spPr>
      </p:pic>
      <p:pic>
        <p:nvPicPr>
          <p:cNvPr id="5" name="Gráfico 4" descr="Reciclar com preenchimento sólido">
            <a:extLst>
              <a:ext uri="{FF2B5EF4-FFF2-40B4-BE49-F238E27FC236}">
                <a16:creationId xmlns:a16="http://schemas.microsoft.com/office/drawing/2014/main" id="{B3C3FE40-64ED-7668-D5B5-A5EE56707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758" y="3828982"/>
            <a:ext cx="914400" cy="9144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405A6DF-160C-B38D-A57A-94C84F116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9269"/>
              </p:ext>
            </p:extLst>
          </p:nvPr>
        </p:nvGraphicFramePr>
        <p:xfrm>
          <a:off x="673339" y="2565899"/>
          <a:ext cx="1554038" cy="3327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54038">
                  <a:extLst>
                    <a:ext uri="{9D8B030D-6E8A-4147-A177-3AD203B41FA5}">
                      <a16:colId xmlns:a16="http://schemas.microsoft.com/office/drawing/2014/main" val="3641545605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RECAP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309125"/>
                  </a:ext>
                </a:extLst>
              </a:tr>
              <a:tr h="2903088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91860"/>
                  </a:ext>
                </a:extLst>
              </a:tr>
            </a:tbl>
          </a:graphicData>
        </a:graphic>
      </p:graphicFrame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44A7B73-8DA5-1410-A019-47D2FDBF3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3FE457-1B32-5D30-9012-BC7965751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0425"/>
              </p:ext>
            </p:extLst>
          </p:nvPr>
        </p:nvGraphicFramePr>
        <p:xfrm>
          <a:off x="2395254" y="1327355"/>
          <a:ext cx="9126186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126186">
                  <a:extLst>
                    <a:ext uri="{9D8B030D-6E8A-4147-A177-3AD203B41FA5}">
                      <a16:colId xmlns:a16="http://schemas.microsoft.com/office/drawing/2014/main" val="1474167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 Interligação entre bem-estar e inclusão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2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Como o conseguir?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noProof="0" dirty="0"/>
                        <a:t>Combinar práticas de bem-estar digital com estratégias de equipa inclusivas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3841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A29AFCE-178E-2D4E-4A97-EAB26D29B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88151"/>
              </p:ext>
            </p:extLst>
          </p:nvPr>
        </p:nvGraphicFramePr>
        <p:xfrm>
          <a:off x="2385151" y="2565899"/>
          <a:ext cx="9133509" cy="38515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4503">
                  <a:extLst>
                    <a:ext uri="{9D8B030D-6E8A-4147-A177-3AD203B41FA5}">
                      <a16:colId xmlns:a16="http://schemas.microsoft.com/office/drawing/2014/main" val="222378985"/>
                    </a:ext>
                  </a:extLst>
                </a:gridCol>
                <a:gridCol w="3273420">
                  <a:extLst>
                    <a:ext uri="{9D8B030D-6E8A-4147-A177-3AD203B41FA5}">
                      <a16:colId xmlns:a16="http://schemas.microsoft.com/office/drawing/2014/main" val="4169530032"/>
                    </a:ext>
                  </a:extLst>
                </a:gridCol>
                <a:gridCol w="2815586">
                  <a:extLst>
                    <a:ext uri="{9D8B030D-6E8A-4147-A177-3AD203B41FA5}">
                      <a16:colId xmlns:a16="http://schemas.microsoft.com/office/drawing/2014/main" val="4277914824"/>
                    </a:ext>
                  </a:extLst>
                </a:gridCol>
              </a:tblGrid>
              <a:tr h="498768"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b="1" noProof="0"/>
                        <a:t>Implementar práticas de bem-estar digital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3970"/>
                  </a:ext>
                </a:extLst>
              </a:tr>
              <a:tr h="1557797"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Estabelecer limites na utilização da tecnologia</a:t>
                      </a:r>
                      <a:r>
                        <a:rPr lang="pt-PT" sz="1600" b="0" noProof="0" dirty="0"/>
                        <a:t>, incentivando os </a:t>
                      </a:r>
                      <a:r>
                        <a:rPr lang="pt-PT" sz="1600" baseline="0" noProof="0" dirty="0"/>
                        <a:t>colaboradores</a:t>
                      </a:r>
                      <a:r>
                        <a:rPr lang="pt-PT" sz="1600" b="0" noProof="0" dirty="0"/>
                        <a:t> a desligar a sessão fora do horário de trabalho e a evitar e-mails após o expediente, para proteger o equilíbrio </a:t>
                      </a:r>
                      <a:r>
                        <a:rPr lang="pt-PT" sz="1600" b="0" spc="-90" baseline="0" noProof="0" dirty="0"/>
                        <a:t>entre a vida profissional e pessoal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Incentivar pausas e desintoxicações digitais</a:t>
                      </a:r>
                      <a:r>
                        <a:rPr lang="pt-PT" sz="1600" b="0" noProof="0" dirty="0"/>
                        <a:t>, reforçando junto dos </a:t>
                      </a:r>
                      <a:r>
                        <a:rPr lang="pt-PT" sz="1600" baseline="0" noProof="0" dirty="0"/>
                        <a:t>colaboradores</a:t>
                      </a:r>
                      <a:r>
                        <a:rPr lang="pt-PT" sz="1600" b="0" noProof="0" dirty="0"/>
                        <a:t> a necessidade de se afastarem dos ecrãs durante o horário de trabalho e proporcionando oportunidades de envolvimento não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noProof="0" dirty="0"/>
                        <a:t>Disponibilizar ferramentas para o bem-estar </a:t>
                      </a:r>
                      <a:r>
                        <a:rPr lang="pt-PT" sz="1600" b="0" noProof="0" dirty="0"/>
                        <a:t>e recursos como aplicações de meditação, formação em ergonomia e sessões virtuais de </a:t>
                      </a:r>
                      <a:r>
                        <a:rPr lang="pt-PT" sz="1600" b="0" i="1" noProof="0" dirty="0"/>
                        <a:t>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217"/>
                  </a:ext>
                </a:extLst>
              </a:tr>
              <a:tr h="1270834"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</a:t>
                      </a:r>
                      <a:r>
                        <a:rPr lang="pt-PT" sz="1600" b="0" i="1" noProof="0" dirty="0"/>
                        <a:t>: uma empresa introduz "horário de silêncio” das 18h às 9h, reduzindo a fadiga digital e melhorando a satisfação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Exemplos</a:t>
                      </a:r>
                      <a:r>
                        <a:rPr lang="pt-PT" sz="1600" b="1" i="1" spc="-70" baseline="0" noProof="0" dirty="0"/>
                        <a:t>: </a:t>
                      </a:r>
                      <a:r>
                        <a:rPr lang="pt-PT" sz="1600" i="1" spc="-70" baseline="0" noProof="0" dirty="0"/>
                        <a:t>as equipas organizam</a:t>
                      </a:r>
                      <a:r>
                        <a:rPr lang="pt-PT" sz="1600" i="1" noProof="0" dirty="0"/>
                        <a:t> “pausas de </a:t>
                      </a:r>
                      <a:r>
                        <a:rPr lang="pt-PT" sz="1600" i="1" noProof="0" dirty="0" err="1"/>
                        <a:t>mindfulness</a:t>
                      </a:r>
                      <a:r>
                        <a:rPr lang="pt-PT" sz="1600" i="1" noProof="0" dirty="0"/>
                        <a:t>” de 10 minutos durante longas reuniões virtuais, para se refrescarem e </a:t>
                      </a:r>
                      <a:r>
                        <a:rPr lang="pt-PT" sz="1600" i="1" noProof="0" dirty="0" err="1"/>
                        <a:t>reenergizarem</a:t>
                      </a:r>
                      <a:endParaRPr lang="pt-PT" sz="1600" b="1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noProof="0" dirty="0"/>
                        <a:t>Exemplo: </a:t>
                      </a:r>
                      <a:r>
                        <a:rPr lang="pt-PT" sz="1600" b="0" i="1" noProof="0" dirty="0"/>
                        <a:t>uma empresa dá a todos os colaboradores acesso a uma aplicação de meditação baseada numa </a:t>
                      </a:r>
                      <a:r>
                        <a:rPr lang="pt-PT" sz="1600" b="0" i="1" spc="-100" baseline="0" noProof="0" dirty="0"/>
                        <a:t>assinatura, como o </a:t>
                      </a:r>
                      <a:r>
                        <a:rPr lang="pt-PT" sz="1600" b="0" i="1" spc="-100" baseline="0" noProof="0" dirty="0" err="1"/>
                        <a:t>Headspace</a:t>
                      </a:r>
                      <a:endParaRPr lang="pt-PT" sz="1600" b="0" i="1" spc="-100" baseline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34907"/>
                  </a:ext>
                </a:extLst>
              </a:tr>
            </a:tbl>
          </a:graphicData>
        </a:graphic>
      </p:graphicFrame>
      <p:sp>
        <p:nvSpPr>
          <p:cNvPr id="9" name="Google Shape;131;g30fd5a3148a_2_0">
            <a:extLst>
              <a:ext uri="{FF2B5EF4-FFF2-40B4-BE49-F238E27FC236}">
                <a16:creationId xmlns:a16="http://schemas.microsoft.com/office/drawing/2014/main" id="{09909B58-990E-0EFD-6A82-4DB172156684}"/>
              </a:ext>
            </a:extLst>
          </p:cNvPr>
          <p:cNvSpPr txBox="1"/>
          <p:nvPr/>
        </p:nvSpPr>
        <p:spPr>
          <a:xfrm>
            <a:off x="1422546" y="165101"/>
            <a:ext cx="10642454" cy="103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pt-PT" sz="3200" spc="-100" dirty="0">
                <a:solidFill>
                  <a:schemeClr val="accent6"/>
                </a:solidFill>
              </a:rPr>
              <a:t>Tópico 4: Estratégias de bem-estar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4.2. Inclusão de equipas híbridas e bem-estar digital</a:t>
            </a:r>
            <a:br>
              <a:rPr lang="pt-PT" sz="3200" spc="-8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3200" spc="-8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br>
              <a:rPr lang="pt-PT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5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DC710C5-4923-82FC-8705-3F1C8E1B2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>
            <a:extLst>
              <a:ext uri="{FF2B5EF4-FFF2-40B4-BE49-F238E27FC236}">
                <a16:creationId xmlns:a16="http://schemas.microsoft.com/office/drawing/2014/main" id="{F8EDEBE9-9BEF-87E4-F7F6-70FDF1A86B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pic>
        <p:nvPicPr>
          <p:cNvPr id="139" name="Google Shape;139;p8" descr="Inteligência Artificial com preenchimento sólido">
            <a:extLst>
              <a:ext uri="{FF2B5EF4-FFF2-40B4-BE49-F238E27FC236}">
                <a16:creationId xmlns:a16="http://schemas.microsoft.com/office/drawing/2014/main" id="{16F427E2-9A04-7174-897B-CD138A7D04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558" y="14846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>
            <a:extLst>
              <a:ext uri="{FF2B5EF4-FFF2-40B4-BE49-F238E27FC236}">
                <a16:creationId xmlns:a16="http://schemas.microsoft.com/office/drawing/2014/main" id="{9796FC84-DF45-8A91-19D3-E4A9C2DB2770}"/>
              </a:ext>
            </a:extLst>
          </p:cNvPr>
          <p:cNvSpPr txBox="1"/>
          <p:nvPr/>
        </p:nvSpPr>
        <p:spPr>
          <a:xfrm>
            <a:off x="6372226" y="2656299"/>
            <a:ext cx="5645008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00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componentes do bem-estar digital e o seu impacte na produtividade e satisfação dos trabalhadores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os desafios e as oportunidades de </a:t>
            </a:r>
            <a:r>
              <a:rPr lang="pt-PT" sz="2000" i="1" spc="-7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 social, em modelos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conceber estratégias para promover o bem-estar digital e a ligação social, em locais de trabalho híbridos</a:t>
            </a:r>
            <a:endParaRPr lang="pt-PT" sz="1600" dirty="0"/>
          </a:p>
        </p:txBody>
      </p:sp>
      <p:sp>
        <p:nvSpPr>
          <p:cNvPr id="141" name="Google Shape;141;p8">
            <a:extLst>
              <a:ext uri="{FF2B5EF4-FFF2-40B4-BE49-F238E27FC236}">
                <a16:creationId xmlns:a16="http://schemas.microsoft.com/office/drawing/2014/main" id="{A3822F9E-7979-B93B-4F51-0CC3EB9AA7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556" y="1936214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endParaRPr lang="pt-PT" sz="2400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646238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levar os participantes a desenvolver planos de ação de bem‑estar pessoal, incluindo uma meta de equilíbrio híbrido entre a vida profissional e pessoal e uma </a:t>
            </a:r>
            <a:r>
              <a:rPr lang="pt-PT" sz="2400" b="1" i="1" u="none" strike="noStrike" cap="none" spc="-130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estratégia para promover a inclusão</a:t>
            </a:r>
          </a:p>
        </p:txBody>
      </p:sp>
      <p:pic>
        <p:nvPicPr>
          <p:cNvPr id="142" name="Google Shape;142;p8">
            <a:extLst>
              <a:ext uri="{FF2B5EF4-FFF2-40B4-BE49-F238E27FC236}">
                <a16:creationId xmlns:a16="http://schemas.microsoft.com/office/drawing/2014/main" id="{9AFAFA4B-6019-80BE-97A1-5F5E68847A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>
            <a:extLst>
              <a:ext uri="{FF2B5EF4-FFF2-40B4-BE49-F238E27FC236}">
                <a16:creationId xmlns:a16="http://schemas.microsoft.com/office/drawing/2014/main" id="{20624C04-0DAB-20C3-52F9-B7AE2B6437DC}"/>
              </a:ext>
            </a:extLst>
          </p:cNvPr>
          <p:cNvSpPr txBox="1"/>
          <p:nvPr/>
        </p:nvSpPr>
        <p:spPr>
          <a:xfrm>
            <a:off x="7775291" y="1484622"/>
            <a:ext cx="3949814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490EE8B-7A38-F483-C75C-4BA84BFAF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F2C087E6-3B8B-9A2C-B7C2-DC39B4A881C2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4.2. </a:t>
            </a:r>
            <a:r>
              <a:rPr lang="en-US" sz="3200" dirty="0" err="1">
                <a:solidFill>
                  <a:schemeClr val="accent6"/>
                </a:solidFill>
              </a:rPr>
              <a:t>Criar</a:t>
            </a:r>
            <a:r>
              <a:rPr lang="en-US" sz="3200" dirty="0">
                <a:solidFill>
                  <a:schemeClr val="accent6"/>
                </a:solidFill>
              </a:rPr>
              <a:t> um </a:t>
            </a:r>
            <a:r>
              <a:rPr lang="en-US" sz="3200" dirty="0" err="1">
                <a:solidFill>
                  <a:schemeClr val="accent6"/>
                </a:solidFill>
              </a:rPr>
              <a:t>plano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ação</a:t>
            </a:r>
            <a:r>
              <a:rPr lang="en-US" sz="3200" dirty="0">
                <a:solidFill>
                  <a:schemeClr val="accent6"/>
                </a:solidFill>
              </a:rPr>
              <a:t> para o </a:t>
            </a:r>
            <a:r>
              <a:rPr lang="en-US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2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A87C873-7FC8-60A8-599D-1A663E5E6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515CEB10-933D-E213-9AA9-B245DC1B9B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845" y="1195563"/>
            <a:ext cx="1015315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Refletir e escrever </a:t>
            </a:r>
          </a:p>
          <a:p>
            <a:pPr marL="285750" indent="-285750">
              <a:spcBef>
                <a:spcPts val="1200"/>
              </a:spcBef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Refletir sobre experiências pessoais com fadiga digital ou desafios de inclusão em ambientes híbridos</a:t>
            </a:r>
          </a:p>
          <a:p>
            <a:pPr marL="285750" indent="-285750">
              <a:spcBef>
                <a:spcPts val="1200"/>
              </a:spcBef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Esboçar objetivos SMART e etapas de ação, utilizando o modelo fornecido</a:t>
            </a:r>
          </a:p>
          <a:p>
            <a:pPr marL="0" indent="0">
              <a:spcBef>
                <a:spcPts val="1200"/>
              </a:spcBef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2 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Colaborar em grupos</a:t>
            </a:r>
          </a:p>
          <a:p>
            <a:pPr marL="285750" indent="-285750">
              <a:spcBef>
                <a:spcPts val="1200"/>
              </a:spcBef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os planos elaborados nos grupos de debate</a:t>
            </a:r>
          </a:p>
          <a:p>
            <a:pPr marL="285750" indent="-285750">
              <a:spcBef>
                <a:spcPts val="1200"/>
              </a:spcBef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Trocar ideias para aperfeiçoar os planos de ação e reunir estratégias para superar os obstáculos</a:t>
            </a:r>
          </a:p>
          <a:p>
            <a:pPr marL="0" indent="0">
              <a:spcBef>
                <a:spcPts val="1200"/>
              </a:spcBef>
              <a:buClr>
                <a:srgbClr val="9869BD"/>
              </a:buClr>
              <a:buNone/>
            </a:pP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3 </a:t>
            </a:r>
            <a:r>
              <a:rPr lang="pt-PT" sz="24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PT" sz="2400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Participar na reunião de balanço</a:t>
            </a:r>
          </a:p>
          <a:p>
            <a:pPr marL="285750" indent="-285750">
              <a:spcBef>
                <a:spcPts val="1200"/>
              </a:spcBef>
              <a:buClr>
                <a:srgbClr val="9869BD"/>
              </a:buClr>
            </a:pPr>
            <a:r>
              <a:rPr lang="pt-PT" sz="2400" dirty="0">
                <a:solidFill>
                  <a:srgbClr val="868E93"/>
                </a:solidFill>
                <a:latin typeface="Arial"/>
                <a:cs typeface="Arial"/>
                <a:sym typeface="Arial"/>
              </a:rPr>
              <a:t>Partilhar com o grande grupo as principais conclusões dos debates em grupo</a:t>
            </a:r>
          </a:p>
        </p:txBody>
      </p:sp>
      <p:pic>
        <p:nvPicPr>
          <p:cNvPr id="151" name="Google Shape;151;p9" descr="Ampulheta 90% com preenchimento sólido">
            <a:extLst>
              <a:ext uri="{FF2B5EF4-FFF2-40B4-BE49-F238E27FC236}">
                <a16:creationId xmlns:a16="http://schemas.microsoft.com/office/drawing/2014/main" id="{5A0F4B48-0111-2601-3552-B409A822DFA2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>
            <a:extLst>
              <a:ext uri="{FF2B5EF4-FFF2-40B4-BE49-F238E27FC236}">
                <a16:creationId xmlns:a16="http://schemas.microsoft.com/office/drawing/2014/main" id="{0F511CE2-F70B-E59A-BAB6-84FC014A2804}"/>
              </a:ext>
            </a:extLst>
          </p:cNvPr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00h:20m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BFECD88-D592-F67D-BC5B-58D759EE9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8;p8">
            <a:extLst>
              <a:ext uri="{FF2B5EF4-FFF2-40B4-BE49-F238E27FC236}">
                <a16:creationId xmlns:a16="http://schemas.microsoft.com/office/drawing/2014/main" id="{08EEC9AE-D058-BBA3-F5E3-A8159840866F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4.2. </a:t>
            </a:r>
            <a:r>
              <a:rPr lang="en-US" sz="3200" dirty="0" err="1">
                <a:solidFill>
                  <a:schemeClr val="accent6"/>
                </a:solidFill>
              </a:rPr>
              <a:t>Criar</a:t>
            </a:r>
            <a:r>
              <a:rPr lang="en-US" sz="3200" dirty="0">
                <a:solidFill>
                  <a:schemeClr val="accent6"/>
                </a:solidFill>
              </a:rPr>
              <a:t> um </a:t>
            </a:r>
            <a:r>
              <a:rPr lang="en-US" sz="3200" dirty="0" err="1">
                <a:solidFill>
                  <a:schemeClr val="accent6"/>
                </a:solidFill>
              </a:rPr>
              <a:t>plano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ação</a:t>
            </a:r>
            <a:r>
              <a:rPr lang="en-US" sz="3200" dirty="0">
                <a:solidFill>
                  <a:schemeClr val="accent6"/>
                </a:solidFill>
              </a:rPr>
              <a:t> para o </a:t>
            </a:r>
            <a:r>
              <a:rPr lang="en-US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90CCB9BF-FD51-7C4E-6C7E-976B4A99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fd5a3148a_2_39">
            <a:extLst>
              <a:ext uri="{FF2B5EF4-FFF2-40B4-BE49-F238E27FC236}">
                <a16:creationId xmlns:a16="http://schemas.microsoft.com/office/drawing/2014/main" id="{CB2C4A21-49EE-F350-B3D6-C36B01D92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971" y="1462685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lang="pt-PT" sz="2000" cap="all" dirty="0">
              <a:solidFill>
                <a:schemeClr val="accent6"/>
              </a:solidFill>
            </a:endParaRPr>
          </a:p>
          <a:p>
            <a:pPr marL="228600" indent="-228600">
              <a:buClr>
                <a:srgbClr val="9869BD"/>
              </a:buClr>
            </a:pPr>
            <a:r>
              <a:rPr lang="pt-PT" sz="2000" b="1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Ficha de atividade 5 - </a:t>
            </a:r>
            <a:r>
              <a:rPr lang="pt-PT" sz="2000" dirty="0">
                <a:solidFill>
                  <a:srgbClr val="868E93"/>
                </a:solidFill>
                <a:latin typeface="Arial"/>
                <a:cs typeface="Arial"/>
              </a:rPr>
              <a:t>Planear ações para a inclusão da equipa e o bem-estar digital: Modelo</a:t>
            </a:r>
            <a:endParaRPr lang="en-US" sz="2000" dirty="0">
              <a:solidFill>
                <a:srgbClr val="868E93"/>
              </a:solidFill>
              <a:latin typeface="Arial"/>
              <a:cs typeface="Arial"/>
            </a:endParaRP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Flip</a:t>
            </a:r>
            <a:r>
              <a:rPr lang="pt-PT" sz="2000" i="1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PT" sz="2000" i="1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hart</a:t>
            </a: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/Quadro branco</a:t>
            </a:r>
          </a:p>
          <a:p>
            <a:pPr marL="2286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Artigos de papelaria (canetas, marcadores e papel para anotações)</a:t>
            </a:r>
          </a:p>
        </p:txBody>
      </p:sp>
      <p:sp>
        <p:nvSpPr>
          <p:cNvPr id="205" name="Google Shape;205;g30fd5a3148a_2_39">
            <a:extLst>
              <a:ext uri="{FF2B5EF4-FFF2-40B4-BE49-F238E27FC236}">
                <a16:creationId xmlns:a16="http://schemas.microsoft.com/office/drawing/2014/main" id="{C055391A-FFD3-6F60-38CA-AEC322BB8D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00" cy="4602300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501B"/>
              </a:buClr>
              <a:buSzPts val="1800"/>
              <a:buNone/>
            </a:pPr>
            <a:r>
              <a:rPr lang="pt-PT" sz="2000" b="1" cap="all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Saiba mais!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Char char="•"/>
            </a:pPr>
            <a:r>
              <a:rPr lang="pt-PT" sz="2000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Plataforma web interativa personalizada para o equilíbrio entre vida profissional e pessoal. </a:t>
            </a: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www.ijimai.org/journal/sites/default/files/2022-11/ijimai7_7_10.pdf</a:t>
            </a: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r>
              <a:rPr lang="pt-PT" sz="20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E93"/>
              </a:buClr>
              <a:buSzPts val="1800"/>
              <a:buNone/>
            </a:pPr>
            <a:endParaRPr lang="pt-PT" sz="2000" i="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368FC37-D10B-9F44-1FE8-3887CC76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4DECAB0C-11C0-BC93-EA9B-E19B7EE1336C}"/>
              </a:ext>
            </a:extLst>
          </p:cNvPr>
          <p:cNvSpPr txBox="1">
            <a:spLocks/>
          </p:cNvSpPr>
          <p:nvPr/>
        </p:nvSpPr>
        <p:spPr>
          <a:xfrm>
            <a:off x="1320800" y="169256"/>
            <a:ext cx="10721477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2400"/>
            </a:pPr>
            <a:r>
              <a:rPr lang="en-GB" sz="3200" dirty="0" err="1">
                <a:solidFill>
                  <a:schemeClr val="accent6"/>
                </a:solidFill>
              </a:rPr>
              <a:t>Atividade</a:t>
            </a:r>
            <a:r>
              <a:rPr lang="en-GB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4.2. </a:t>
            </a:r>
            <a:r>
              <a:rPr lang="en-US" sz="3200" dirty="0" err="1">
                <a:solidFill>
                  <a:schemeClr val="accent6"/>
                </a:solidFill>
              </a:rPr>
              <a:t>Criar</a:t>
            </a:r>
            <a:r>
              <a:rPr lang="en-US" sz="3200" dirty="0">
                <a:solidFill>
                  <a:schemeClr val="accent6"/>
                </a:solidFill>
              </a:rPr>
              <a:t> um </a:t>
            </a:r>
            <a:r>
              <a:rPr lang="en-US" sz="3200" dirty="0" err="1">
                <a:solidFill>
                  <a:schemeClr val="accent6"/>
                </a:solidFill>
              </a:rPr>
              <a:t>plano</a:t>
            </a:r>
            <a:r>
              <a:rPr lang="en-US" sz="3200" dirty="0">
                <a:solidFill>
                  <a:schemeClr val="accent6"/>
                </a:solidFill>
              </a:rPr>
              <a:t> de </a:t>
            </a:r>
            <a:r>
              <a:rPr lang="en-US" sz="3200" dirty="0" err="1">
                <a:solidFill>
                  <a:schemeClr val="accent6"/>
                </a:solidFill>
              </a:rPr>
              <a:t>ação</a:t>
            </a:r>
            <a:r>
              <a:rPr lang="en-US" sz="3200" dirty="0">
                <a:solidFill>
                  <a:schemeClr val="accent6"/>
                </a:solidFill>
              </a:rPr>
              <a:t> para o </a:t>
            </a:r>
            <a:r>
              <a:rPr lang="en-US" sz="3200" dirty="0" err="1">
                <a:solidFill>
                  <a:schemeClr val="accent6"/>
                </a:solidFill>
              </a:rPr>
              <a:t>bem-estar</a:t>
            </a:r>
            <a:endParaRPr lang="en-GB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497603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469572" y="324238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accent6"/>
                </a:solidFill>
              </a:rPr>
              <a:t>Atividade 1.1: Definição de </a:t>
            </a:r>
            <a:r>
              <a:rPr lang="en-GB" sz="3200" dirty="0" err="1">
                <a:solidFill>
                  <a:schemeClr val="accent6"/>
                </a:solidFill>
              </a:rPr>
              <a:t>objetivos</a:t>
            </a:r>
            <a:r>
              <a:rPr lang="en-GB" sz="3200" dirty="0">
                <a:solidFill>
                  <a:schemeClr val="accent6"/>
                </a:solidFill>
              </a:rPr>
              <a:t> pessoais para a formação</a:t>
            </a:r>
            <a:endParaRPr sz="3200" dirty="0">
              <a:solidFill>
                <a:schemeClr val="accent5"/>
              </a:solidFill>
            </a:endParaRPr>
          </a:p>
        </p:txBody>
      </p:sp>
      <p:pic>
        <p:nvPicPr>
          <p:cNvPr id="139" name="Google Shape;139;p8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03" y="151747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/>
        </p:nvSpPr>
        <p:spPr>
          <a:xfrm>
            <a:off x="6543675" y="2476301"/>
            <a:ext cx="5400675" cy="402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000" i="1" dirty="0">
              <a:solidFill>
                <a:srgbClr val="636A6F"/>
              </a:solidFill>
            </a:endParaRP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</a:rPr>
              <a:t>reconhecer os principais componentes do bem-estar digital e o seu impacte na </a:t>
            </a:r>
            <a:r>
              <a:rPr lang="pt-PT" sz="2000" i="1" spc="-30" dirty="0">
                <a:solidFill>
                  <a:srgbClr val="636A6F"/>
                </a:solidFill>
              </a:rPr>
              <a:t>produtividade e satisfação dos trabalhadores</a:t>
            </a:r>
            <a:endParaRPr lang="pt-PT" sz="2000" i="1" spc="-30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</a:rPr>
              <a:t>a</a:t>
            </a: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nalisar as necessidades digitais e sociais dos trabalhadores em ambientes de trabalho híbridos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pt-PT" sz="2000" i="1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promover uma cultura institucional que valorize e promova o bem-estar e a inclusão digital</a:t>
            </a:r>
            <a:endParaRPr lang="pt-PT" sz="2000"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400" dirty="0">
              <a:solidFill>
                <a:srgbClr val="868E93"/>
              </a:solidFill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4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incentivar os participantes a refletir sobre os seus objetivos e aspirações pessoais para a sessão de formação, promovendo um ambiente de aprendizagem inclusivo e autónomo</a:t>
            </a:r>
            <a:endParaRPr lang="pt-PT" sz="2400" dirty="0"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8015938" y="1533357"/>
            <a:ext cx="3128896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4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051EABB-6B79-0CD2-1B3E-063A520F3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/>
        </p:nvSpPr>
        <p:spPr>
          <a:xfrm>
            <a:off x="3212840" y="2187021"/>
            <a:ext cx="508476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3212840" y="1805388"/>
            <a:ext cx="7662765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Mindshift, Portugal</a:t>
            </a:r>
            <a:endParaRPr lang="pt-PT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3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www.mindshift.pt</a:t>
            </a: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pt-PT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geral@mindshift.pt</a:t>
            </a:r>
            <a:r>
              <a:rPr lang="pt-PT" sz="4000" b="0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3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 descr="A logo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172" y="1657016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7379D0D-4051-23A9-B643-99C372CAD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>
            <a:off x="208230" y="217283"/>
            <a:ext cx="1430447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208229" y="5466784"/>
            <a:ext cx="1883121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292" y="-255761"/>
            <a:ext cx="4745083" cy="474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 descr="A logo for a universit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3843" y="4565572"/>
            <a:ext cx="1092711" cy="3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 descr="A logo with text on 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936" y="4659868"/>
            <a:ext cx="927150" cy="3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 descr="A blue and orang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0875" y="4602520"/>
            <a:ext cx="1039008" cy="48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A blue triangle with black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7702" y="4459474"/>
            <a:ext cx="706268" cy="70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2822" y="4565572"/>
            <a:ext cx="1534390" cy="49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 descr="A logo with blue and red line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251" y="4679419"/>
            <a:ext cx="928419" cy="42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 descr="A black background with orange and green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38735" y="4615208"/>
            <a:ext cx="1164813" cy="4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9C47A28-6F24-FB15-A551-7B1A474CFF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984" y="5775753"/>
            <a:ext cx="2736211" cy="489551"/>
          </a:xfrm>
          <a:prstGeom prst="rect">
            <a:avLst/>
          </a:prstGeom>
        </p:spPr>
      </p:pic>
      <p:graphicFrame>
        <p:nvGraphicFramePr>
          <p:cNvPr id="3" name="Google Shape;227;p21">
            <a:extLst>
              <a:ext uri="{FF2B5EF4-FFF2-40B4-BE49-F238E27FC236}">
                <a16:creationId xmlns:a16="http://schemas.microsoft.com/office/drawing/2014/main" id="{917284D8-C4A0-9EAE-E087-999DAF6D9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458500"/>
              </p:ext>
            </p:extLst>
          </p:nvPr>
        </p:nvGraphicFramePr>
        <p:xfrm>
          <a:off x="3974471" y="5740397"/>
          <a:ext cx="7461793" cy="522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6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Financiado pela União Europeia. Os pontos de vista e as opiniões expressas são as do(s) autor(</a:t>
                      </a:r>
                      <a:r>
                        <a:rPr lang="pt-PT" sz="800" u="none" strike="noStrike" cap="none" noProof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e não refletem necessariamente a posição da União Europeia ou da Agência de Execução Europeia da Educação e da Cultura (EACEA). Nem a União Europeia nem a EACEA podem ser tidos como responsáveis por essas opiniões. Projeto número: </a:t>
                      </a:r>
                      <a:r>
                        <a:rPr lang="en-GB" sz="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2023-1-BG01-KA220-VET-000153460</a:t>
                      </a:r>
                      <a:endParaRPr sz="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514845" y="1523730"/>
            <a:ext cx="9770425" cy="4322296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1 - Introduzir o objetivo</a:t>
            </a:r>
            <a:endParaRPr lang="pt-PT" dirty="0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Reservar um momento para refletir sobre o que espera adquirir ou alcançar ao longo desta sessão, ao nível das aptidões, do conhecimento ou do desenvolvimento pessoal</a:t>
            </a:r>
            <a:endParaRPr lang="pt-PT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2 - Refletir individualmente</a:t>
            </a:r>
            <a:endParaRPr lang="pt-PT" dirty="0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Dedicar 3 a 5 minutos a escrever dois ou três objetivos específicos que pretenda alcançar durante esta formação, sendo o mais específico e pessoal possível </a:t>
            </a:r>
            <a:endParaRPr lang="pt-PT" i="0" u="none" strike="noStrike" cap="none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3 - Partilhar em pequenos grupos</a:t>
            </a:r>
            <a:endParaRPr lang="pt-PT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Partilhar os objetivos com o grupo. Explicar, à vez, porque é que esses objetivos são importantes e como se alinham com o tema da sessão </a:t>
            </a:r>
            <a:endParaRPr lang="pt-PT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Clr>
                <a:srgbClr val="9869BD"/>
              </a:buClr>
              <a:buNone/>
            </a:pPr>
            <a:r>
              <a:rPr lang="pt-PT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</a:t>
            </a:r>
            <a:r>
              <a:rPr lang="pt-PT" b="1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4 - Promover um debate em grupo e alinhamento</a:t>
            </a:r>
            <a:endParaRPr lang="pt-PT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i="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Debater em grupo quais os temas ou padrões que surgiram nos objetivos de cada um. Existem prioridades comuns ou ideias únicas que se destacam? Como é que estas se relacionam com os objetivos desta formação?</a:t>
            </a:r>
            <a:endParaRPr lang="pt-PT" i="0" u="none" strike="noStrike" cap="none" dirty="0">
              <a:solidFill>
                <a:srgbClr val="12501B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b="1" dirty="0">
              <a:solidFill>
                <a:srgbClr val="12501B"/>
              </a:solidFill>
            </a:endParaRPr>
          </a:p>
        </p:txBody>
      </p:sp>
      <p:pic>
        <p:nvPicPr>
          <p:cNvPr id="151" name="Google Shape;151;p9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00h:15m</a:t>
            </a:r>
            <a:endParaRPr sz="16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31BE10D-E7C2-47E2-4327-D3DC1106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38;p8">
            <a:extLst>
              <a:ext uri="{FF2B5EF4-FFF2-40B4-BE49-F238E27FC236}">
                <a16:creationId xmlns:a16="http://schemas.microsoft.com/office/drawing/2014/main" id="{850BF297-7479-13AE-A30D-FA62680E5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9572" y="324238"/>
            <a:ext cx="10474778" cy="9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accent6"/>
                </a:solidFill>
              </a:rPr>
              <a:t>Atividade 1.1: Definição de </a:t>
            </a:r>
            <a:r>
              <a:rPr lang="en-GB" sz="3200" dirty="0" err="1">
                <a:solidFill>
                  <a:schemeClr val="accent6"/>
                </a:solidFill>
              </a:rPr>
              <a:t>objetivos</a:t>
            </a:r>
            <a:r>
              <a:rPr lang="en-GB" sz="3200" dirty="0">
                <a:solidFill>
                  <a:schemeClr val="accent6"/>
                </a:solidFill>
              </a:rPr>
              <a:t> pessoais para a formação</a:t>
            </a:r>
            <a:endParaRPr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A49F0085-FAE5-DC21-057B-660A40682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BFAB83D-8220-68F5-3C7C-F2A9AA16F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23783"/>
              </p:ext>
            </p:extLst>
          </p:nvPr>
        </p:nvGraphicFramePr>
        <p:xfrm>
          <a:off x="2366295" y="1502317"/>
          <a:ext cx="8960465" cy="2087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501739">
                <a:tc>
                  <a:txBody>
                    <a:bodyPr/>
                    <a:lstStyle/>
                    <a:p>
                      <a:r>
                        <a:rPr lang="pt-PT" sz="2500" noProof="0" dirty="0"/>
                        <a:t>Inclusão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744515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"Garantir que as pessoas tenham acesso e possam utilizar eficazmente as ferramentas digitais, para participar na sociedade." (</a:t>
                      </a:r>
                      <a:r>
                        <a:rPr lang="pt-PT" sz="2000" noProof="0" dirty="0" err="1"/>
                        <a:t>Helsper</a:t>
                      </a:r>
                      <a:r>
                        <a:rPr lang="pt-PT" sz="2000" noProof="0" dirty="0"/>
                        <a:t>,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  <a:tr h="420813">
                <a:tc>
                  <a:txBody>
                    <a:bodyPr/>
                    <a:lstStyle/>
                    <a:p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Fatores-chave: </a:t>
                      </a:r>
                      <a:r>
                        <a:rPr lang="pt-PT" sz="2000" noProof="0" dirty="0">
                          <a:solidFill>
                            <a:schemeClr val="tx1"/>
                          </a:solidFill>
                        </a:rPr>
                        <a:t>preços acessíveis, aptidões e acessibilidade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7014"/>
                  </a:ext>
                </a:extLst>
              </a:tr>
              <a:tr h="420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Desafios: </a:t>
                      </a:r>
                      <a:r>
                        <a:rPr lang="pt-PT" sz="2000" noProof="0" dirty="0"/>
                        <a:t>acesso desigual, falta de literacia digital e barreiras sistémicas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8689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94D15E-0339-E1F5-3626-658564358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58371"/>
              </p:ext>
            </p:extLst>
          </p:nvPr>
        </p:nvGraphicFramePr>
        <p:xfrm>
          <a:off x="2366294" y="3782418"/>
          <a:ext cx="8960465" cy="2392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500" noProof="0"/>
                        <a:t>Boas práticas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spc="-10" baseline="0" noProof="0" dirty="0"/>
                        <a:t>Disponibilizar acesso gratuito ou subsidiado à Internet, em zonas sem cobertura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Oferecer </a:t>
                      </a:r>
                      <a:r>
                        <a:rPr lang="pt-PT" sz="2000" i="1" noProof="0" dirty="0"/>
                        <a:t>workshops</a:t>
                      </a:r>
                      <a:r>
                        <a:rPr lang="pt-PT" sz="2000" noProof="0" dirty="0"/>
                        <a:t> de literacia digital à comunidade, adaptados a diferentes grupos etários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Estabelecer parcerias com organizações locais, para distribuir dispositivos digitais a preços acessíveis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7CED77A-FBE1-0253-CB75-12B49F7B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31;g30fd5a3148a_2_0">
            <a:extLst>
              <a:ext uri="{FF2B5EF4-FFF2-40B4-BE49-F238E27FC236}">
                <a16:creationId xmlns:a16="http://schemas.microsoft.com/office/drawing/2014/main" id="{EAC2410D-509A-C25A-D658-EDF935566EB3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1: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e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1.2.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digital,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social 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4021684D-FF7D-2E31-D787-A10842C0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171F8B8-B97B-85DD-5859-5B0E028EF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59799"/>
              </p:ext>
            </p:extLst>
          </p:nvPr>
        </p:nvGraphicFramePr>
        <p:xfrm>
          <a:off x="2366294" y="1522637"/>
          <a:ext cx="8960465" cy="2270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500" b="1" noProof="0" dirty="0"/>
                        <a:t>Ligação social</a:t>
                      </a:r>
                      <a:endParaRPr lang="pt-PT" sz="2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"A medida de interações significativas entre indivíduos, em espaços digitais ou físicos." (</a:t>
                      </a:r>
                      <a:r>
                        <a:rPr lang="pt-PT" sz="2000" noProof="0" dirty="0" err="1"/>
                        <a:t>Umberson</a:t>
                      </a:r>
                      <a:r>
                        <a:rPr lang="pt-PT" sz="2000" noProof="0" dirty="0"/>
                        <a:t> &amp; </a:t>
                      </a:r>
                      <a:r>
                        <a:rPr lang="pt-PT" sz="2000" noProof="0" dirty="0" err="1"/>
                        <a:t>Montez</a:t>
                      </a:r>
                      <a:r>
                        <a:rPr lang="pt-PT" sz="2000" noProof="0" dirty="0"/>
                        <a:t>, 2010)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Benefícios: </a:t>
                      </a:r>
                      <a:r>
                        <a:rPr lang="pt-PT" sz="2000" noProof="0" dirty="0">
                          <a:solidFill>
                            <a:schemeClr val="tx1"/>
                          </a:solidFill>
                        </a:rPr>
                        <a:t>melhora a colaboração, a saúde mental e a resiliência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2000" noProof="0" dirty="0">
                          <a:solidFill>
                            <a:schemeClr val="accent5"/>
                          </a:solidFill>
                        </a:rPr>
                        <a:t>Estratégias: </a:t>
                      </a:r>
                      <a:r>
                        <a:rPr lang="pt-PT" sz="2000" noProof="0" dirty="0"/>
                        <a:t>utilização de ferramentas de colaboração, promoção de uma cultura de inclusão e prioridade à equidade na comunicação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8689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A8E1848-77FF-AEF9-0103-B6F7AA4D6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20966"/>
              </p:ext>
            </p:extLst>
          </p:nvPr>
        </p:nvGraphicFramePr>
        <p:xfrm>
          <a:off x="2366294" y="3998727"/>
          <a:ext cx="8960465" cy="1783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60465">
                  <a:extLst>
                    <a:ext uri="{9D8B030D-6E8A-4147-A177-3AD203B41FA5}">
                      <a16:colId xmlns:a16="http://schemas.microsoft.com/office/drawing/2014/main" val="3273970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500" noProof="0"/>
                        <a:t>Boas práticas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Implementar pausas virtuais para café, para promover contactos informais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noProof="0" dirty="0"/>
                        <a:t>Utilizar plataformas inclusivas com funcionalidades de acessibilidade, para colaboração em equipa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pt-PT" sz="2000" spc="-20" noProof="0" dirty="0"/>
                        <a:t>I</a:t>
                      </a:r>
                      <a:r>
                        <a:rPr lang="pt-PT" sz="2000" spc="-20" baseline="0" noProof="0" dirty="0"/>
                        <a:t>ncentivar programas de mentoria nas equipas híbridas, para criar confiança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52434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C03471E-E2A6-44A1-9198-4D39AA3A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5" name="Google Shape;131;g30fd5a3148a_2_0">
            <a:extLst>
              <a:ext uri="{FF2B5EF4-FFF2-40B4-BE49-F238E27FC236}">
                <a16:creationId xmlns:a16="http://schemas.microsoft.com/office/drawing/2014/main" id="{985B4C97-FC89-F45E-CF8E-B6A79C8D6EE6}"/>
              </a:ext>
            </a:extLst>
          </p:cNvPr>
          <p:cNvSpPr txBox="1"/>
          <p:nvPr/>
        </p:nvSpPr>
        <p:spPr>
          <a:xfrm>
            <a:off x="1244746" y="128919"/>
            <a:ext cx="10642454" cy="93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3600"/>
            </a:pPr>
            <a:r>
              <a:rPr lang="en-GB" sz="3200" dirty="0" err="1">
                <a:solidFill>
                  <a:schemeClr val="accent6"/>
                </a:solidFill>
              </a:rPr>
              <a:t>Tópico</a:t>
            </a:r>
            <a:r>
              <a:rPr lang="en-GB" sz="3200" dirty="0">
                <a:solidFill>
                  <a:schemeClr val="accent6"/>
                </a:solidFill>
              </a:rPr>
              <a:t> 1: </a:t>
            </a:r>
            <a:r>
              <a:rPr lang="en-GB" sz="3200" dirty="0" err="1">
                <a:solidFill>
                  <a:schemeClr val="accent6"/>
                </a:solidFill>
              </a:rPr>
              <a:t>Bem-estar</a:t>
            </a:r>
            <a:r>
              <a:rPr lang="en-GB" sz="3200" dirty="0">
                <a:solidFill>
                  <a:schemeClr val="accent6"/>
                </a:solidFill>
              </a:rPr>
              <a:t> e </a:t>
            </a:r>
            <a:r>
              <a:rPr lang="en-GB" sz="3200" dirty="0" err="1">
                <a:solidFill>
                  <a:schemeClr val="accent6"/>
                </a:solidFill>
              </a:rPr>
              <a:t>inclusão</a:t>
            </a:r>
            <a:r>
              <a:rPr lang="en-GB" sz="3200" dirty="0">
                <a:solidFill>
                  <a:schemeClr val="accent6"/>
                </a:solidFill>
              </a:rPr>
              <a:t> digital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1.2.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digital,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ligação</a:t>
            </a:r>
            <a:r>
              <a:rPr lang="en-US" sz="3200" spc="-4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social e </a:t>
            </a:r>
            <a:r>
              <a:rPr lang="en-US" sz="3200" spc="-40" dirty="0" err="1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br>
              <a:rPr lang="en-GB" sz="32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6665</Words>
  <Application>Microsoft Office PowerPoint</Application>
  <PresentationFormat>Ecrã Panorâmico</PresentationFormat>
  <Paragraphs>830</Paragraphs>
  <Slides>61</Slides>
  <Notes>61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61</vt:i4>
      </vt:variant>
    </vt:vector>
  </HeadingPairs>
  <TitlesOfParts>
    <vt:vector size="66" baseType="lpstr">
      <vt:lpstr>Wingdings</vt:lpstr>
      <vt:lpstr>Arial</vt:lpstr>
      <vt:lpstr>Open Sans 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 1.1: Definição de objetivos pessoais para a formação</vt:lpstr>
      <vt:lpstr>Atividade 1.1: Definição de objetivos pessoais para a 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asus</dc:creator>
  <cp:keywords>, docId:21C747513E417FA03C13FCE73EF0B9AF</cp:keywords>
  <cp:lastModifiedBy>GOMES Heitor</cp:lastModifiedBy>
  <cp:revision>5</cp:revision>
  <dcterms:created xsi:type="dcterms:W3CDTF">2022-05-19T03:08:28Z</dcterms:created>
  <dcterms:modified xsi:type="dcterms:W3CDTF">2025-07-24T18:39:06Z</dcterms:modified>
</cp:coreProperties>
</file>