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49"/>
  </p:notesMasterIdLst>
  <p:sldIdLst>
    <p:sldId id="304" r:id="rId3"/>
    <p:sldId id="306" r:id="rId4"/>
    <p:sldId id="30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0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308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9" r:id="rId47"/>
    <p:sldId id="303" r:id="rId48"/>
  </p:sldIdLst>
  <p:sldSz cx="18288000" cy="10287000"/>
  <p:notesSz cx="6858000" cy="9144000"/>
  <p:embeddedFontLst>
    <p:embeddedFont>
      <p:font typeface="Open Sans" panose="020B0606030504020204" pitchFamily="34" charset="0"/>
      <p:regular r:id="rId50"/>
      <p:bold r:id="rId51"/>
      <p:italic r:id="rId52"/>
      <p:boldItalic r:id="rId53"/>
    </p:embeddedFont>
    <p:embeddedFont>
      <p:font typeface="Open Sans Light" panose="020B0306030504020204" pitchFamily="34" charset="0"/>
      <p:regular r:id="rId54"/>
      <p:bold r:id="rId55"/>
      <p:italic r:id="rId56"/>
      <p:boldItalic r:id="rId57"/>
    </p:embeddedFont>
    <p:embeddedFont>
      <p:font typeface="Poppins" panose="00000500000000000000" pitchFamily="2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7" roundtripDataSignature="AMtx7miCGc9lNPL5SSU0FjE0zCbKouFM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790C53-A1CD-436A-BA34-4A36777D183C}" v="50" dt="2025-07-23T21:46:00.012"/>
  </p1510:revLst>
</p1510:revInfo>
</file>

<file path=ppt/tableStyles.xml><?xml version="1.0" encoding="utf-8"?>
<a:tblStyleLst xmlns:a="http://schemas.openxmlformats.org/drawingml/2006/main" def="{85E80706-3103-4027-B525-A4CA03B5885C}">
  <a:tblStyle styleId="{85E80706-3103-4027-B525-A4CA03B588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30AF68-FDB6-48B0-954A-E1C35FD22162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88" autoAdjust="0"/>
    <p:restoredTop sz="96238" autoAdjust="0"/>
  </p:normalViewPr>
  <p:slideViewPr>
    <p:cSldViewPr snapToGrid="0">
      <p:cViewPr>
        <p:scale>
          <a:sx n="33" d="100"/>
          <a:sy n="33" d="100"/>
        </p:scale>
        <p:origin x="3186" y="13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3.xml"/><Relationship Id="rId61" Type="http://schemas.openxmlformats.org/officeDocument/2006/relationships/font" Target="fonts/font12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7.fntdata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72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0.fntdata"/><Relationship Id="rId67" Type="http://customschemas.google.com/relationships/presentationmetadata" Target="meta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5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73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tor Gomes" userId="2080ab51390578fb" providerId="LiveId" clId="{1F790C53-A1CD-436A-BA34-4A36777D183C}"/>
    <pc:docChg chg="undo custSel addSld delSld modSld">
      <pc:chgData name="Heitor Gomes" userId="2080ab51390578fb" providerId="LiveId" clId="{1F790C53-A1CD-436A-BA34-4A36777D183C}" dt="2025-07-24T16:17:35.831" v="616" actId="6549"/>
      <pc:docMkLst>
        <pc:docMk/>
      </pc:docMkLst>
      <pc:sldChg chg="modSp del mod">
        <pc:chgData name="Heitor Gomes" userId="2080ab51390578fb" providerId="LiveId" clId="{1F790C53-A1CD-436A-BA34-4A36777D183C}" dt="2025-07-23T16:39:00.367" v="2" actId="47"/>
        <pc:sldMkLst>
          <pc:docMk/>
          <pc:sldMk cId="0" sldId="256"/>
        </pc:sldMkLst>
        <pc:spChg chg="mod">
          <ac:chgData name="Heitor Gomes" userId="2080ab51390578fb" providerId="LiveId" clId="{1F790C53-A1CD-436A-BA34-4A36777D183C}" dt="2025-07-23T16:38:56.605" v="1" actId="21"/>
          <ac:spMkLst>
            <pc:docMk/>
            <pc:sldMk cId="0" sldId="256"/>
            <ac:spMk id="94" creationId="{00000000-0000-0000-0000-000000000000}"/>
          </ac:spMkLst>
        </pc:spChg>
      </pc:sldChg>
      <pc:sldChg chg="addSp delSp modSp del mod">
        <pc:chgData name="Heitor Gomes" userId="2080ab51390578fb" providerId="LiveId" clId="{1F790C53-A1CD-436A-BA34-4A36777D183C}" dt="2025-07-23T16:45:08.909" v="73" actId="47"/>
        <pc:sldMkLst>
          <pc:docMk/>
          <pc:sldMk cId="0" sldId="257"/>
        </pc:sldMkLst>
        <pc:spChg chg="del">
          <ac:chgData name="Heitor Gomes" userId="2080ab51390578fb" providerId="LiveId" clId="{1F790C53-A1CD-436A-BA34-4A36777D183C}" dt="2025-07-23T16:40:39.647" v="11" actId="478"/>
          <ac:spMkLst>
            <pc:docMk/>
            <pc:sldMk cId="0" sldId="257"/>
            <ac:spMk id="2" creationId="{5A89FB3C-F334-E1D2-CF4D-0514953EF482}"/>
          </ac:spMkLst>
        </pc:spChg>
        <pc:spChg chg="add mod">
          <ac:chgData name="Heitor Gomes" userId="2080ab51390578fb" providerId="LiveId" clId="{1F790C53-A1CD-436A-BA34-4A36777D183C}" dt="2025-07-23T16:40:39.997" v="12"/>
          <ac:spMkLst>
            <pc:docMk/>
            <pc:sldMk cId="0" sldId="257"/>
            <ac:spMk id="3" creationId="{FAC3E544-56FB-D16E-17AD-60BCD816D3CA}"/>
          </ac:spMkLst>
        </pc:spChg>
        <pc:spChg chg="del mod">
          <ac:chgData name="Heitor Gomes" userId="2080ab51390578fb" providerId="LiveId" clId="{1F790C53-A1CD-436A-BA34-4A36777D183C}" dt="2025-07-23T16:42:44.308" v="34"/>
          <ac:spMkLst>
            <pc:docMk/>
            <pc:sldMk cId="0" sldId="257"/>
            <ac:spMk id="106" creationId="{00000000-0000-0000-0000-000000000000}"/>
          </ac:spMkLst>
        </pc:spChg>
        <pc:spChg chg="mod">
          <ac:chgData name="Heitor Gomes" userId="2080ab51390578fb" providerId="LiveId" clId="{1F790C53-A1CD-436A-BA34-4A36777D183C}" dt="2025-07-23T16:44:21.547" v="60" actId="21"/>
          <ac:spMkLst>
            <pc:docMk/>
            <pc:sldMk cId="0" sldId="257"/>
            <ac:spMk id="107" creationId="{00000000-0000-0000-0000-000000000000}"/>
          </ac:spMkLst>
        </pc:spChg>
      </pc:sldChg>
      <pc:sldChg chg="del">
        <pc:chgData name="Heitor Gomes" userId="2080ab51390578fb" providerId="LiveId" clId="{1F790C53-A1CD-436A-BA34-4A36777D183C}" dt="2025-07-23T16:42:22.047" v="28" actId="47"/>
        <pc:sldMkLst>
          <pc:docMk/>
          <pc:sldMk cId="0" sldId="258"/>
        </pc:sldMkLst>
      </pc:sldChg>
      <pc:sldChg chg="modSp mod">
        <pc:chgData name="Heitor Gomes" userId="2080ab51390578fb" providerId="LiveId" clId="{1F790C53-A1CD-436A-BA34-4A36777D183C}" dt="2025-07-23T16:55:23.303" v="236" actId="12"/>
        <pc:sldMkLst>
          <pc:docMk/>
          <pc:sldMk cId="0" sldId="259"/>
        </pc:sldMkLst>
        <pc:spChg chg="mod">
          <ac:chgData name="Heitor Gomes" userId="2080ab51390578fb" providerId="LiveId" clId="{1F790C53-A1CD-436A-BA34-4A36777D183C}" dt="2025-07-23T16:46:36.527" v="89" actId="113"/>
          <ac:spMkLst>
            <pc:docMk/>
            <pc:sldMk cId="0" sldId="259"/>
            <ac:spMk id="126" creationId="{00000000-0000-0000-0000-000000000000}"/>
          </ac:spMkLst>
        </pc:spChg>
        <pc:spChg chg="mod">
          <ac:chgData name="Heitor Gomes" userId="2080ab51390578fb" providerId="LiveId" clId="{1F790C53-A1CD-436A-BA34-4A36777D183C}" dt="2025-07-23T16:55:23.303" v="236" actId="12"/>
          <ac:spMkLst>
            <pc:docMk/>
            <pc:sldMk cId="0" sldId="259"/>
            <ac:spMk id="127" creationId="{00000000-0000-0000-0000-000000000000}"/>
          </ac:spMkLst>
        </pc:spChg>
        <pc:spChg chg="mod">
          <ac:chgData name="Heitor Gomes" userId="2080ab51390578fb" providerId="LiveId" clId="{1F790C53-A1CD-436A-BA34-4A36777D183C}" dt="2025-07-23T16:46:31.907" v="88" actId="1076"/>
          <ac:spMkLst>
            <pc:docMk/>
            <pc:sldMk cId="0" sldId="259"/>
            <ac:spMk id="130" creationId="{00000000-0000-0000-0000-000000000000}"/>
          </ac:spMkLst>
        </pc:spChg>
      </pc:sldChg>
      <pc:sldChg chg="addSp delSp modSp mod">
        <pc:chgData name="Heitor Gomes" userId="2080ab51390578fb" providerId="LiveId" clId="{1F790C53-A1CD-436A-BA34-4A36777D183C}" dt="2025-07-23T16:55:16.495" v="233" actId="12"/>
        <pc:sldMkLst>
          <pc:docMk/>
          <pc:sldMk cId="0" sldId="260"/>
        </pc:sldMkLst>
        <pc:spChg chg="del">
          <ac:chgData name="Heitor Gomes" userId="2080ab51390578fb" providerId="LiveId" clId="{1F790C53-A1CD-436A-BA34-4A36777D183C}" dt="2025-07-23T16:47:16.578" v="93" actId="478"/>
          <ac:spMkLst>
            <pc:docMk/>
            <pc:sldMk cId="0" sldId="260"/>
            <ac:spMk id="2" creationId="{77822E10-3211-4E8E-BA60-7ACBF272AD6B}"/>
          </ac:spMkLst>
        </pc:spChg>
        <pc:spChg chg="add mod">
          <ac:chgData name="Heitor Gomes" userId="2080ab51390578fb" providerId="LiveId" clId="{1F790C53-A1CD-436A-BA34-4A36777D183C}" dt="2025-07-23T16:47:16.852" v="94"/>
          <ac:spMkLst>
            <pc:docMk/>
            <pc:sldMk cId="0" sldId="260"/>
            <ac:spMk id="4" creationId="{BF29BC18-3BF8-757F-E498-30AD9DB30298}"/>
          </ac:spMkLst>
        </pc:spChg>
        <pc:spChg chg="mod">
          <ac:chgData name="Heitor Gomes" userId="2080ab51390578fb" providerId="LiveId" clId="{1F790C53-A1CD-436A-BA34-4A36777D183C}" dt="2025-07-23T16:47:21.406" v="95" actId="113"/>
          <ac:spMkLst>
            <pc:docMk/>
            <pc:sldMk cId="0" sldId="260"/>
            <ac:spMk id="142" creationId="{00000000-0000-0000-0000-000000000000}"/>
          </ac:spMkLst>
        </pc:spChg>
        <pc:spChg chg="mod">
          <ac:chgData name="Heitor Gomes" userId="2080ab51390578fb" providerId="LiveId" clId="{1F790C53-A1CD-436A-BA34-4A36777D183C}" dt="2025-07-23T16:55:16.495" v="233" actId="12"/>
          <ac:spMkLst>
            <pc:docMk/>
            <pc:sldMk cId="0" sldId="260"/>
            <ac:spMk id="143" creationId="{00000000-0000-0000-0000-000000000000}"/>
          </ac:spMkLst>
        </pc:spChg>
      </pc:sldChg>
      <pc:sldChg chg="addSp delSp modSp mod">
        <pc:chgData name="Heitor Gomes" userId="2080ab51390578fb" providerId="LiveId" clId="{1F790C53-A1CD-436A-BA34-4A36777D183C}" dt="2025-07-23T16:55:10.308" v="231" actId="6549"/>
        <pc:sldMkLst>
          <pc:docMk/>
          <pc:sldMk cId="0" sldId="261"/>
        </pc:sldMkLst>
        <pc:spChg chg="del">
          <ac:chgData name="Heitor Gomes" userId="2080ab51390578fb" providerId="LiveId" clId="{1F790C53-A1CD-436A-BA34-4A36777D183C}" dt="2025-07-23T16:47:54.687" v="109" actId="478"/>
          <ac:spMkLst>
            <pc:docMk/>
            <pc:sldMk cId="0" sldId="261"/>
            <ac:spMk id="2" creationId="{9B6482EE-832A-00D2-7555-27ACA9941B10}"/>
          </ac:spMkLst>
        </pc:spChg>
        <pc:spChg chg="add mod">
          <ac:chgData name="Heitor Gomes" userId="2080ab51390578fb" providerId="LiveId" clId="{1F790C53-A1CD-436A-BA34-4A36777D183C}" dt="2025-07-23T16:47:54.977" v="110"/>
          <ac:spMkLst>
            <pc:docMk/>
            <pc:sldMk cId="0" sldId="261"/>
            <ac:spMk id="4" creationId="{3BF9139E-3536-CE1E-0CDB-F69ED62941B4}"/>
          </ac:spMkLst>
        </pc:spChg>
        <pc:spChg chg="mod">
          <ac:chgData name="Heitor Gomes" userId="2080ab51390578fb" providerId="LiveId" clId="{1F790C53-A1CD-436A-BA34-4A36777D183C}" dt="2025-07-23T16:48:23.747" v="112" actId="113"/>
          <ac:spMkLst>
            <pc:docMk/>
            <pc:sldMk cId="0" sldId="261"/>
            <ac:spMk id="155" creationId="{00000000-0000-0000-0000-000000000000}"/>
          </ac:spMkLst>
        </pc:spChg>
        <pc:spChg chg="mod">
          <ac:chgData name="Heitor Gomes" userId="2080ab51390578fb" providerId="LiveId" clId="{1F790C53-A1CD-436A-BA34-4A36777D183C}" dt="2025-07-23T16:55:10.308" v="231" actId="6549"/>
          <ac:spMkLst>
            <pc:docMk/>
            <pc:sldMk cId="0" sldId="261"/>
            <ac:spMk id="156" creationId="{00000000-0000-0000-0000-000000000000}"/>
          </ac:spMkLst>
        </pc:spChg>
      </pc:sldChg>
      <pc:sldChg chg="addSp delSp modSp mod">
        <pc:chgData name="Heitor Gomes" userId="2080ab51390578fb" providerId="LiveId" clId="{1F790C53-A1CD-436A-BA34-4A36777D183C}" dt="2025-07-23T16:54:53.870" v="204" actId="12"/>
        <pc:sldMkLst>
          <pc:docMk/>
          <pc:sldMk cId="0" sldId="262"/>
        </pc:sldMkLst>
        <pc:spChg chg="del">
          <ac:chgData name="Heitor Gomes" userId="2080ab51390578fb" providerId="LiveId" clId="{1F790C53-A1CD-436A-BA34-4A36777D183C}" dt="2025-07-23T16:48:58.301" v="117" actId="478"/>
          <ac:spMkLst>
            <pc:docMk/>
            <pc:sldMk cId="0" sldId="262"/>
            <ac:spMk id="2" creationId="{C8A26928-1CC0-344D-3EC6-98E30172806D}"/>
          </ac:spMkLst>
        </pc:spChg>
        <pc:spChg chg="add mod">
          <ac:chgData name="Heitor Gomes" userId="2080ab51390578fb" providerId="LiveId" clId="{1F790C53-A1CD-436A-BA34-4A36777D183C}" dt="2025-07-23T16:48:58.538" v="118"/>
          <ac:spMkLst>
            <pc:docMk/>
            <pc:sldMk cId="0" sldId="262"/>
            <ac:spMk id="4" creationId="{7F5ACE63-3689-7A8E-BBC5-A17119B4648D}"/>
          </ac:spMkLst>
        </pc:spChg>
        <pc:spChg chg="mod">
          <ac:chgData name="Heitor Gomes" userId="2080ab51390578fb" providerId="LiveId" clId="{1F790C53-A1CD-436A-BA34-4A36777D183C}" dt="2025-07-23T16:54:53.870" v="204" actId="12"/>
          <ac:spMkLst>
            <pc:docMk/>
            <pc:sldMk cId="0" sldId="262"/>
            <ac:spMk id="167" creationId="{00000000-0000-0000-0000-000000000000}"/>
          </ac:spMkLst>
        </pc:spChg>
      </pc:sldChg>
      <pc:sldChg chg="addSp delSp modSp mod">
        <pc:chgData name="Heitor Gomes" userId="2080ab51390578fb" providerId="LiveId" clId="{1F790C53-A1CD-436A-BA34-4A36777D183C}" dt="2025-07-23T16:49:10.226" v="121" actId="113"/>
        <pc:sldMkLst>
          <pc:docMk/>
          <pc:sldMk cId="0" sldId="263"/>
        </pc:sldMkLst>
        <pc:spChg chg="del">
          <ac:chgData name="Heitor Gomes" userId="2080ab51390578fb" providerId="LiveId" clId="{1F790C53-A1CD-436A-BA34-4A36777D183C}" dt="2025-07-23T16:49:02.937" v="119" actId="478"/>
          <ac:spMkLst>
            <pc:docMk/>
            <pc:sldMk cId="0" sldId="263"/>
            <ac:spMk id="2" creationId="{C6E2BE97-4367-6E37-14C7-1B966EE2B367}"/>
          </ac:spMkLst>
        </pc:spChg>
        <pc:spChg chg="add mod">
          <ac:chgData name="Heitor Gomes" userId="2080ab51390578fb" providerId="LiveId" clId="{1F790C53-A1CD-436A-BA34-4A36777D183C}" dt="2025-07-23T16:49:03.198" v="120"/>
          <ac:spMkLst>
            <pc:docMk/>
            <pc:sldMk cId="0" sldId="263"/>
            <ac:spMk id="4" creationId="{1D5327F2-6487-BBEC-C82E-A8AEB59D41AD}"/>
          </ac:spMkLst>
        </pc:spChg>
        <pc:spChg chg="mod">
          <ac:chgData name="Heitor Gomes" userId="2080ab51390578fb" providerId="LiveId" clId="{1F790C53-A1CD-436A-BA34-4A36777D183C}" dt="2025-07-23T16:49:10.226" v="121" actId="113"/>
          <ac:spMkLst>
            <pc:docMk/>
            <pc:sldMk cId="0" sldId="263"/>
            <ac:spMk id="178" creationId="{00000000-0000-0000-0000-000000000000}"/>
          </ac:spMkLst>
        </pc:spChg>
      </pc:sldChg>
      <pc:sldChg chg="modSp mod">
        <pc:chgData name="Heitor Gomes" userId="2080ab51390578fb" providerId="LiveId" clId="{1F790C53-A1CD-436A-BA34-4A36777D183C}" dt="2025-07-23T16:54:49.388" v="202" actId="12"/>
        <pc:sldMkLst>
          <pc:docMk/>
          <pc:sldMk cId="0" sldId="264"/>
        </pc:sldMkLst>
        <pc:spChg chg="mod">
          <ac:chgData name="Heitor Gomes" userId="2080ab51390578fb" providerId="LiveId" clId="{1F790C53-A1CD-436A-BA34-4A36777D183C}" dt="2025-07-23T16:50:25.848" v="135" actId="14100"/>
          <ac:spMkLst>
            <pc:docMk/>
            <pc:sldMk cId="0" sldId="264"/>
            <ac:spMk id="191" creationId="{00000000-0000-0000-0000-000000000000}"/>
          </ac:spMkLst>
        </pc:spChg>
        <pc:spChg chg="mod">
          <ac:chgData name="Heitor Gomes" userId="2080ab51390578fb" providerId="LiveId" clId="{1F790C53-A1CD-436A-BA34-4A36777D183C}" dt="2025-07-23T16:54:46.326" v="200" actId="12"/>
          <ac:spMkLst>
            <pc:docMk/>
            <pc:sldMk cId="0" sldId="264"/>
            <ac:spMk id="192" creationId="{00000000-0000-0000-0000-000000000000}"/>
          </ac:spMkLst>
        </pc:spChg>
        <pc:spChg chg="mod">
          <ac:chgData name="Heitor Gomes" userId="2080ab51390578fb" providerId="LiveId" clId="{1F790C53-A1CD-436A-BA34-4A36777D183C}" dt="2025-07-23T16:50:31.986" v="137" actId="14100"/>
          <ac:spMkLst>
            <pc:docMk/>
            <pc:sldMk cId="0" sldId="264"/>
            <ac:spMk id="194" creationId="{00000000-0000-0000-0000-000000000000}"/>
          </ac:spMkLst>
        </pc:spChg>
        <pc:spChg chg="mod">
          <ac:chgData name="Heitor Gomes" userId="2080ab51390578fb" providerId="LiveId" clId="{1F790C53-A1CD-436A-BA34-4A36777D183C}" dt="2025-07-23T16:54:49.388" v="202" actId="12"/>
          <ac:spMkLst>
            <pc:docMk/>
            <pc:sldMk cId="0" sldId="264"/>
            <ac:spMk id="195" creationId="{00000000-0000-0000-0000-000000000000}"/>
          </ac:spMkLst>
        </pc:spChg>
      </pc:sldChg>
      <pc:sldChg chg="addSp delSp modSp mod">
        <pc:chgData name="Heitor Gomes" userId="2080ab51390578fb" providerId="LiveId" clId="{1F790C53-A1CD-436A-BA34-4A36777D183C}" dt="2025-07-23T16:54:42.865" v="198" actId="12"/>
        <pc:sldMkLst>
          <pc:docMk/>
          <pc:sldMk cId="0" sldId="265"/>
        </pc:sldMkLst>
        <pc:spChg chg="add mod">
          <ac:chgData name="Heitor Gomes" userId="2080ab51390578fb" providerId="LiveId" clId="{1F790C53-A1CD-436A-BA34-4A36777D183C}" dt="2025-07-23T16:50:11.356" v="133" actId="20577"/>
          <ac:spMkLst>
            <pc:docMk/>
            <pc:sldMk cId="0" sldId="265"/>
            <ac:spMk id="3" creationId="{9D06666A-3C0F-56CA-B567-8D4B4C628899}"/>
          </ac:spMkLst>
        </pc:spChg>
        <pc:spChg chg="mod">
          <ac:chgData name="Heitor Gomes" userId="2080ab51390578fb" providerId="LiveId" clId="{1F790C53-A1CD-436A-BA34-4A36777D183C}" dt="2025-07-23T16:50:59.559" v="152" actId="1038"/>
          <ac:spMkLst>
            <pc:docMk/>
            <pc:sldMk cId="0" sldId="265"/>
            <ac:spMk id="208" creationId="{00000000-0000-0000-0000-000000000000}"/>
          </ac:spMkLst>
        </pc:spChg>
        <pc:spChg chg="mod">
          <ac:chgData name="Heitor Gomes" userId="2080ab51390578fb" providerId="LiveId" clId="{1F790C53-A1CD-436A-BA34-4A36777D183C}" dt="2025-07-23T16:54:39.106" v="196" actId="12"/>
          <ac:spMkLst>
            <pc:docMk/>
            <pc:sldMk cId="0" sldId="265"/>
            <ac:spMk id="209" creationId="{00000000-0000-0000-0000-000000000000}"/>
          </ac:spMkLst>
        </pc:spChg>
        <pc:spChg chg="del">
          <ac:chgData name="Heitor Gomes" userId="2080ab51390578fb" providerId="LiveId" clId="{1F790C53-A1CD-436A-BA34-4A36777D183C}" dt="2025-07-23T16:50:03.716" v="126" actId="478"/>
          <ac:spMkLst>
            <pc:docMk/>
            <pc:sldMk cId="0" sldId="265"/>
            <ac:spMk id="210" creationId="{00000000-0000-0000-0000-000000000000}"/>
          </ac:spMkLst>
        </pc:spChg>
        <pc:spChg chg="mod">
          <ac:chgData name="Heitor Gomes" userId="2080ab51390578fb" providerId="LiveId" clId="{1F790C53-A1CD-436A-BA34-4A36777D183C}" dt="2025-07-23T16:51:05.626" v="162" actId="113"/>
          <ac:spMkLst>
            <pc:docMk/>
            <pc:sldMk cId="0" sldId="265"/>
            <ac:spMk id="211" creationId="{00000000-0000-0000-0000-000000000000}"/>
          </ac:spMkLst>
        </pc:spChg>
        <pc:spChg chg="mod">
          <ac:chgData name="Heitor Gomes" userId="2080ab51390578fb" providerId="LiveId" clId="{1F790C53-A1CD-436A-BA34-4A36777D183C}" dt="2025-07-23T16:54:42.865" v="198" actId="12"/>
          <ac:spMkLst>
            <pc:docMk/>
            <pc:sldMk cId="0" sldId="265"/>
            <ac:spMk id="212" creationId="{00000000-0000-0000-0000-000000000000}"/>
          </ac:spMkLst>
        </pc:spChg>
        <pc:spChg chg="mod">
          <ac:chgData name="Heitor Gomes" userId="2080ab51390578fb" providerId="LiveId" clId="{1F790C53-A1CD-436A-BA34-4A36777D183C}" dt="2025-07-23T16:50:49.110" v="143" actId="14100"/>
          <ac:spMkLst>
            <pc:docMk/>
            <pc:sldMk cId="0" sldId="265"/>
            <ac:spMk id="213" creationId="{00000000-0000-0000-0000-000000000000}"/>
          </ac:spMkLst>
        </pc:spChg>
      </pc:sldChg>
      <pc:sldChg chg="modSp mod">
        <pc:chgData name="Heitor Gomes" userId="2080ab51390578fb" providerId="LiveId" clId="{1F790C53-A1CD-436A-BA34-4A36777D183C}" dt="2025-07-23T16:54:32.121" v="195" actId="12"/>
        <pc:sldMkLst>
          <pc:docMk/>
          <pc:sldMk cId="0" sldId="266"/>
        </pc:sldMkLst>
        <pc:spChg chg="mod">
          <ac:chgData name="Heitor Gomes" userId="2080ab51390578fb" providerId="LiveId" clId="{1F790C53-A1CD-436A-BA34-4A36777D183C}" dt="2025-07-23T16:54:32.121" v="195" actId="12"/>
          <ac:spMkLst>
            <pc:docMk/>
            <pc:sldMk cId="0" sldId="266"/>
            <ac:spMk id="10" creationId="{D807B04C-18E1-D8D2-0169-5D3322D28A60}"/>
          </ac:spMkLst>
        </pc:spChg>
        <pc:spChg chg="mod">
          <ac:chgData name="Heitor Gomes" userId="2080ab51390578fb" providerId="LiveId" clId="{1F790C53-A1CD-436A-BA34-4A36777D183C}" dt="2025-07-23T16:51:38.676" v="165" actId="113"/>
          <ac:spMkLst>
            <pc:docMk/>
            <pc:sldMk cId="0" sldId="266"/>
            <ac:spMk id="221" creationId="{00000000-0000-0000-0000-000000000000}"/>
          </ac:spMkLst>
        </pc:spChg>
        <pc:spChg chg="mod">
          <ac:chgData name="Heitor Gomes" userId="2080ab51390578fb" providerId="LiveId" clId="{1F790C53-A1CD-436A-BA34-4A36777D183C}" dt="2025-07-23T16:51:52.726" v="167" actId="14100"/>
          <ac:spMkLst>
            <pc:docMk/>
            <pc:sldMk cId="0" sldId="266"/>
            <ac:spMk id="223" creationId="{00000000-0000-0000-0000-000000000000}"/>
          </ac:spMkLst>
        </pc:spChg>
        <pc:spChg chg="mod">
          <ac:chgData name="Heitor Gomes" userId="2080ab51390578fb" providerId="LiveId" clId="{1F790C53-A1CD-436A-BA34-4A36777D183C}" dt="2025-07-23T16:51:47.308" v="166" actId="14100"/>
          <ac:spMkLst>
            <pc:docMk/>
            <pc:sldMk cId="0" sldId="266"/>
            <ac:spMk id="224" creationId="{00000000-0000-0000-0000-000000000000}"/>
          </ac:spMkLst>
        </pc:spChg>
      </pc:sldChg>
      <pc:sldChg chg="modSp del mod">
        <pc:chgData name="Heitor Gomes" userId="2080ab51390578fb" providerId="LiveId" clId="{1F790C53-A1CD-436A-BA34-4A36777D183C}" dt="2025-07-23T16:52:51.496" v="175" actId="47"/>
        <pc:sldMkLst>
          <pc:docMk/>
          <pc:sldMk cId="0" sldId="268"/>
        </pc:sldMkLst>
        <pc:spChg chg="mod">
          <ac:chgData name="Heitor Gomes" userId="2080ab51390578fb" providerId="LiveId" clId="{1F790C53-A1CD-436A-BA34-4A36777D183C}" dt="2025-07-23T16:52:49.446" v="174" actId="21"/>
          <ac:spMkLst>
            <pc:docMk/>
            <pc:sldMk cId="0" sldId="268"/>
            <ac:spMk id="251" creationId="{00000000-0000-0000-0000-000000000000}"/>
          </ac:spMkLst>
        </pc:spChg>
      </pc:sldChg>
      <pc:sldChg chg="modSp mod">
        <pc:chgData name="Heitor Gomes" userId="2080ab51390578fb" providerId="LiveId" clId="{1F790C53-A1CD-436A-BA34-4A36777D183C}" dt="2025-07-23T16:52:19.726" v="170" actId="113"/>
        <pc:sldMkLst>
          <pc:docMk/>
          <pc:sldMk cId="0" sldId="269"/>
        </pc:sldMkLst>
        <pc:spChg chg="mod">
          <ac:chgData name="Heitor Gomes" userId="2080ab51390578fb" providerId="LiveId" clId="{1F790C53-A1CD-436A-BA34-4A36777D183C}" dt="2025-07-23T16:52:19.726" v="170" actId="113"/>
          <ac:spMkLst>
            <pc:docMk/>
            <pc:sldMk cId="0" sldId="269"/>
            <ac:spMk id="267" creationId="{00000000-0000-0000-0000-000000000000}"/>
          </ac:spMkLst>
        </pc:spChg>
      </pc:sldChg>
      <pc:sldChg chg="modSp mod">
        <pc:chgData name="Heitor Gomes" userId="2080ab51390578fb" providerId="LiveId" clId="{1F790C53-A1CD-436A-BA34-4A36777D183C}" dt="2025-07-23T16:53:19.476" v="186" actId="14100"/>
        <pc:sldMkLst>
          <pc:docMk/>
          <pc:sldMk cId="0" sldId="270"/>
        </pc:sldMkLst>
        <pc:spChg chg="mod">
          <ac:chgData name="Heitor Gomes" userId="2080ab51390578fb" providerId="LiveId" clId="{1F790C53-A1CD-436A-BA34-4A36777D183C}" dt="2025-07-23T16:53:19.476" v="186" actId="14100"/>
          <ac:spMkLst>
            <pc:docMk/>
            <pc:sldMk cId="0" sldId="270"/>
            <ac:spMk id="279" creationId="{00000000-0000-0000-0000-000000000000}"/>
          </ac:spMkLst>
        </pc:spChg>
      </pc:sldChg>
      <pc:sldChg chg="addSp delSp modSp mod">
        <pc:chgData name="Heitor Gomes" userId="2080ab51390578fb" providerId="LiveId" clId="{1F790C53-A1CD-436A-BA34-4A36777D183C}" dt="2025-07-23T16:53:44.805" v="189" actId="114"/>
        <pc:sldMkLst>
          <pc:docMk/>
          <pc:sldMk cId="0" sldId="271"/>
        </pc:sldMkLst>
        <pc:spChg chg="del">
          <ac:chgData name="Heitor Gomes" userId="2080ab51390578fb" providerId="LiveId" clId="{1F790C53-A1CD-436A-BA34-4A36777D183C}" dt="2025-07-23T16:53:38.376" v="187" actId="478"/>
          <ac:spMkLst>
            <pc:docMk/>
            <pc:sldMk cId="0" sldId="271"/>
            <ac:spMk id="2" creationId="{2B135235-0600-D4B3-39C3-28CCD9F0E47B}"/>
          </ac:spMkLst>
        </pc:spChg>
        <pc:spChg chg="add mod">
          <ac:chgData name="Heitor Gomes" userId="2080ab51390578fb" providerId="LiveId" clId="{1F790C53-A1CD-436A-BA34-4A36777D183C}" dt="2025-07-23T16:53:38.837" v="188"/>
          <ac:spMkLst>
            <pc:docMk/>
            <pc:sldMk cId="0" sldId="271"/>
            <ac:spMk id="5" creationId="{78A4FEA8-7979-3DE9-738A-124404CA9E59}"/>
          </ac:spMkLst>
        </pc:spChg>
        <pc:spChg chg="mod">
          <ac:chgData name="Heitor Gomes" userId="2080ab51390578fb" providerId="LiveId" clId="{1F790C53-A1CD-436A-BA34-4A36777D183C}" dt="2025-07-23T16:53:44.805" v="189" actId="114"/>
          <ac:spMkLst>
            <pc:docMk/>
            <pc:sldMk cId="0" sldId="271"/>
            <ac:spMk id="293" creationId="{00000000-0000-0000-0000-000000000000}"/>
          </ac:spMkLst>
        </pc:spChg>
      </pc:sldChg>
      <pc:sldChg chg="addSp delSp modSp mod">
        <pc:chgData name="Heitor Gomes" userId="2080ab51390578fb" providerId="LiveId" clId="{1F790C53-A1CD-436A-BA34-4A36777D183C}" dt="2025-07-23T16:53:49.416" v="191"/>
        <pc:sldMkLst>
          <pc:docMk/>
          <pc:sldMk cId="0" sldId="272"/>
        </pc:sldMkLst>
        <pc:spChg chg="del">
          <ac:chgData name="Heitor Gomes" userId="2080ab51390578fb" providerId="LiveId" clId="{1F790C53-A1CD-436A-BA34-4A36777D183C}" dt="2025-07-23T16:53:49.096" v="190" actId="478"/>
          <ac:spMkLst>
            <pc:docMk/>
            <pc:sldMk cId="0" sldId="272"/>
            <ac:spMk id="4" creationId="{0F45BDB6-0244-C549-5637-B40B3B6A0370}"/>
          </ac:spMkLst>
        </pc:spChg>
        <pc:spChg chg="add mod">
          <ac:chgData name="Heitor Gomes" userId="2080ab51390578fb" providerId="LiveId" clId="{1F790C53-A1CD-436A-BA34-4A36777D183C}" dt="2025-07-23T16:53:49.416" v="191"/>
          <ac:spMkLst>
            <pc:docMk/>
            <pc:sldMk cId="0" sldId="272"/>
            <ac:spMk id="6" creationId="{C4ACAC96-EBAF-CF5D-CCBD-B751D7BE6EC3}"/>
          </ac:spMkLst>
        </pc:spChg>
      </pc:sldChg>
      <pc:sldChg chg="addSp delSp modSp mod">
        <pc:chgData name="Heitor Gomes" userId="2080ab51390578fb" providerId="LiveId" clId="{1F790C53-A1CD-436A-BA34-4A36777D183C}" dt="2025-07-23T16:54:21.406" v="194" actId="14100"/>
        <pc:sldMkLst>
          <pc:docMk/>
          <pc:sldMk cId="0" sldId="273"/>
        </pc:sldMkLst>
        <pc:spChg chg="add mod">
          <ac:chgData name="Heitor Gomes" userId="2080ab51390578fb" providerId="LiveId" clId="{1F790C53-A1CD-436A-BA34-4A36777D183C}" dt="2025-07-23T16:53:53.016" v="193"/>
          <ac:spMkLst>
            <pc:docMk/>
            <pc:sldMk cId="0" sldId="273"/>
            <ac:spMk id="2" creationId="{9C48CAA7-4FD7-820E-FCBA-8669E341CFB5}"/>
          </ac:spMkLst>
        </pc:spChg>
        <pc:spChg chg="del">
          <ac:chgData name="Heitor Gomes" userId="2080ab51390578fb" providerId="LiveId" clId="{1F790C53-A1CD-436A-BA34-4A36777D183C}" dt="2025-07-23T16:53:52.717" v="192" actId="478"/>
          <ac:spMkLst>
            <pc:docMk/>
            <pc:sldMk cId="0" sldId="273"/>
            <ac:spMk id="3" creationId="{6BE3291D-DFB8-D309-0481-6B62D3F7C54A}"/>
          </ac:spMkLst>
        </pc:spChg>
        <pc:spChg chg="mod">
          <ac:chgData name="Heitor Gomes" userId="2080ab51390578fb" providerId="LiveId" clId="{1F790C53-A1CD-436A-BA34-4A36777D183C}" dt="2025-07-23T16:54:21.406" v="194" actId="14100"/>
          <ac:spMkLst>
            <pc:docMk/>
            <pc:sldMk cId="0" sldId="273"/>
            <ac:spMk id="328" creationId="{00000000-0000-0000-0000-000000000000}"/>
          </ac:spMkLst>
        </pc:spChg>
      </pc:sldChg>
      <pc:sldChg chg="addSp delSp modSp mod">
        <pc:chgData name="Heitor Gomes" userId="2080ab51390578fb" providerId="LiveId" clId="{1F790C53-A1CD-436A-BA34-4A36777D183C}" dt="2025-07-23T16:55:45.755" v="239" actId="120"/>
        <pc:sldMkLst>
          <pc:docMk/>
          <pc:sldMk cId="0" sldId="274"/>
        </pc:sldMkLst>
        <pc:spChg chg="add mod">
          <ac:chgData name="Heitor Gomes" userId="2080ab51390578fb" providerId="LiveId" clId="{1F790C53-A1CD-436A-BA34-4A36777D183C}" dt="2025-07-23T16:55:39.445" v="238"/>
          <ac:spMkLst>
            <pc:docMk/>
            <pc:sldMk cId="0" sldId="274"/>
            <ac:spMk id="2" creationId="{F7357FF6-0ECF-A035-3F6A-CAD1CE43C316}"/>
          </ac:spMkLst>
        </pc:spChg>
        <pc:spChg chg="del">
          <ac:chgData name="Heitor Gomes" userId="2080ab51390578fb" providerId="LiveId" clId="{1F790C53-A1CD-436A-BA34-4A36777D183C}" dt="2025-07-23T16:55:39.200" v="237" actId="478"/>
          <ac:spMkLst>
            <pc:docMk/>
            <pc:sldMk cId="0" sldId="274"/>
            <ac:spMk id="3" creationId="{C6C526A6-09ED-9E67-6770-FEDF90F4EA71}"/>
          </ac:spMkLst>
        </pc:spChg>
        <pc:spChg chg="mod">
          <ac:chgData name="Heitor Gomes" userId="2080ab51390578fb" providerId="LiveId" clId="{1F790C53-A1CD-436A-BA34-4A36777D183C}" dt="2025-07-23T16:55:45.755" v="239" actId="120"/>
          <ac:spMkLst>
            <pc:docMk/>
            <pc:sldMk cId="0" sldId="274"/>
            <ac:spMk id="338" creationId="{00000000-0000-0000-0000-000000000000}"/>
          </ac:spMkLst>
        </pc:spChg>
      </pc:sldChg>
      <pc:sldChg chg="addSp delSp modSp mod">
        <pc:chgData name="Heitor Gomes" userId="2080ab51390578fb" providerId="LiveId" clId="{1F790C53-A1CD-436A-BA34-4A36777D183C}" dt="2025-07-23T16:55:59.485" v="243" actId="114"/>
        <pc:sldMkLst>
          <pc:docMk/>
          <pc:sldMk cId="0" sldId="275"/>
        </pc:sldMkLst>
        <pc:spChg chg="del">
          <ac:chgData name="Heitor Gomes" userId="2080ab51390578fb" providerId="LiveId" clId="{1F790C53-A1CD-436A-BA34-4A36777D183C}" dt="2025-07-23T16:55:49.265" v="240" actId="478"/>
          <ac:spMkLst>
            <pc:docMk/>
            <pc:sldMk cId="0" sldId="275"/>
            <ac:spMk id="2" creationId="{CE2E034C-2A4E-957C-591A-5D7E8E38C374}"/>
          </ac:spMkLst>
        </pc:spChg>
        <pc:spChg chg="add mod">
          <ac:chgData name="Heitor Gomes" userId="2080ab51390578fb" providerId="LiveId" clId="{1F790C53-A1CD-436A-BA34-4A36777D183C}" dt="2025-07-23T16:55:50.289" v="241"/>
          <ac:spMkLst>
            <pc:docMk/>
            <pc:sldMk cId="0" sldId="275"/>
            <ac:spMk id="4" creationId="{735D0529-250C-41B4-1061-7AE8F43AA5A1}"/>
          </ac:spMkLst>
        </pc:spChg>
        <pc:spChg chg="mod">
          <ac:chgData name="Heitor Gomes" userId="2080ab51390578fb" providerId="LiveId" clId="{1F790C53-A1CD-436A-BA34-4A36777D183C}" dt="2025-07-23T16:55:59.485" v="243" actId="114"/>
          <ac:spMkLst>
            <pc:docMk/>
            <pc:sldMk cId="0" sldId="275"/>
            <ac:spMk id="349" creationId="{00000000-0000-0000-0000-000000000000}"/>
          </ac:spMkLst>
        </pc:spChg>
      </pc:sldChg>
      <pc:sldChg chg="addSp delSp modSp mod">
        <pc:chgData name="Heitor Gomes" userId="2080ab51390578fb" providerId="LiveId" clId="{1F790C53-A1CD-436A-BA34-4A36777D183C}" dt="2025-07-23T16:56:28.745" v="249" actId="20577"/>
        <pc:sldMkLst>
          <pc:docMk/>
          <pc:sldMk cId="0" sldId="276"/>
        </pc:sldMkLst>
        <pc:spChg chg="add mod">
          <ac:chgData name="Heitor Gomes" userId="2080ab51390578fb" providerId="LiveId" clId="{1F790C53-A1CD-436A-BA34-4A36777D183C}" dt="2025-07-23T16:56:17.385" v="245"/>
          <ac:spMkLst>
            <pc:docMk/>
            <pc:sldMk cId="0" sldId="276"/>
            <ac:spMk id="2" creationId="{01DA165F-8F69-4E06-CE5D-5BAF3D05A78A}"/>
          </ac:spMkLst>
        </pc:spChg>
        <pc:spChg chg="del">
          <ac:chgData name="Heitor Gomes" userId="2080ab51390578fb" providerId="LiveId" clId="{1F790C53-A1CD-436A-BA34-4A36777D183C}" dt="2025-07-23T16:56:15.955" v="244" actId="478"/>
          <ac:spMkLst>
            <pc:docMk/>
            <pc:sldMk cId="0" sldId="276"/>
            <ac:spMk id="3" creationId="{FB9CD1C7-162C-AC99-52C2-400ADD3FBEF1}"/>
          </ac:spMkLst>
        </pc:spChg>
        <pc:spChg chg="mod">
          <ac:chgData name="Heitor Gomes" userId="2080ab51390578fb" providerId="LiveId" clId="{1F790C53-A1CD-436A-BA34-4A36777D183C}" dt="2025-07-23T16:56:28.745" v="249" actId="20577"/>
          <ac:spMkLst>
            <pc:docMk/>
            <pc:sldMk cId="0" sldId="276"/>
            <ac:spMk id="362" creationId="{00000000-0000-0000-0000-000000000000}"/>
          </ac:spMkLst>
        </pc:spChg>
      </pc:sldChg>
      <pc:sldChg chg="addSp delSp modSp mod">
        <pc:chgData name="Heitor Gomes" userId="2080ab51390578fb" providerId="LiveId" clId="{1F790C53-A1CD-436A-BA34-4A36777D183C}" dt="2025-07-23T16:56:38.855" v="252" actId="120"/>
        <pc:sldMkLst>
          <pc:docMk/>
          <pc:sldMk cId="0" sldId="277"/>
        </pc:sldMkLst>
        <pc:spChg chg="del">
          <ac:chgData name="Heitor Gomes" userId="2080ab51390578fb" providerId="LiveId" clId="{1F790C53-A1CD-436A-BA34-4A36777D183C}" dt="2025-07-23T16:56:34.180" v="250" actId="478"/>
          <ac:spMkLst>
            <pc:docMk/>
            <pc:sldMk cId="0" sldId="277"/>
            <ac:spMk id="2" creationId="{F362F06B-68F7-6E43-EADB-63AF75D74BD0}"/>
          </ac:spMkLst>
        </pc:spChg>
        <pc:spChg chg="add mod">
          <ac:chgData name="Heitor Gomes" userId="2080ab51390578fb" providerId="LiveId" clId="{1F790C53-A1CD-436A-BA34-4A36777D183C}" dt="2025-07-23T16:56:35.435" v="251"/>
          <ac:spMkLst>
            <pc:docMk/>
            <pc:sldMk cId="0" sldId="277"/>
            <ac:spMk id="5" creationId="{EAE23D17-E969-17BD-46ED-1948248169DA}"/>
          </ac:spMkLst>
        </pc:spChg>
        <pc:spChg chg="mod">
          <ac:chgData name="Heitor Gomes" userId="2080ab51390578fb" providerId="LiveId" clId="{1F790C53-A1CD-436A-BA34-4A36777D183C}" dt="2025-07-23T16:56:38.855" v="252" actId="120"/>
          <ac:spMkLst>
            <pc:docMk/>
            <pc:sldMk cId="0" sldId="277"/>
            <ac:spMk id="374" creationId="{00000000-0000-0000-0000-000000000000}"/>
          </ac:spMkLst>
        </pc:spChg>
      </pc:sldChg>
      <pc:sldChg chg="addSp delSp modSp mod">
        <pc:chgData name="Heitor Gomes" userId="2080ab51390578fb" providerId="LiveId" clId="{1F790C53-A1CD-436A-BA34-4A36777D183C}" dt="2025-07-23T16:56:54.885" v="259" actId="120"/>
        <pc:sldMkLst>
          <pc:docMk/>
          <pc:sldMk cId="0" sldId="278"/>
        </pc:sldMkLst>
        <pc:spChg chg="del">
          <ac:chgData name="Heitor Gomes" userId="2080ab51390578fb" providerId="LiveId" clId="{1F790C53-A1CD-436A-BA34-4A36777D183C}" dt="2025-07-23T16:56:43.261" v="253" actId="478"/>
          <ac:spMkLst>
            <pc:docMk/>
            <pc:sldMk cId="0" sldId="278"/>
            <ac:spMk id="2" creationId="{000A67FF-96E5-7DE8-0EB5-E531170BA04B}"/>
          </ac:spMkLst>
        </pc:spChg>
        <pc:spChg chg="add mod">
          <ac:chgData name="Heitor Gomes" userId="2080ab51390578fb" providerId="LiveId" clId="{1F790C53-A1CD-436A-BA34-4A36777D183C}" dt="2025-07-23T16:56:45.635" v="254"/>
          <ac:spMkLst>
            <pc:docMk/>
            <pc:sldMk cId="0" sldId="278"/>
            <ac:spMk id="5" creationId="{22CF2082-F3DE-EA0E-604D-A60BF7A2D0B0}"/>
          </ac:spMkLst>
        </pc:spChg>
        <pc:spChg chg="mod">
          <ac:chgData name="Heitor Gomes" userId="2080ab51390578fb" providerId="LiveId" clId="{1F790C53-A1CD-436A-BA34-4A36777D183C}" dt="2025-07-23T16:56:54.885" v="259" actId="120"/>
          <ac:spMkLst>
            <pc:docMk/>
            <pc:sldMk cId="0" sldId="278"/>
            <ac:spMk id="385" creationId="{00000000-0000-0000-0000-000000000000}"/>
          </ac:spMkLst>
        </pc:spChg>
      </pc:sldChg>
      <pc:sldChg chg="addSp delSp modSp mod">
        <pc:chgData name="Heitor Gomes" userId="2080ab51390578fb" providerId="LiveId" clId="{1F790C53-A1CD-436A-BA34-4A36777D183C}" dt="2025-07-23T16:57:03.809" v="262"/>
        <pc:sldMkLst>
          <pc:docMk/>
          <pc:sldMk cId="0" sldId="279"/>
        </pc:sldMkLst>
        <pc:spChg chg="del">
          <ac:chgData name="Heitor Gomes" userId="2080ab51390578fb" providerId="LiveId" clId="{1F790C53-A1CD-436A-BA34-4A36777D183C}" dt="2025-07-23T16:57:02.757" v="261" actId="478"/>
          <ac:spMkLst>
            <pc:docMk/>
            <pc:sldMk cId="0" sldId="279"/>
            <ac:spMk id="2" creationId="{CA48E87F-C7FC-7710-27BB-E2712B8F972D}"/>
          </ac:spMkLst>
        </pc:spChg>
        <pc:spChg chg="add mod">
          <ac:chgData name="Heitor Gomes" userId="2080ab51390578fb" providerId="LiveId" clId="{1F790C53-A1CD-436A-BA34-4A36777D183C}" dt="2025-07-23T16:57:03.809" v="262"/>
          <ac:spMkLst>
            <pc:docMk/>
            <pc:sldMk cId="0" sldId="279"/>
            <ac:spMk id="5" creationId="{777CBE06-A986-9F07-4706-FD9899FA8CBF}"/>
          </ac:spMkLst>
        </pc:spChg>
        <pc:spChg chg="mod">
          <ac:chgData name="Heitor Gomes" userId="2080ab51390578fb" providerId="LiveId" clId="{1F790C53-A1CD-436A-BA34-4A36777D183C}" dt="2025-07-23T16:56:58.352" v="260" actId="120"/>
          <ac:spMkLst>
            <pc:docMk/>
            <pc:sldMk cId="0" sldId="279"/>
            <ac:spMk id="396" creationId="{00000000-0000-0000-0000-000000000000}"/>
          </ac:spMkLst>
        </pc:spChg>
      </pc:sldChg>
      <pc:sldChg chg="modSp mod">
        <pc:chgData name="Heitor Gomes" userId="2080ab51390578fb" providerId="LiveId" clId="{1F790C53-A1CD-436A-BA34-4A36777D183C}" dt="2025-07-23T16:57:14.595" v="264" actId="14100"/>
        <pc:sldMkLst>
          <pc:docMk/>
          <pc:sldMk cId="0" sldId="280"/>
        </pc:sldMkLst>
        <pc:spChg chg="mod">
          <ac:chgData name="Heitor Gomes" userId="2080ab51390578fb" providerId="LiveId" clId="{1F790C53-A1CD-436A-BA34-4A36777D183C}" dt="2025-07-23T16:57:14.595" v="264" actId="14100"/>
          <ac:spMkLst>
            <pc:docMk/>
            <pc:sldMk cId="0" sldId="280"/>
            <ac:spMk id="413" creationId="{00000000-0000-0000-0000-000000000000}"/>
          </ac:spMkLst>
        </pc:spChg>
      </pc:sldChg>
      <pc:sldChg chg="modSp mod">
        <pc:chgData name="Heitor Gomes" userId="2080ab51390578fb" providerId="LiveId" clId="{1F790C53-A1CD-436A-BA34-4A36777D183C}" dt="2025-07-23T16:57:48.835" v="288" actId="20577"/>
        <pc:sldMkLst>
          <pc:docMk/>
          <pc:sldMk cId="0" sldId="281"/>
        </pc:sldMkLst>
        <pc:spChg chg="mod">
          <ac:chgData name="Heitor Gomes" userId="2080ab51390578fb" providerId="LiveId" clId="{1F790C53-A1CD-436A-BA34-4A36777D183C}" dt="2025-07-23T16:57:27.135" v="266" actId="20577"/>
          <ac:spMkLst>
            <pc:docMk/>
            <pc:sldMk cId="0" sldId="281"/>
            <ac:spMk id="3" creationId="{3DD3805C-FA37-7AC0-3A05-4CC0CF44B76B}"/>
          </ac:spMkLst>
        </pc:spChg>
        <pc:spChg chg="mod">
          <ac:chgData name="Heitor Gomes" userId="2080ab51390578fb" providerId="LiveId" clId="{1F790C53-A1CD-436A-BA34-4A36777D183C}" dt="2025-07-23T16:57:48.835" v="288" actId="20577"/>
          <ac:spMkLst>
            <pc:docMk/>
            <pc:sldMk cId="0" sldId="281"/>
            <ac:spMk id="425" creationId="{00000000-0000-0000-0000-000000000000}"/>
          </ac:spMkLst>
        </pc:spChg>
        <pc:spChg chg="mod">
          <ac:chgData name="Heitor Gomes" userId="2080ab51390578fb" providerId="LiveId" clId="{1F790C53-A1CD-436A-BA34-4A36777D183C}" dt="2025-07-23T16:57:37.077" v="275" actId="120"/>
          <ac:spMkLst>
            <pc:docMk/>
            <pc:sldMk cId="0" sldId="281"/>
            <ac:spMk id="428" creationId="{00000000-0000-0000-0000-000000000000}"/>
          </ac:spMkLst>
        </pc:spChg>
      </pc:sldChg>
      <pc:sldChg chg="addSp delSp modSp mod">
        <pc:chgData name="Heitor Gomes" userId="2080ab51390578fb" providerId="LiveId" clId="{1F790C53-A1CD-436A-BA34-4A36777D183C}" dt="2025-07-23T16:58:02.937" v="292" actId="120"/>
        <pc:sldMkLst>
          <pc:docMk/>
          <pc:sldMk cId="0" sldId="282"/>
        </pc:sldMkLst>
        <pc:spChg chg="del">
          <ac:chgData name="Heitor Gomes" userId="2080ab51390578fb" providerId="LiveId" clId="{1F790C53-A1CD-436A-BA34-4A36777D183C}" dt="2025-07-23T16:57:54.647" v="289" actId="478"/>
          <ac:spMkLst>
            <pc:docMk/>
            <pc:sldMk cId="0" sldId="282"/>
            <ac:spMk id="2" creationId="{384FB85D-D6CD-67F3-2FA5-B9B0875A7762}"/>
          </ac:spMkLst>
        </pc:spChg>
        <pc:spChg chg="add mod">
          <ac:chgData name="Heitor Gomes" userId="2080ab51390578fb" providerId="LiveId" clId="{1F790C53-A1CD-436A-BA34-4A36777D183C}" dt="2025-07-23T16:57:55.077" v="290"/>
          <ac:spMkLst>
            <pc:docMk/>
            <pc:sldMk cId="0" sldId="282"/>
            <ac:spMk id="4" creationId="{672B1032-86CB-3974-23FD-188F29F686AF}"/>
          </ac:spMkLst>
        </pc:spChg>
        <pc:spChg chg="add mod">
          <ac:chgData name="Heitor Gomes" userId="2080ab51390578fb" providerId="LiveId" clId="{1F790C53-A1CD-436A-BA34-4A36777D183C}" dt="2025-07-23T16:57:59.867" v="291"/>
          <ac:spMkLst>
            <pc:docMk/>
            <pc:sldMk cId="0" sldId="282"/>
            <ac:spMk id="5" creationId="{6DA694A6-B185-5B94-5D62-D6B229E79065}"/>
          </ac:spMkLst>
        </pc:spChg>
        <pc:spChg chg="mod">
          <ac:chgData name="Heitor Gomes" userId="2080ab51390578fb" providerId="LiveId" clId="{1F790C53-A1CD-436A-BA34-4A36777D183C}" dt="2025-07-23T16:58:02.937" v="292" actId="120"/>
          <ac:spMkLst>
            <pc:docMk/>
            <pc:sldMk cId="0" sldId="282"/>
            <ac:spMk id="440" creationId="{00000000-0000-0000-0000-000000000000}"/>
          </ac:spMkLst>
        </pc:spChg>
      </pc:sldChg>
      <pc:sldChg chg="addSp delSp modSp mod">
        <pc:chgData name="Heitor Gomes" userId="2080ab51390578fb" providerId="LiveId" clId="{1F790C53-A1CD-436A-BA34-4A36777D183C}" dt="2025-07-23T16:58:09.610" v="295"/>
        <pc:sldMkLst>
          <pc:docMk/>
          <pc:sldMk cId="0" sldId="283"/>
        </pc:sldMkLst>
        <pc:spChg chg="del">
          <ac:chgData name="Heitor Gomes" userId="2080ab51390578fb" providerId="LiveId" clId="{1F790C53-A1CD-436A-BA34-4A36777D183C}" dt="2025-07-23T16:58:09.087" v="294" actId="478"/>
          <ac:spMkLst>
            <pc:docMk/>
            <pc:sldMk cId="0" sldId="283"/>
            <ac:spMk id="2" creationId="{5B5A8D05-9553-77E8-BD16-EF2E32BE7F58}"/>
          </ac:spMkLst>
        </pc:spChg>
        <pc:spChg chg="add mod">
          <ac:chgData name="Heitor Gomes" userId="2080ab51390578fb" providerId="LiveId" clId="{1F790C53-A1CD-436A-BA34-4A36777D183C}" dt="2025-07-23T16:58:09.610" v="295"/>
          <ac:spMkLst>
            <pc:docMk/>
            <pc:sldMk cId="0" sldId="283"/>
            <ac:spMk id="5" creationId="{50DF39C2-4E24-25C2-66DF-2C4274CEDFF4}"/>
          </ac:spMkLst>
        </pc:spChg>
        <pc:spChg chg="mod">
          <ac:chgData name="Heitor Gomes" userId="2080ab51390578fb" providerId="LiveId" clId="{1F790C53-A1CD-436A-BA34-4A36777D183C}" dt="2025-07-23T16:58:06.715" v="293" actId="120"/>
          <ac:spMkLst>
            <pc:docMk/>
            <pc:sldMk cId="0" sldId="283"/>
            <ac:spMk id="452" creationId="{00000000-0000-0000-0000-000000000000}"/>
          </ac:spMkLst>
        </pc:spChg>
      </pc:sldChg>
      <pc:sldChg chg="addSp delSp modSp mod">
        <pc:chgData name="Heitor Gomes" userId="2080ab51390578fb" providerId="LiveId" clId="{1F790C53-A1CD-436A-BA34-4A36777D183C}" dt="2025-07-23T16:58:59.725" v="298" actId="120"/>
        <pc:sldMkLst>
          <pc:docMk/>
          <pc:sldMk cId="0" sldId="284"/>
        </pc:sldMkLst>
        <pc:spChg chg="del">
          <ac:chgData name="Heitor Gomes" userId="2080ab51390578fb" providerId="LiveId" clId="{1F790C53-A1CD-436A-BA34-4A36777D183C}" dt="2025-07-23T16:58:18.677" v="296" actId="478"/>
          <ac:spMkLst>
            <pc:docMk/>
            <pc:sldMk cId="0" sldId="284"/>
            <ac:spMk id="2" creationId="{1C4E622A-96A4-B80A-4096-3C060C0469BE}"/>
          </ac:spMkLst>
        </pc:spChg>
        <pc:spChg chg="add mod">
          <ac:chgData name="Heitor Gomes" userId="2080ab51390578fb" providerId="LiveId" clId="{1F790C53-A1CD-436A-BA34-4A36777D183C}" dt="2025-07-23T16:58:18.948" v="297"/>
          <ac:spMkLst>
            <pc:docMk/>
            <pc:sldMk cId="0" sldId="284"/>
            <ac:spMk id="5" creationId="{6A1BD765-56F4-2A5F-26D9-2C896FE714EB}"/>
          </ac:spMkLst>
        </pc:spChg>
        <pc:spChg chg="mod">
          <ac:chgData name="Heitor Gomes" userId="2080ab51390578fb" providerId="LiveId" clId="{1F790C53-A1CD-436A-BA34-4A36777D183C}" dt="2025-07-23T16:58:59.725" v="298" actId="120"/>
          <ac:spMkLst>
            <pc:docMk/>
            <pc:sldMk cId="0" sldId="284"/>
            <ac:spMk id="463" creationId="{00000000-0000-0000-0000-000000000000}"/>
          </ac:spMkLst>
        </pc:spChg>
      </pc:sldChg>
      <pc:sldChg chg="addSp delSp modSp mod">
        <pc:chgData name="Heitor Gomes" userId="2080ab51390578fb" providerId="LiveId" clId="{1F790C53-A1CD-436A-BA34-4A36777D183C}" dt="2025-07-23T16:59:17.182" v="312" actId="20577"/>
        <pc:sldMkLst>
          <pc:docMk/>
          <pc:sldMk cId="0" sldId="285"/>
        </pc:sldMkLst>
        <pc:spChg chg="del">
          <ac:chgData name="Heitor Gomes" userId="2080ab51390578fb" providerId="LiveId" clId="{1F790C53-A1CD-436A-BA34-4A36777D183C}" dt="2025-07-23T16:59:04.885" v="299" actId="478"/>
          <ac:spMkLst>
            <pc:docMk/>
            <pc:sldMk cId="0" sldId="285"/>
            <ac:spMk id="2" creationId="{B385BD6F-6E7C-B256-DA3B-44CE54727CF8}"/>
          </ac:spMkLst>
        </pc:spChg>
        <pc:spChg chg="add mod">
          <ac:chgData name="Heitor Gomes" userId="2080ab51390578fb" providerId="LiveId" clId="{1F790C53-A1CD-436A-BA34-4A36777D183C}" dt="2025-07-23T16:59:05.395" v="300"/>
          <ac:spMkLst>
            <pc:docMk/>
            <pc:sldMk cId="0" sldId="285"/>
            <ac:spMk id="5" creationId="{8C18DD6C-637C-EFF4-3E2A-FAE8BFD14C92}"/>
          </ac:spMkLst>
        </pc:spChg>
        <pc:spChg chg="mod">
          <ac:chgData name="Heitor Gomes" userId="2080ab51390578fb" providerId="LiveId" clId="{1F790C53-A1CD-436A-BA34-4A36777D183C}" dt="2025-07-23T16:59:17.182" v="312" actId="20577"/>
          <ac:spMkLst>
            <pc:docMk/>
            <pc:sldMk cId="0" sldId="285"/>
            <ac:spMk id="474" creationId="{00000000-0000-0000-0000-000000000000}"/>
          </ac:spMkLst>
        </pc:spChg>
      </pc:sldChg>
      <pc:sldChg chg="addSp delSp modSp mod">
        <pc:chgData name="Heitor Gomes" userId="2080ab51390578fb" providerId="LiveId" clId="{1F790C53-A1CD-436A-BA34-4A36777D183C}" dt="2025-07-23T16:59:27.497" v="315" actId="120"/>
        <pc:sldMkLst>
          <pc:docMk/>
          <pc:sldMk cId="0" sldId="286"/>
        </pc:sldMkLst>
        <pc:spChg chg="del">
          <ac:chgData name="Heitor Gomes" userId="2080ab51390578fb" providerId="LiveId" clId="{1F790C53-A1CD-436A-BA34-4A36777D183C}" dt="2025-07-23T16:59:22.461" v="313" actId="478"/>
          <ac:spMkLst>
            <pc:docMk/>
            <pc:sldMk cId="0" sldId="286"/>
            <ac:spMk id="2" creationId="{9D6919FC-2B92-7DC7-2B4C-A162F65F2916}"/>
          </ac:spMkLst>
        </pc:spChg>
        <pc:spChg chg="add mod">
          <ac:chgData name="Heitor Gomes" userId="2080ab51390578fb" providerId="LiveId" clId="{1F790C53-A1CD-436A-BA34-4A36777D183C}" dt="2025-07-23T16:59:22.796" v="314"/>
          <ac:spMkLst>
            <pc:docMk/>
            <pc:sldMk cId="0" sldId="286"/>
            <ac:spMk id="5" creationId="{167F053C-958C-227E-D635-685ABDBAA374}"/>
          </ac:spMkLst>
        </pc:spChg>
        <pc:spChg chg="mod">
          <ac:chgData name="Heitor Gomes" userId="2080ab51390578fb" providerId="LiveId" clId="{1F790C53-A1CD-436A-BA34-4A36777D183C}" dt="2025-07-23T16:59:27.497" v="315" actId="120"/>
          <ac:spMkLst>
            <pc:docMk/>
            <pc:sldMk cId="0" sldId="286"/>
            <ac:spMk id="486" creationId="{00000000-0000-0000-0000-000000000000}"/>
          </ac:spMkLst>
        </pc:spChg>
      </pc:sldChg>
      <pc:sldChg chg="addSp delSp modSp mod">
        <pc:chgData name="Heitor Gomes" userId="2080ab51390578fb" providerId="LiveId" clId="{1F790C53-A1CD-436A-BA34-4A36777D183C}" dt="2025-07-23T16:59:32.525" v="317"/>
        <pc:sldMkLst>
          <pc:docMk/>
          <pc:sldMk cId="0" sldId="288"/>
        </pc:sldMkLst>
        <pc:spChg chg="del">
          <ac:chgData name="Heitor Gomes" userId="2080ab51390578fb" providerId="LiveId" clId="{1F790C53-A1CD-436A-BA34-4A36777D183C}" dt="2025-07-23T16:59:32.035" v="316" actId="478"/>
          <ac:spMkLst>
            <pc:docMk/>
            <pc:sldMk cId="0" sldId="288"/>
            <ac:spMk id="2" creationId="{8F876C07-FF06-4BF8-B80B-1A0BE76B0D93}"/>
          </ac:spMkLst>
        </pc:spChg>
        <pc:spChg chg="add mod">
          <ac:chgData name="Heitor Gomes" userId="2080ab51390578fb" providerId="LiveId" clId="{1F790C53-A1CD-436A-BA34-4A36777D183C}" dt="2025-07-23T16:59:32.525" v="317"/>
          <ac:spMkLst>
            <pc:docMk/>
            <pc:sldMk cId="0" sldId="288"/>
            <ac:spMk id="5" creationId="{44EA02D9-9681-85D5-F293-45E6CE1B07FD}"/>
          </ac:spMkLst>
        </pc:spChg>
      </pc:sldChg>
      <pc:sldChg chg="addSp delSp modSp mod">
        <pc:chgData name="Heitor Gomes" userId="2080ab51390578fb" providerId="LiveId" clId="{1F790C53-A1CD-436A-BA34-4A36777D183C}" dt="2025-07-23T16:59:41.785" v="319"/>
        <pc:sldMkLst>
          <pc:docMk/>
          <pc:sldMk cId="0" sldId="289"/>
        </pc:sldMkLst>
        <pc:spChg chg="del">
          <ac:chgData name="Heitor Gomes" userId="2080ab51390578fb" providerId="LiveId" clId="{1F790C53-A1CD-436A-BA34-4A36777D183C}" dt="2025-07-23T16:59:41.425" v="318" actId="478"/>
          <ac:spMkLst>
            <pc:docMk/>
            <pc:sldMk cId="0" sldId="289"/>
            <ac:spMk id="2" creationId="{4CF73BC7-88C6-D1E4-1257-A041E5EDE3B4}"/>
          </ac:spMkLst>
        </pc:spChg>
        <pc:spChg chg="add mod">
          <ac:chgData name="Heitor Gomes" userId="2080ab51390578fb" providerId="LiveId" clId="{1F790C53-A1CD-436A-BA34-4A36777D183C}" dt="2025-07-23T16:59:41.785" v="319"/>
          <ac:spMkLst>
            <pc:docMk/>
            <pc:sldMk cId="0" sldId="289"/>
            <ac:spMk id="5" creationId="{3C6D0836-F137-93DC-88B3-FF04D97682E8}"/>
          </ac:spMkLst>
        </pc:spChg>
      </pc:sldChg>
      <pc:sldChg chg="modSp add del mod">
        <pc:chgData name="Heitor Gomes" userId="2080ab51390578fb" providerId="LiveId" clId="{1F790C53-A1CD-436A-BA34-4A36777D183C}" dt="2025-07-23T17:00:41.817" v="335" actId="47"/>
        <pc:sldMkLst>
          <pc:docMk/>
          <pc:sldMk cId="0" sldId="290"/>
        </pc:sldMkLst>
        <pc:spChg chg="mod">
          <ac:chgData name="Heitor Gomes" userId="2080ab51390578fb" providerId="LiveId" clId="{1F790C53-A1CD-436A-BA34-4A36777D183C}" dt="2025-07-23T17:00:27.105" v="329" actId="21"/>
          <ac:spMkLst>
            <pc:docMk/>
            <pc:sldMk cId="0" sldId="290"/>
            <ac:spMk id="534" creationId="{00000000-0000-0000-0000-000000000000}"/>
          </ac:spMkLst>
        </pc:spChg>
      </pc:sldChg>
      <pc:sldChg chg="modSp mod">
        <pc:chgData name="Heitor Gomes" userId="2080ab51390578fb" providerId="LiveId" clId="{1F790C53-A1CD-436A-BA34-4A36777D183C}" dt="2025-07-23T17:10:05.766" v="339" actId="255"/>
        <pc:sldMkLst>
          <pc:docMk/>
          <pc:sldMk cId="0" sldId="291"/>
        </pc:sldMkLst>
        <pc:spChg chg="mod">
          <ac:chgData name="Heitor Gomes" userId="2080ab51390578fb" providerId="LiveId" clId="{1F790C53-A1CD-436A-BA34-4A36777D183C}" dt="2025-07-23T17:10:05.766" v="339" actId="255"/>
          <ac:spMkLst>
            <pc:docMk/>
            <pc:sldMk cId="0" sldId="291"/>
            <ac:spMk id="546" creationId="{00000000-0000-0000-0000-000000000000}"/>
          </ac:spMkLst>
        </pc:spChg>
        <pc:spChg chg="mod">
          <ac:chgData name="Heitor Gomes" userId="2080ab51390578fb" providerId="LiveId" clId="{1F790C53-A1CD-436A-BA34-4A36777D183C}" dt="2025-07-23T17:09:47.025" v="338" actId="14100"/>
          <ac:spMkLst>
            <pc:docMk/>
            <pc:sldMk cId="0" sldId="291"/>
            <ac:spMk id="548" creationId="{00000000-0000-0000-0000-000000000000}"/>
          </ac:spMkLst>
        </pc:spChg>
      </pc:sldChg>
      <pc:sldChg chg="addSp delSp modSp mod">
        <pc:chgData name="Heitor Gomes" userId="2080ab51390578fb" providerId="LiveId" clId="{1F790C53-A1CD-436A-BA34-4A36777D183C}" dt="2025-07-24T16:17:27.471" v="614" actId="6549"/>
        <pc:sldMkLst>
          <pc:docMk/>
          <pc:sldMk cId="0" sldId="292"/>
        </pc:sldMkLst>
        <pc:spChg chg="add mod">
          <ac:chgData name="Heitor Gomes" userId="2080ab51390578fb" providerId="LiveId" clId="{1F790C53-A1CD-436A-BA34-4A36777D183C}" dt="2025-07-23T17:10:19.313" v="342"/>
          <ac:spMkLst>
            <pc:docMk/>
            <pc:sldMk cId="0" sldId="292"/>
            <ac:spMk id="2" creationId="{CB5F3082-3D3B-3F11-87BE-8481CD886117}"/>
          </ac:spMkLst>
        </pc:spChg>
        <pc:spChg chg="mod">
          <ac:chgData name="Heitor Gomes" userId="2080ab51390578fb" providerId="LiveId" clId="{1F790C53-A1CD-436A-BA34-4A36777D183C}" dt="2025-07-23T17:10:15.955" v="340" actId="114"/>
          <ac:spMkLst>
            <pc:docMk/>
            <pc:sldMk cId="0" sldId="292"/>
            <ac:spMk id="557" creationId="{00000000-0000-0000-0000-000000000000}"/>
          </ac:spMkLst>
        </pc:spChg>
        <pc:spChg chg="mod">
          <ac:chgData name="Heitor Gomes" userId="2080ab51390578fb" providerId="LiveId" clId="{1F790C53-A1CD-436A-BA34-4A36777D183C}" dt="2025-07-24T16:17:27.471" v="614" actId="6549"/>
          <ac:spMkLst>
            <pc:docMk/>
            <pc:sldMk cId="0" sldId="292"/>
            <ac:spMk id="558" creationId="{00000000-0000-0000-0000-000000000000}"/>
          </ac:spMkLst>
        </pc:spChg>
        <pc:spChg chg="del">
          <ac:chgData name="Heitor Gomes" userId="2080ab51390578fb" providerId="LiveId" clId="{1F790C53-A1CD-436A-BA34-4A36777D183C}" dt="2025-07-23T17:10:18.922" v="341" actId="478"/>
          <ac:spMkLst>
            <pc:docMk/>
            <pc:sldMk cId="0" sldId="292"/>
            <ac:spMk id="560" creationId="{00000000-0000-0000-0000-000000000000}"/>
          </ac:spMkLst>
        </pc:spChg>
      </pc:sldChg>
      <pc:sldChg chg="addSp delSp modSp mod">
        <pc:chgData name="Heitor Gomes" userId="2080ab51390578fb" providerId="LiveId" clId="{1F790C53-A1CD-436A-BA34-4A36777D183C}" dt="2025-07-23T17:11:14.917" v="378" actId="6549"/>
        <pc:sldMkLst>
          <pc:docMk/>
          <pc:sldMk cId="0" sldId="293"/>
        </pc:sldMkLst>
        <pc:spChg chg="add mod">
          <ac:chgData name="Heitor Gomes" userId="2080ab51390578fb" providerId="LiveId" clId="{1F790C53-A1CD-436A-BA34-4A36777D183C}" dt="2025-07-23T17:10:40.762" v="348"/>
          <ac:spMkLst>
            <pc:docMk/>
            <pc:sldMk cId="0" sldId="293"/>
            <ac:spMk id="2" creationId="{422378FD-B47E-8F33-B911-CD18D408D687}"/>
          </ac:spMkLst>
        </pc:spChg>
        <pc:spChg chg="mod">
          <ac:chgData name="Heitor Gomes" userId="2080ab51390578fb" providerId="LiveId" clId="{1F790C53-A1CD-436A-BA34-4A36777D183C}" dt="2025-07-23T17:11:14.917" v="378" actId="6549"/>
          <ac:spMkLst>
            <pc:docMk/>
            <pc:sldMk cId="0" sldId="293"/>
            <ac:spMk id="571" creationId="{00000000-0000-0000-0000-000000000000}"/>
          </ac:spMkLst>
        </pc:spChg>
        <pc:spChg chg="del">
          <ac:chgData name="Heitor Gomes" userId="2080ab51390578fb" providerId="LiveId" clId="{1F790C53-A1CD-436A-BA34-4A36777D183C}" dt="2025-07-23T17:10:40.453" v="347" actId="478"/>
          <ac:spMkLst>
            <pc:docMk/>
            <pc:sldMk cId="0" sldId="293"/>
            <ac:spMk id="572" creationId="{00000000-0000-0000-0000-000000000000}"/>
          </ac:spMkLst>
        </pc:spChg>
      </pc:sldChg>
      <pc:sldChg chg="addSp delSp modSp mod">
        <pc:chgData name="Heitor Gomes" userId="2080ab51390578fb" providerId="LiveId" clId="{1F790C53-A1CD-436A-BA34-4A36777D183C}" dt="2025-07-23T17:13:28.252" v="469" actId="1036"/>
        <pc:sldMkLst>
          <pc:docMk/>
          <pc:sldMk cId="0" sldId="294"/>
        </pc:sldMkLst>
        <pc:spChg chg="add mod">
          <ac:chgData name="Heitor Gomes" userId="2080ab51390578fb" providerId="LiveId" clId="{1F790C53-A1CD-436A-BA34-4A36777D183C}" dt="2025-07-23T17:11:20.827" v="380"/>
          <ac:spMkLst>
            <pc:docMk/>
            <pc:sldMk cId="0" sldId="294"/>
            <ac:spMk id="2" creationId="{EC44DFED-C7E4-C490-B664-F3A90E0FEAA3}"/>
          </ac:spMkLst>
        </pc:spChg>
        <pc:spChg chg="mod">
          <ac:chgData name="Heitor Gomes" userId="2080ab51390578fb" providerId="LiveId" clId="{1F790C53-A1CD-436A-BA34-4A36777D183C}" dt="2025-07-23T17:13:28.252" v="469" actId="1036"/>
          <ac:spMkLst>
            <pc:docMk/>
            <pc:sldMk cId="0" sldId="294"/>
            <ac:spMk id="3" creationId="{FB3FB048-F3D2-FDC0-A708-784A7BD23540}"/>
          </ac:spMkLst>
        </pc:spChg>
        <pc:spChg chg="mod">
          <ac:chgData name="Heitor Gomes" userId="2080ab51390578fb" providerId="LiveId" clId="{1F790C53-A1CD-436A-BA34-4A36777D183C}" dt="2025-07-23T17:13:28.252" v="469" actId="1036"/>
          <ac:spMkLst>
            <pc:docMk/>
            <pc:sldMk cId="0" sldId="294"/>
            <ac:spMk id="582" creationId="{00000000-0000-0000-0000-000000000000}"/>
          </ac:spMkLst>
        </pc:spChg>
        <pc:spChg chg="mod">
          <ac:chgData name="Heitor Gomes" userId="2080ab51390578fb" providerId="LiveId" clId="{1F790C53-A1CD-436A-BA34-4A36777D183C}" dt="2025-07-23T17:13:28.252" v="469" actId="1036"/>
          <ac:spMkLst>
            <pc:docMk/>
            <pc:sldMk cId="0" sldId="294"/>
            <ac:spMk id="583" creationId="{00000000-0000-0000-0000-000000000000}"/>
          </ac:spMkLst>
        </pc:spChg>
        <pc:spChg chg="del">
          <ac:chgData name="Heitor Gomes" userId="2080ab51390578fb" providerId="LiveId" clId="{1F790C53-A1CD-436A-BA34-4A36777D183C}" dt="2025-07-23T17:11:20.336" v="379" actId="478"/>
          <ac:spMkLst>
            <pc:docMk/>
            <pc:sldMk cId="0" sldId="294"/>
            <ac:spMk id="585" creationId="{00000000-0000-0000-0000-000000000000}"/>
          </ac:spMkLst>
        </pc:spChg>
      </pc:sldChg>
      <pc:sldChg chg="addSp delSp modSp mod">
        <pc:chgData name="Heitor Gomes" userId="2080ab51390578fb" providerId="LiveId" clId="{1F790C53-A1CD-436A-BA34-4A36777D183C}" dt="2025-07-23T17:12:37.568" v="435"/>
        <pc:sldMkLst>
          <pc:docMk/>
          <pc:sldMk cId="0" sldId="295"/>
        </pc:sldMkLst>
        <pc:spChg chg="add mod">
          <ac:chgData name="Heitor Gomes" userId="2080ab51390578fb" providerId="LiveId" clId="{1F790C53-A1CD-436A-BA34-4A36777D183C}" dt="2025-07-23T17:12:37.568" v="435"/>
          <ac:spMkLst>
            <pc:docMk/>
            <pc:sldMk cId="0" sldId="295"/>
            <ac:spMk id="4" creationId="{E515320B-D7FD-9CCD-4C78-B81F312070EB}"/>
          </ac:spMkLst>
        </pc:spChg>
        <pc:spChg chg="mod">
          <ac:chgData name="Heitor Gomes" userId="2080ab51390578fb" providerId="LiveId" clId="{1F790C53-A1CD-436A-BA34-4A36777D183C}" dt="2025-07-23T17:11:36.562" v="386" actId="6549"/>
          <ac:spMkLst>
            <pc:docMk/>
            <pc:sldMk cId="0" sldId="295"/>
            <ac:spMk id="597" creationId="{00000000-0000-0000-0000-000000000000}"/>
          </ac:spMkLst>
        </pc:spChg>
        <pc:spChg chg="mod">
          <ac:chgData name="Heitor Gomes" userId="2080ab51390578fb" providerId="LiveId" clId="{1F790C53-A1CD-436A-BA34-4A36777D183C}" dt="2025-07-23T17:11:42.252" v="390" actId="404"/>
          <ac:spMkLst>
            <pc:docMk/>
            <pc:sldMk cId="0" sldId="295"/>
            <ac:spMk id="598" creationId="{00000000-0000-0000-0000-000000000000}"/>
          </ac:spMkLst>
        </pc:spChg>
        <pc:spChg chg="del">
          <ac:chgData name="Heitor Gomes" userId="2080ab51390578fb" providerId="LiveId" clId="{1F790C53-A1CD-436A-BA34-4A36777D183C}" dt="2025-07-23T17:12:37.272" v="434" actId="478"/>
          <ac:spMkLst>
            <pc:docMk/>
            <pc:sldMk cId="0" sldId="295"/>
            <ac:spMk id="600" creationId="{00000000-0000-0000-0000-000000000000}"/>
          </ac:spMkLst>
        </pc:spChg>
      </pc:sldChg>
      <pc:sldChg chg="addSp delSp modSp mod">
        <pc:chgData name="Heitor Gomes" userId="2080ab51390578fb" providerId="LiveId" clId="{1F790C53-A1CD-436A-BA34-4A36777D183C}" dt="2025-07-23T17:13:34.827" v="475" actId="1036"/>
        <pc:sldMkLst>
          <pc:docMk/>
          <pc:sldMk cId="0" sldId="296"/>
        </pc:sldMkLst>
        <pc:spChg chg="add mod">
          <ac:chgData name="Heitor Gomes" userId="2080ab51390578fb" providerId="LiveId" clId="{1F790C53-A1CD-436A-BA34-4A36777D183C}" dt="2025-07-23T17:12:34.442" v="433"/>
          <ac:spMkLst>
            <pc:docMk/>
            <pc:sldMk cId="0" sldId="296"/>
            <ac:spMk id="3" creationId="{E8F57930-84DA-87A3-9096-14F589524E1B}"/>
          </ac:spMkLst>
        </pc:spChg>
        <pc:spChg chg="mod">
          <ac:chgData name="Heitor Gomes" userId="2080ab51390578fb" providerId="LiveId" clId="{1F790C53-A1CD-436A-BA34-4A36777D183C}" dt="2025-07-23T17:11:51.132" v="396" actId="1076"/>
          <ac:spMkLst>
            <pc:docMk/>
            <pc:sldMk cId="0" sldId="296"/>
            <ac:spMk id="610" creationId="{00000000-0000-0000-0000-000000000000}"/>
          </ac:spMkLst>
        </pc:spChg>
        <pc:spChg chg="mod">
          <ac:chgData name="Heitor Gomes" userId="2080ab51390578fb" providerId="LiveId" clId="{1F790C53-A1CD-436A-BA34-4A36777D183C}" dt="2025-07-23T17:13:34.827" v="475" actId="1036"/>
          <ac:spMkLst>
            <pc:docMk/>
            <pc:sldMk cId="0" sldId="296"/>
            <ac:spMk id="613" creationId="{00000000-0000-0000-0000-000000000000}"/>
          </ac:spMkLst>
        </pc:spChg>
        <pc:spChg chg="mod">
          <ac:chgData name="Heitor Gomes" userId="2080ab51390578fb" providerId="LiveId" clId="{1F790C53-A1CD-436A-BA34-4A36777D183C}" dt="2025-07-23T17:13:34.827" v="475" actId="1036"/>
          <ac:spMkLst>
            <pc:docMk/>
            <pc:sldMk cId="0" sldId="296"/>
            <ac:spMk id="614" creationId="{00000000-0000-0000-0000-000000000000}"/>
          </ac:spMkLst>
        </pc:spChg>
        <pc:spChg chg="mod">
          <ac:chgData name="Heitor Gomes" userId="2080ab51390578fb" providerId="LiveId" clId="{1F790C53-A1CD-436A-BA34-4A36777D183C}" dt="2025-07-23T17:13:34.827" v="475" actId="1036"/>
          <ac:spMkLst>
            <pc:docMk/>
            <pc:sldMk cId="0" sldId="296"/>
            <ac:spMk id="615" creationId="{00000000-0000-0000-0000-000000000000}"/>
          </ac:spMkLst>
        </pc:spChg>
        <pc:spChg chg="del">
          <ac:chgData name="Heitor Gomes" userId="2080ab51390578fb" providerId="LiveId" clId="{1F790C53-A1CD-436A-BA34-4A36777D183C}" dt="2025-07-23T17:12:34.187" v="432" actId="478"/>
          <ac:spMkLst>
            <pc:docMk/>
            <pc:sldMk cId="0" sldId="296"/>
            <ac:spMk id="616" creationId="{00000000-0000-0000-0000-000000000000}"/>
          </ac:spMkLst>
        </pc:spChg>
      </pc:sldChg>
      <pc:sldChg chg="addSp delSp modSp mod">
        <pc:chgData name="Heitor Gomes" userId="2080ab51390578fb" providerId="LiveId" clId="{1F790C53-A1CD-436A-BA34-4A36777D183C}" dt="2025-07-23T17:13:41.946" v="482" actId="1036"/>
        <pc:sldMkLst>
          <pc:docMk/>
          <pc:sldMk cId="0" sldId="297"/>
        </pc:sldMkLst>
        <pc:spChg chg="add mod">
          <ac:chgData name="Heitor Gomes" userId="2080ab51390578fb" providerId="LiveId" clId="{1F790C53-A1CD-436A-BA34-4A36777D183C}" dt="2025-07-23T17:12:31.522" v="431"/>
          <ac:spMkLst>
            <pc:docMk/>
            <pc:sldMk cId="0" sldId="297"/>
            <ac:spMk id="3" creationId="{ABF8C6B0-80BE-B3A4-2301-2CE6BF0A9813}"/>
          </ac:spMkLst>
        </pc:spChg>
        <pc:spChg chg="mod">
          <ac:chgData name="Heitor Gomes" userId="2080ab51390578fb" providerId="LiveId" clId="{1F790C53-A1CD-436A-BA34-4A36777D183C}" dt="2025-07-23T17:12:24.122" v="428" actId="1076"/>
          <ac:spMkLst>
            <pc:docMk/>
            <pc:sldMk cId="0" sldId="297"/>
            <ac:spMk id="625" creationId="{00000000-0000-0000-0000-000000000000}"/>
          </ac:spMkLst>
        </pc:spChg>
        <pc:spChg chg="mod">
          <ac:chgData name="Heitor Gomes" userId="2080ab51390578fb" providerId="LiveId" clId="{1F790C53-A1CD-436A-BA34-4A36777D183C}" dt="2025-07-23T17:13:41.946" v="482" actId="1036"/>
          <ac:spMkLst>
            <pc:docMk/>
            <pc:sldMk cId="0" sldId="297"/>
            <ac:spMk id="626" creationId="{00000000-0000-0000-0000-000000000000}"/>
          </ac:spMkLst>
        </pc:spChg>
        <pc:spChg chg="mod">
          <ac:chgData name="Heitor Gomes" userId="2080ab51390578fb" providerId="LiveId" clId="{1F790C53-A1CD-436A-BA34-4A36777D183C}" dt="2025-07-23T17:13:41.946" v="482" actId="1036"/>
          <ac:spMkLst>
            <pc:docMk/>
            <pc:sldMk cId="0" sldId="297"/>
            <ac:spMk id="627" creationId="{00000000-0000-0000-0000-000000000000}"/>
          </ac:spMkLst>
        </pc:spChg>
        <pc:spChg chg="mod">
          <ac:chgData name="Heitor Gomes" userId="2080ab51390578fb" providerId="LiveId" clId="{1F790C53-A1CD-436A-BA34-4A36777D183C}" dt="2025-07-23T17:13:41.946" v="482" actId="1036"/>
          <ac:spMkLst>
            <pc:docMk/>
            <pc:sldMk cId="0" sldId="297"/>
            <ac:spMk id="628" creationId="{00000000-0000-0000-0000-000000000000}"/>
          </ac:spMkLst>
        </pc:spChg>
        <pc:spChg chg="del">
          <ac:chgData name="Heitor Gomes" userId="2080ab51390578fb" providerId="LiveId" clId="{1F790C53-A1CD-436A-BA34-4A36777D183C}" dt="2025-07-23T17:12:31.157" v="430" actId="478"/>
          <ac:spMkLst>
            <pc:docMk/>
            <pc:sldMk cId="0" sldId="297"/>
            <ac:spMk id="629" creationId="{00000000-0000-0000-0000-000000000000}"/>
          </ac:spMkLst>
        </pc:spChg>
      </pc:sldChg>
      <pc:sldChg chg="modSp mod">
        <pc:chgData name="Heitor Gomes" userId="2080ab51390578fb" providerId="LiveId" clId="{1F790C53-A1CD-436A-BA34-4A36777D183C}" dt="2025-07-23T17:15:08.432" v="487" actId="14100"/>
        <pc:sldMkLst>
          <pc:docMk/>
          <pc:sldMk cId="0" sldId="298"/>
        </pc:sldMkLst>
        <pc:spChg chg="mod">
          <ac:chgData name="Heitor Gomes" userId="2080ab51390578fb" providerId="LiveId" clId="{1F790C53-A1CD-436A-BA34-4A36777D183C}" dt="2025-07-23T17:13:57.192" v="484" actId="113"/>
          <ac:spMkLst>
            <pc:docMk/>
            <pc:sldMk cId="0" sldId="298"/>
            <ac:spMk id="638" creationId="{00000000-0000-0000-0000-000000000000}"/>
          </ac:spMkLst>
        </pc:spChg>
        <pc:spChg chg="mod">
          <ac:chgData name="Heitor Gomes" userId="2080ab51390578fb" providerId="LiveId" clId="{1F790C53-A1CD-436A-BA34-4A36777D183C}" dt="2025-07-23T17:15:08.432" v="487" actId="14100"/>
          <ac:spMkLst>
            <pc:docMk/>
            <pc:sldMk cId="0" sldId="298"/>
            <ac:spMk id="640" creationId="{00000000-0000-0000-0000-000000000000}"/>
          </ac:spMkLst>
        </pc:spChg>
        <pc:spChg chg="mod">
          <ac:chgData name="Heitor Gomes" userId="2080ab51390578fb" providerId="LiveId" clId="{1F790C53-A1CD-436A-BA34-4A36777D183C}" dt="2025-07-23T17:14:09.382" v="486" actId="14100"/>
          <ac:spMkLst>
            <pc:docMk/>
            <pc:sldMk cId="0" sldId="298"/>
            <ac:spMk id="641" creationId="{00000000-0000-0000-0000-000000000000}"/>
          </ac:spMkLst>
        </pc:spChg>
        <pc:spChg chg="mod">
          <ac:chgData name="Heitor Gomes" userId="2080ab51390578fb" providerId="LiveId" clId="{1F790C53-A1CD-436A-BA34-4A36777D183C}" dt="2025-07-23T17:14:06.752" v="485" actId="14100"/>
          <ac:spMkLst>
            <pc:docMk/>
            <pc:sldMk cId="0" sldId="298"/>
            <ac:spMk id="643" creationId="{00000000-0000-0000-0000-000000000000}"/>
          </ac:spMkLst>
        </pc:spChg>
      </pc:sldChg>
      <pc:sldChg chg="addSp delSp modSp mod">
        <pc:chgData name="Heitor Gomes" userId="2080ab51390578fb" providerId="LiveId" clId="{1F790C53-A1CD-436A-BA34-4A36777D183C}" dt="2025-07-23T17:15:41.488" v="490" actId="255"/>
        <pc:sldMkLst>
          <pc:docMk/>
          <pc:sldMk cId="0" sldId="299"/>
        </pc:sldMkLst>
        <pc:spChg chg="del">
          <ac:chgData name="Heitor Gomes" userId="2080ab51390578fb" providerId="LiveId" clId="{1F790C53-A1CD-436A-BA34-4A36777D183C}" dt="2025-07-23T17:15:26.641" v="488" actId="478"/>
          <ac:spMkLst>
            <pc:docMk/>
            <pc:sldMk cId="0" sldId="299"/>
            <ac:spMk id="2" creationId="{B727E3FC-5E6A-8BD1-DE6D-DB59766AF663}"/>
          </ac:spMkLst>
        </pc:spChg>
        <pc:spChg chg="add mod">
          <ac:chgData name="Heitor Gomes" userId="2080ab51390578fb" providerId="LiveId" clId="{1F790C53-A1CD-436A-BA34-4A36777D183C}" dt="2025-07-23T17:15:27.442" v="489"/>
          <ac:spMkLst>
            <pc:docMk/>
            <pc:sldMk cId="0" sldId="299"/>
            <ac:spMk id="4" creationId="{E7A66215-E101-F33B-BF31-80BC343E8772}"/>
          </ac:spMkLst>
        </pc:spChg>
        <pc:spChg chg="mod">
          <ac:chgData name="Heitor Gomes" userId="2080ab51390578fb" providerId="LiveId" clId="{1F790C53-A1CD-436A-BA34-4A36777D183C}" dt="2025-07-23T17:15:41.488" v="490" actId="255"/>
          <ac:spMkLst>
            <pc:docMk/>
            <pc:sldMk cId="0" sldId="299"/>
            <ac:spMk id="654" creationId="{00000000-0000-0000-0000-000000000000}"/>
          </ac:spMkLst>
        </pc:spChg>
      </pc:sldChg>
      <pc:sldChg chg="addSp delSp modSp mod">
        <pc:chgData name="Heitor Gomes" userId="2080ab51390578fb" providerId="LiveId" clId="{1F790C53-A1CD-436A-BA34-4A36777D183C}" dt="2025-07-23T17:16:30.581" v="507" actId="255"/>
        <pc:sldMkLst>
          <pc:docMk/>
          <pc:sldMk cId="0" sldId="300"/>
        </pc:sldMkLst>
        <pc:spChg chg="del">
          <ac:chgData name="Heitor Gomes" userId="2080ab51390578fb" providerId="LiveId" clId="{1F790C53-A1CD-436A-BA34-4A36777D183C}" dt="2025-07-23T17:15:54.562" v="491" actId="478"/>
          <ac:spMkLst>
            <pc:docMk/>
            <pc:sldMk cId="0" sldId="300"/>
            <ac:spMk id="2" creationId="{590AD248-ACDA-3E46-BE98-590CF0C214C6}"/>
          </ac:spMkLst>
        </pc:spChg>
        <pc:spChg chg="add mod">
          <ac:chgData name="Heitor Gomes" userId="2080ab51390578fb" providerId="LiveId" clId="{1F790C53-A1CD-436A-BA34-4A36777D183C}" dt="2025-07-23T17:15:55.822" v="492"/>
          <ac:spMkLst>
            <pc:docMk/>
            <pc:sldMk cId="0" sldId="300"/>
            <ac:spMk id="4" creationId="{605F7261-0274-4749-FA0A-3BB301CE9982}"/>
          </ac:spMkLst>
        </pc:spChg>
        <pc:spChg chg="mod">
          <ac:chgData name="Heitor Gomes" userId="2080ab51390578fb" providerId="LiveId" clId="{1F790C53-A1CD-436A-BA34-4A36777D183C}" dt="2025-07-23T17:16:03.659" v="498" actId="313"/>
          <ac:spMkLst>
            <pc:docMk/>
            <pc:sldMk cId="0" sldId="300"/>
            <ac:spMk id="664" creationId="{00000000-0000-0000-0000-000000000000}"/>
          </ac:spMkLst>
        </pc:spChg>
        <pc:spChg chg="mod">
          <ac:chgData name="Heitor Gomes" userId="2080ab51390578fb" providerId="LiveId" clId="{1F790C53-A1CD-436A-BA34-4A36777D183C}" dt="2025-07-23T17:16:30.581" v="507" actId="255"/>
          <ac:spMkLst>
            <pc:docMk/>
            <pc:sldMk cId="0" sldId="300"/>
            <ac:spMk id="665" creationId="{00000000-0000-0000-0000-000000000000}"/>
          </ac:spMkLst>
        </pc:spChg>
      </pc:sldChg>
      <pc:sldChg chg="addSp delSp modSp mod">
        <pc:chgData name="Heitor Gomes" userId="2080ab51390578fb" providerId="LiveId" clId="{1F790C53-A1CD-436A-BA34-4A36777D183C}" dt="2025-07-23T17:18:31.923" v="577" actId="14734"/>
        <pc:sldMkLst>
          <pc:docMk/>
          <pc:sldMk cId="0" sldId="301"/>
        </pc:sldMkLst>
        <pc:spChg chg="del">
          <ac:chgData name="Heitor Gomes" userId="2080ab51390578fb" providerId="LiveId" clId="{1F790C53-A1CD-436A-BA34-4A36777D183C}" dt="2025-07-23T17:16:40.971" v="508" actId="478"/>
          <ac:spMkLst>
            <pc:docMk/>
            <pc:sldMk cId="0" sldId="301"/>
            <ac:spMk id="2" creationId="{09BF5C46-A939-835F-427B-F580B7F78545}"/>
          </ac:spMkLst>
        </pc:spChg>
        <pc:spChg chg="add mod">
          <ac:chgData name="Heitor Gomes" userId="2080ab51390578fb" providerId="LiveId" clId="{1F790C53-A1CD-436A-BA34-4A36777D183C}" dt="2025-07-23T17:16:41.481" v="509"/>
          <ac:spMkLst>
            <pc:docMk/>
            <pc:sldMk cId="0" sldId="301"/>
            <ac:spMk id="4" creationId="{1E8C3399-FF1C-2010-A91E-8CE0E4E391FB}"/>
          </ac:spMkLst>
        </pc:spChg>
        <pc:graphicFrameChg chg="mod modGraphic">
          <ac:chgData name="Heitor Gomes" userId="2080ab51390578fb" providerId="LiveId" clId="{1F790C53-A1CD-436A-BA34-4A36777D183C}" dt="2025-07-23T17:18:31.923" v="577" actId="14734"/>
          <ac:graphicFrameMkLst>
            <pc:docMk/>
            <pc:sldMk cId="0" sldId="301"/>
            <ac:graphicFrameMk id="678" creationId="{00000000-0000-0000-0000-000000000000}"/>
          </ac:graphicFrameMkLst>
        </pc:graphicFrameChg>
      </pc:sldChg>
      <pc:sldChg chg="del">
        <pc:chgData name="Heitor Gomes" userId="2080ab51390578fb" providerId="LiveId" clId="{1F790C53-A1CD-436A-BA34-4A36777D183C}" dt="2025-07-23T17:19:15.536" v="593" actId="47"/>
        <pc:sldMkLst>
          <pc:docMk/>
          <pc:sldMk cId="0" sldId="302"/>
        </pc:sldMkLst>
      </pc:sldChg>
      <pc:sldChg chg="modSp add mod">
        <pc:chgData name="Heitor Gomes" userId="2080ab51390578fb" providerId="LiveId" clId="{1F790C53-A1CD-436A-BA34-4A36777D183C}" dt="2025-07-23T16:39:15.615" v="8" actId="14100"/>
        <pc:sldMkLst>
          <pc:docMk/>
          <pc:sldMk cId="0" sldId="304"/>
        </pc:sldMkLst>
        <pc:spChg chg="mod">
          <ac:chgData name="Heitor Gomes" userId="2080ab51390578fb" providerId="LiveId" clId="{1F790C53-A1CD-436A-BA34-4A36777D183C}" dt="2025-07-23T16:39:15.615" v="8" actId="14100"/>
          <ac:spMkLst>
            <pc:docMk/>
            <pc:sldMk cId="0" sldId="304"/>
            <ac:spMk id="108" creationId="{00000000-0000-0000-0000-000000000000}"/>
          </ac:spMkLst>
        </pc:spChg>
      </pc:sldChg>
      <pc:sldChg chg="modSp add del mod">
        <pc:chgData name="Heitor Gomes" userId="2080ab51390578fb" providerId="LiveId" clId="{1F790C53-A1CD-436A-BA34-4A36777D183C}" dt="2025-07-23T16:45:37.657" v="78" actId="20577"/>
        <pc:sldMkLst>
          <pc:docMk/>
          <pc:sldMk cId="0" sldId="305"/>
        </pc:sldMkLst>
        <pc:spChg chg="mod">
          <ac:chgData name="Heitor Gomes" userId="2080ab51390578fb" providerId="LiveId" clId="{1F790C53-A1CD-436A-BA34-4A36777D183C}" dt="2025-07-23T16:45:37.657" v="78" actId="20577"/>
          <ac:spMkLst>
            <pc:docMk/>
            <pc:sldMk cId="0" sldId="305"/>
            <ac:spMk id="133" creationId="{00000000-0000-0000-0000-000000000000}"/>
          </ac:spMkLst>
        </pc:spChg>
      </pc:sldChg>
      <pc:sldChg chg="modSp add del mod">
        <pc:chgData name="Heitor Gomes" userId="2080ab51390578fb" providerId="LiveId" clId="{1F790C53-A1CD-436A-BA34-4A36777D183C}" dt="2025-07-23T16:45:24.357" v="74" actId="6549"/>
        <pc:sldMkLst>
          <pc:docMk/>
          <pc:sldMk cId="0" sldId="306"/>
        </pc:sldMkLst>
        <pc:spChg chg="mod">
          <ac:chgData name="Heitor Gomes" userId="2080ab51390578fb" providerId="LiveId" clId="{1F790C53-A1CD-436A-BA34-4A36777D183C}" dt="2025-07-23T16:44:03.057" v="58" actId="403"/>
          <ac:spMkLst>
            <pc:docMk/>
            <pc:sldMk cId="0" sldId="306"/>
            <ac:spMk id="117" creationId="{00000000-0000-0000-0000-000000000000}"/>
          </ac:spMkLst>
        </pc:spChg>
        <pc:spChg chg="mod">
          <ac:chgData name="Heitor Gomes" userId="2080ab51390578fb" providerId="LiveId" clId="{1F790C53-A1CD-436A-BA34-4A36777D183C}" dt="2025-07-23T16:45:24.357" v="74" actId="6549"/>
          <ac:spMkLst>
            <pc:docMk/>
            <pc:sldMk cId="0" sldId="306"/>
            <ac:spMk id="118" creationId="{00000000-0000-0000-0000-000000000000}"/>
          </ac:spMkLst>
        </pc:spChg>
      </pc:sldChg>
      <pc:sldChg chg="add del">
        <pc:chgData name="Heitor Gomes" userId="2080ab51390578fb" providerId="LiveId" clId="{1F790C53-A1CD-436A-BA34-4A36777D183C}" dt="2025-07-23T16:52:42.244" v="172"/>
        <pc:sldMkLst>
          <pc:docMk/>
          <pc:sldMk cId="1761934918" sldId="307"/>
        </pc:sldMkLst>
      </pc:sldChg>
      <pc:sldChg chg="modSp add mod">
        <pc:chgData name="Heitor Gomes" userId="2080ab51390578fb" providerId="LiveId" clId="{1F790C53-A1CD-436A-BA34-4A36777D183C}" dt="2025-07-23T16:53:05.062" v="185" actId="6549"/>
        <pc:sldMkLst>
          <pc:docMk/>
          <pc:sldMk cId="3294990654" sldId="307"/>
        </pc:sldMkLst>
        <pc:spChg chg="mod">
          <ac:chgData name="Heitor Gomes" userId="2080ab51390578fb" providerId="LiveId" clId="{1F790C53-A1CD-436A-BA34-4A36777D183C}" dt="2025-07-23T16:53:05.062" v="185" actId="6549"/>
          <ac:spMkLst>
            <pc:docMk/>
            <pc:sldMk cId="3294990654" sldId="307"/>
            <ac:spMk id="133" creationId="{00000000-0000-0000-0000-000000000000}"/>
          </ac:spMkLst>
        </pc:spChg>
      </pc:sldChg>
      <pc:sldChg chg="addSp delSp modSp add mod">
        <pc:chgData name="Heitor Gomes" userId="2080ab51390578fb" providerId="LiveId" clId="{1F790C53-A1CD-436A-BA34-4A36777D183C}" dt="2025-07-23T17:00:37.645" v="334" actId="6549"/>
        <pc:sldMkLst>
          <pc:docMk/>
          <pc:sldMk cId="598996131" sldId="308"/>
        </pc:sldMkLst>
        <pc:spChg chg="mod">
          <ac:chgData name="Heitor Gomes" userId="2080ab51390578fb" providerId="LiveId" clId="{1F790C53-A1CD-436A-BA34-4A36777D183C}" dt="2025-07-23T17:00:37.645" v="334" actId="6549"/>
          <ac:spMkLst>
            <pc:docMk/>
            <pc:sldMk cId="598996131" sldId="308"/>
            <ac:spMk id="133" creationId="{00000000-0000-0000-0000-000000000000}"/>
          </ac:spMkLst>
        </pc:spChg>
        <pc:picChg chg="add del">
          <ac:chgData name="Heitor Gomes" userId="2080ab51390578fb" providerId="LiveId" clId="{1F790C53-A1CD-436A-BA34-4A36777D183C}" dt="2025-07-23T17:00:19.899" v="326" actId="22"/>
          <ac:picMkLst>
            <pc:docMk/>
            <pc:sldMk cId="598996131" sldId="308"/>
            <ac:picMk id="4" creationId="{314ED474-4DDB-F72E-231E-BC3A783FC412}"/>
          </ac:picMkLst>
        </pc:picChg>
      </pc:sldChg>
      <pc:sldChg chg="modSp add del mod">
        <pc:chgData name="Heitor Gomes" userId="2080ab51390578fb" providerId="LiveId" clId="{1F790C53-A1CD-436A-BA34-4A36777D183C}" dt="2025-07-24T16:17:35.831" v="616" actId="6549"/>
        <pc:sldMkLst>
          <pc:docMk/>
          <pc:sldMk cId="0" sldId="309"/>
        </pc:sldMkLst>
        <pc:spChg chg="mod">
          <ac:chgData name="Heitor Gomes" userId="2080ab51390578fb" providerId="LiveId" clId="{1F790C53-A1CD-436A-BA34-4A36777D183C}" dt="2025-07-24T16:17:35.831" v="616" actId="6549"/>
          <ac:spMkLst>
            <pc:docMk/>
            <pc:sldMk cId="0" sldId="309"/>
            <ac:spMk id="412" creationId="{00000000-0000-0000-0000-000000000000}"/>
          </ac:spMkLst>
        </pc:spChg>
        <pc:picChg chg="mod">
          <ac:chgData name="Heitor Gomes" userId="2080ab51390578fb" providerId="LiveId" clId="{1F790C53-A1CD-436A-BA34-4A36777D183C}" dt="2025-07-23T17:19:00.231" v="582" actId="1076"/>
          <ac:picMkLst>
            <pc:docMk/>
            <pc:sldMk cId="0" sldId="309"/>
            <ac:picMk id="413" creationId="{00000000-0000-0000-0000-000000000000}"/>
          </ac:picMkLst>
        </pc:picChg>
      </pc:sldChg>
      <pc:sldMasterChg chg="addSldLayout delSldLayout">
        <pc:chgData name="Heitor Gomes" userId="2080ab51390578fb" providerId="LiveId" clId="{1F790C53-A1CD-436A-BA34-4A36777D183C}" dt="2025-07-23T17:00:41.817" v="335" actId="47"/>
        <pc:sldMasterMkLst>
          <pc:docMk/>
          <pc:sldMasterMk cId="0" sldId="2147483648"/>
        </pc:sldMasterMkLst>
        <pc:sldLayoutChg chg="add del">
          <pc:chgData name="Heitor Gomes" userId="2080ab51390578fb" providerId="LiveId" clId="{1F790C53-A1CD-436A-BA34-4A36777D183C}" dt="2025-07-23T17:00:41.817" v="335" actId="4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" name="Google Shape;2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4bf68f3037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34bf68f3037_0_1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i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8" name="Google Shape;218;g34bf68f3037_0_1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1" name="Google Shape;13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127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1" name="Google Shape;2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7" name="Google Shape;2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9" name="Google Shape;2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3" name="Google Shape;3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4" name="Google Shape;3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2" name="Google Shape;11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7" name="Google Shape;3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4746078ff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8" name="Google Shape;368;g34746078ff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4746078ff3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0" name="Google Shape;380;g34746078ff3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4746078ff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1" name="Google Shape;391;g34746078ff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3" name="Google Shape;40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8" name="Google Shape;418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4" name="Google Shape;43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5" name="Google Shape;44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7" name="Google Shape;45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4746078ff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9" name="Google Shape;469;g34746078ff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1" name="Google Shape;13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4746078ff3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1" name="Google Shape;481;g34746078ff3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4746078ff3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7" name="Google Shape;507;g34746078ff3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4746078ff3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0" name="Google Shape;520;g34746078ff3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1" name="Google Shape;13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43783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9" name="Google Shape;53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4bf68f3037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1" name="Google Shape;551;g34bf68f3037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3" name="Google Shape;56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5" name="Google Shape;57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4bf68f3037_0_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8" name="Google Shape;588;g34bf68f3037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4bf68f3037_0_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4" name="Google Shape;604;g34bf68f3037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4bf68f3037_0_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9" name="Google Shape;619;g34bf68f3037_0_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2" name="Google Shape;632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7" name="Google Shape;647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9" name="Google Shape;659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4bf68f3037_0_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2" name="Google Shape;672;g34bf68f3037_0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09" name="Google Shape;409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1" name="Google Shape;69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4bf68f3037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g34bf68f3037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bf68f30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g34bf68f30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5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 22">
  <p:cSld name="Placeholder 2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>
            <a:spLocks noGrp="1"/>
          </p:cNvSpPr>
          <p:nvPr>
            <p:ph type="pic" idx="2"/>
          </p:nvPr>
        </p:nvSpPr>
        <p:spPr>
          <a:xfrm>
            <a:off x="10358489" y="2468007"/>
            <a:ext cx="6172200" cy="6172200"/>
          </a:xfrm>
          <a:prstGeom prst="roundRect">
            <a:avLst>
              <a:gd name="adj" fmla="val 16203"/>
            </a:avLst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5362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 22">
  <p:cSld name="Placeholder 2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>
            <a:spLocks noGrp="1"/>
          </p:cNvSpPr>
          <p:nvPr>
            <p:ph type="pic" idx="2"/>
          </p:nvPr>
        </p:nvSpPr>
        <p:spPr>
          <a:xfrm>
            <a:off x="10358489" y="2468007"/>
            <a:ext cx="6172200" cy="6172200"/>
          </a:xfrm>
          <a:prstGeom prst="roundRect">
            <a:avLst>
              <a:gd name="adj" fmla="val 16203"/>
            </a:avLst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567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>
            <a:spLocks noGrp="1"/>
          </p:cNvSpPr>
          <p:nvPr>
            <p:ph type="pic" idx="2"/>
          </p:nvPr>
        </p:nvSpPr>
        <p:spPr>
          <a:xfrm>
            <a:off x="1516857" y="2468007"/>
            <a:ext cx="6172200" cy="6172200"/>
          </a:xfrm>
          <a:prstGeom prst="roundRect">
            <a:avLst>
              <a:gd name="adj" fmla="val 16476"/>
            </a:avLst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2662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Text - 1col">
  <p:cSld name="Title Subtitle Text - 1co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146957" y="2194027"/>
            <a:ext cx="8866416" cy="797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27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371600" lvl="1" indent="-552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3300"/>
            </a:lvl2pPr>
            <a:lvl3pPr marL="2057400" lvl="2" indent="-552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3300"/>
            </a:lvl3pPr>
            <a:lvl4pPr marL="2743200" lvl="3" indent="-552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3300"/>
            </a:lvl4pPr>
            <a:lvl5pPr marL="3429000" lvl="4" indent="-552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330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2"/>
          </p:nvPr>
        </p:nvSpPr>
        <p:spPr>
          <a:xfrm>
            <a:off x="9197066" y="2194027"/>
            <a:ext cx="8866416" cy="797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27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371600" lvl="1" indent="-552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3300"/>
            </a:lvl2pPr>
            <a:lvl3pPr marL="2057400" lvl="2" indent="-552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3300"/>
            </a:lvl3pPr>
            <a:lvl4pPr marL="2743200" lvl="3" indent="-552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3300"/>
            </a:lvl4pPr>
            <a:lvl5pPr marL="3429000" lvl="4" indent="-552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330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3"/>
          </p:nvPr>
        </p:nvSpPr>
        <p:spPr>
          <a:xfrm>
            <a:off x="146956" y="1282008"/>
            <a:ext cx="17916527" cy="82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685800" lvl="0" indent="-5715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3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5186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 03">
  <p:cSld name="Placeholder 03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>
            <a:spLocks noGrp="1"/>
          </p:cNvSpPr>
          <p:nvPr>
            <p:ph type="pic" idx="2"/>
          </p:nvPr>
        </p:nvSpPr>
        <p:spPr>
          <a:xfrm>
            <a:off x="10887076" y="2063135"/>
            <a:ext cx="6466322" cy="2675102"/>
          </a:xfrm>
          <a:prstGeom prst="roundRect">
            <a:avLst>
              <a:gd name="adj" fmla="val 10303"/>
            </a:avLst>
          </a:prstGeom>
          <a:solidFill>
            <a:schemeClr val="lt1"/>
          </a:solidFill>
          <a:ln>
            <a:noFill/>
          </a:ln>
        </p:spPr>
      </p:sp>
      <p:sp>
        <p:nvSpPr>
          <p:cNvPr id="28" name="Google Shape;28;p25"/>
          <p:cNvSpPr>
            <a:spLocks noGrp="1"/>
          </p:cNvSpPr>
          <p:nvPr>
            <p:ph type="pic" idx="3"/>
          </p:nvPr>
        </p:nvSpPr>
        <p:spPr>
          <a:xfrm>
            <a:off x="10887076" y="5469370"/>
            <a:ext cx="6466322" cy="4155644"/>
          </a:xfrm>
          <a:prstGeom prst="roundRect">
            <a:avLst>
              <a:gd name="adj" fmla="val 10303"/>
            </a:avLst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325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 - 1col">
  <p:cSld name="Title Text - 1col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body" idx="1"/>
          </p:nvPr>
        </p:nvSpPr>
        <p:spPr>
          <a:xfrm>
            <a:off x="146957" y="1322615"/>
            <a:ext cx="17916525" cy="880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27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1371600" lvl="1" indent="-552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3300"/>
            </a:lvl2pPr>
            <a:lvl3pPr marL="2057400" lvl="2" indent="-552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3300"/>
            </a:lvl3pPr>
            <a:lvl4pPr marL="2743200" lvl="3" indent="-552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3300"/>
            </a:lvl4pPr>
            <a:lvl5pPr marL="3429000" lvl="4" indent="-552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3300"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7227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34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Text - 1col">
  <p:cSld name="Title Subtitle Text - 1col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5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5"/>
          <p:cNvSpPr txBox="1">
            <a:spLocks noGrp="1"/>
          </p:cNvSpPr>
          <p:nvPr>
            <p:ph type="body" idx="1"/>
          </p:nvPr>
        </p:nvSpPr>
        <p:spPr>
          <a:xfrm>
            <a:off x="146957" y="2194027"/>
            <a:ext cx="8866416" cy="797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27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68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3300"/>
            </a:lvl2pPr>
            <a:lvl3pPr marL="1371600" lvl="2" indent="-368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3300"/>
            </a:lvl3pPr>
            <a:lvl4pPr marL="1828800" lvl="3" indent="-368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3300"/>
            </a:lvl4pPr>
            <a:lvl5pPr marL="2286000" lvl="4" indent="-368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3300"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5"/>
          <p:cNvSpPr txBox="1">
            <a:spLocks noGrp="1"/>
          </p:cNvSpPr>
          <p:nvPr>
            <p:ph type="body" idx="2"/>
          </p:nvPr>
        </p:nvSpPr>
        <p:spPr>
          <a:xfrm>
            <a:off x="9197066" y="2194027"/>
            <a:ext cx="8866416" cy="7970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27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68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3300"/>
            </a:lvl2pPr>
            <a:lvl3pPr marL="1371600" lvl="2" indent="-368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3300"/>
            </a:lvl3pPr>
            <a:lvl4pPr marL="1828800" lvl="3" indent="-368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3300"/>
            </a:lvl4pPr>
            <a:lvl5pPr marL="2286000" lvl="4" indent="-368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3300"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65"/>
          <p:cNvSpPr txBox="1">
            <a:spLocks noGrp="1"/>
          </p:cNvSpPr>
          <p:nvPr>
            <p:ph type="body" idx="3"/>
          </p:nvPr>
        </p:nvSpPr>
        <p:spPr>
          <a:xfrm>
            <a:off x="146956" y="1282008"/>
            <a:ext cx="17916527" cy="82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36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810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3600">
                <a:solidFill>
                  <a:srgbClr val="757575"/>
                </a:solidFill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3000">
                <a:solidFill>
                  <a:srgbClr val="757575"/>
                </a:solidFill>
              </a:defRPr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2700">
                <a:solidFill>
                  <a:srgbClr val="757575"/>
                </a:solidFill>
              </a:defRPr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2400">
                <a:solidFill>
                  <a:srgbClr val="757575"/>
                </a:solidFill>
              </a:defRPr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2400">
                <a:solidFill>
                  <a:srgbClr val="757575"/>
                </a:solidFill>
              </a:defRPr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2400">
                <a:solidFill>
                  <a:srgbClr val="757575"/>
                </a:solidFill>
              </a:defRPr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2400">
                <a:solidFill>
                  <a:srgbClr val="757575"/>
                </a:solidFill>
              </a:defRPr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2400">
                <a:solidFill>
                  <a:srgbClr val="757575"/>
                </a:solidFill>
              </a:defRPr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24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885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296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2"/>
          <p:cNvSpPr txBox="1"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 b="1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 b="1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 b="1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 b="1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528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3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51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739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5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6477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800"/>
            </a:lvl1pPr>
            <a:lvl2pPr marL="1371600" lvl="1" indent="-609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4200"/>
            </a:lvl2pPr>
            <a:lvl3pPr marL="2057400" lvl="2" indent="-5715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600"/>
            </a:lvl3pPr>
            <a:lvl4pPr marL="2743200" lvl="3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4pPr>
            <a:lvl5pPr marL="3429000" lvl="4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5pPr>
            <a:lvl6pPr marL="4114800" lvl="5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6pPr>
            <a:lvl7pPr marL="4800600" lvl="6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7pPr>
            <a:lvl8pPr marL="5486400" lvl="7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8pPr>
            <a:lvl9pPr marL="6172200" lvl="8" indent="-533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3000"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body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207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6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6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36"/>
          <p:cNvSpPr txBox="1">
            <a:spLocks noGrp="1"/>
          </p:cNvSpPr>
          <p:nvPr>
            <p:ph type="body" idx="1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00"/>
            </a:lvl2pPr>
            <a:lvl3pPr marL="20574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800"/>
            </a:lvl3pPr>
            <a:lvl4pPr marL="27432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4pPr>
            <a:lvl5pPr marL="3429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5pPr>
            <a:lvl6pPr marL="41148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6pPr>
            <a:lvl7pPr marL="48006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7pPr>
            <a:lvl8pPr marL="54864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8pPr>
            <a:lvl9pPr marL="61722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500"/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41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7"/>
          <p:cNvSpPr txBox="1">
            <a:spLocks noGrp="1"/>
          </p:cNvSpPr>
          <p:nvPr>
            <p:ph type="body" idx="1"/>
          </p:nvPr>
        </p:nvSpPr>
        <p:spPr>
          <a:xfrm rot="5400000">
            <a:off x="5880497" y="-1884759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161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8"/>
          <p:cNvSpPr txBox="1">
            <a:spLocks noGrp="1"/>
          </p:cNvSpPr>
          <p:nvPr>
            <p:ph type="title"/>
          </p:nvPr>
        </p:nvSpPr>
        <p:spPr>
          <a:xfrm rot="5400000">
            <a:off x="10700147" y="2934891"/>
            <a:ext cx="8717757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8"/>
          <p:cNvSpPr txBox="1">
            <a:spLocks noGrp="1"/>
          </p:cNvSpPr>
          <p:nvPr>
            <p:ph type="body" idx="1"/>
          </p:nvPr>
        </p:nvSpPr>
        <p:spPr>
          <a:xfrm rot="5400000">
            <a:off x="2699147" y="-894159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8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57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4" name="Google Shape;44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4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4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15" name="Google Shape;15;p22" descr="A blue text on a black background&#10;&#10;Description automatically generated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77371" y="9293513"/>
            <a:ext cx="2454089" cy="514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2" descr="A logo with a black background&#10;&#10;Description automatically generated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32012" y="396267"/>
            <a:ext cx="1250577" cy="1250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2741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26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2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8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ns.gov.uk/.../2021-04-19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www.hbs.edu/faculty/Pages/item.aspx?num=58284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echtarget.com/searchhrsoftware/tip/Best-practices-to-build-a-sustainable-hybrid-work-model" TargetMode="External"/><Relationship Id="rId11" Type="http://schemas.openxmlformats.org/officeDocument/2006/relationships/image" Target="../media/image4.jpg"/><Relationship Id="rId5" Type="http://schemas.openxmlformats.org/officeDocument/2006/relationships/hyperlink" Target="https://hbr.org/2021/05/how-to-do-hybrid-right" TargetMode="External"/><Relationship Id="rId10" Type="http://schemas.openxmlformats.org/officeDocument/2006/relationships/hyperlink" Target="https://www.linkedin.com/business/talent/blog/talent-management/best-practices-for-successful-hybrid-work-culture" TargetMode="External"/><Relationship Id="rId4" Type="http://schemas.openxmlformats.org/officeDocument/2006/relationships/hyperlink" Target="https://www.nber.org/papers/w18871" TargetMode="External"/><Relationship Id="rId9" Type="http://schemas.openxmlformats.org/officeDocument/2006/relationships/hyperlink" Target="https://www.mckinsey.com/capabilities/people-and-organizational-performance/our-insights/its-time-for-leaders-to-get-real-about-hybrid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innovacion.com/en/7325-2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.jpg"/><Relationship Id="rId3" Type="http://schemas.openxmlformats.org/officeDocument/2006/relationships/image" Target="../media/image6.png"/><Relationship Id="rId7" Type="http://schemas.openxmlformats.org/officeDocument/2006/relationships/image" Target="../media/image43.jp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7.png"/><Relationship Id="rId9" Type="http://schemas.openxmlformats.org/officeDocument/2006/relationships/image" Target="../media/image4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" descr="A logo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28042"/>
          <a:stretch/>
        </p:blipFill>
        <p:spPr>
          <a:xfrm>
            <a:off x="5997407" y="-287923"/>
            <a:ext cx="14324858" cy="1030772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/>
          <p:nvPr/>
        </p:nvSpPr>
        <p:spPr>
          <a:xfrm>
            <a:off x="1146061" y="5943902"/>
            <a:ext cx="9297350" cy="309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SzPts val="3200"/>
            </a:pPr>
            <a:r>
              <a:rPr lang="pt-PT" sz="4800" dirty="0">
                <a:solidFill>
                  <a:schemeClr val="dk1"/>
                </a:solidFill>
              </a:rPr>
              <a:t>Módulo 5</a:t>
            </a:r>
            <a:endParaRPr lang="pt-PT" sz="4800" dirty="0"/>
          </a:p>
          <a:p>
            <a:pPr lvl="0">
              <a:buSzPts val="3200"/>
            </a:pPr>
            <a:r>
              <a:rPr lang="pt-PT" sz="4800" b="1" dirty="0">
                <a:solidFill>
                  <a:schemeClr val="dk1"/>
                </a:solidFill>
              </a:rPr>
              <a:t>Boas práticas para a implementação de tecnologia em equipas híbridas</a:t>
            </a:r>
          </a:p>
        </p:txBody>
      </p:sp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815324AD-D575-971B-7F1B-EBED99A57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59" y="9292035"/>
            <a:ext cx="2767724" cy="495189"/>
          </a:xfrm>
          <a:prstGeom prst="rect">
            <a:avLst/>
          </a:prstGeom>
        </p:spPr>
      </p:pic>
      <p:sp>
        <p:nvSpPr>
          <p:cNvPr id="2" name="Google Shape;107;p1">
            <a:extLst>
              <a:ext uri="{FF2B5EF4-FFF2-40B4-BE49-F238E27FC236}">
                <a16:creationId xmlns:a16="http://schemas.microsoft.com/office/drawing/2014/main" id="{A0B017CC-BEA2-8576-AF0F-908CC3D52CD8}"/>
              </a:ext>
            </a:extLst>
          </p:cNvPr>
          <p:cNvSpPr txBox="1"/>
          <p:nvPr/>
        </p:nvSpPr>
        <p:spPr>
          <a:xfrm>
            <a:off x="1146062" y="2239172"/>
            <a:ext cx="6589800" cy="235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SzPts val="3200"/>
            </a:pPr>
            <a:r>
              <a:rPr lang="pt-PT" sz="4800" dirty="0">
                <a:solidFill>
                  <a:schemeClr val="dk1"/>
                </a:solidFill>
              </a:rPr>
              <a:t>Programa de formação sobre trabalho remoto e híbrido</a:t>
            </a:r>
            <a:endParaRPr lang="pt-PT" sz="4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/>
          <p:cNvSpPr/>
          <p:nvPr/>
        </p:nvSpPr>
        <p:spPr>
          <a:xfrm>
            <a:off x="477360" y="9293400"/>
            <a:ext cx="2453760" cy="514080"/>
          </a:xfrm>
          <a:custGeom>
            <a:avLst/>
            <a:gdLst/>
            <a:ahLst/>
            <a:cxnLst/>
            <a:rect l="l" t="t" r="r" b="b"/>
            <a:pathLst>
              <a:path w="2453760" h="514080" extrusionOk="0">
                <a:moveTo>
                  <a:pt x="0" y="0"/>
                </a:moveTo>
                <a:lnTo>
                  <a:pt x="2453760" y="0"/>
                </a:lnTo>
                <a:lnTo>
                  <a:pt x="2453760" y="514080"/>
                </a:lnTo>
                <a:lnTo>
                  <a:pt x="0" y="514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73" b="-27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1516860" y="2467800"/>
            <a:ext cx="6171629" cy="6171629"/>
          </a:xfrm>
          <a:custGeom>
            <a:avLst/>
            <a:gdLst/>
            <a:ahLst/>
            <a:cxnLst/>
            <a:rect l="l" t="t" r="r" b="b"/>
            <a:pathLst>
              <a:path w="8228838" h="8228838" extrusionOk="0">
                <a:moveTo>
                  <a:pt x="0" y="1371473"/>
                </a:moveTo>
                <a:cubicBezTo>
                  <a:pt x="0" y="614045"/>
                  <a:pt x="614045" y="0"/>
                  <a:pt x="1371473" y="0"/>
                </a:cubicBezTo>
                <a:lnTo>
                  <a:pt x="6857365" y="0"/>
                </a:lnTo>
                <a:cubicBezTo>
                  <a:pt x="7614793" y="0"/>
                  <a:pt x="8228838" y="614045"/>
                  <a:pt x="8228838" y="1371473"/>
                </a:cubicBezTo>
                <a:lnTo>
                  <a:pt x="8228838" y="6857365"/>
                </a:lnTo>
                <a:cubicBezTo>
                  <a:pt x="8228838" y="7614793"/>
                  <a:pt x="7614793" y="8228838"/>
                  <a:pt x="6857365" y="8228838"/>
                </a:cubicBezTo>
                <a:lnTo>
                  <a:pt x="1371473" y="8228838"/>
                </a:lnTo>
                <a:cubicBezTo>
                  <a:pt x="614045" y="8228838"/>
                  <a:pt x="0" y="7614793"/>
                  <a:pt x="0" y="68573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-2037960" y="0"/>
            <a:ext cx="8359808" cy="10286428"/>
          </a:xfrm>
          <a:custGeom>
            <a:avLst/>
            <a:gdLst/>
            <a:ahLst/>
            <a:cxnLst/>
            <a:rect l="l" t="t" r="r" b="b"/>
            <a:pathLst>
              <a:path w="11146410" h="13715237" extrusionOk="0">
                <a:moveTo>
                  <a:pt x="1857756" y="0"/>
                </a:moveTo>
                <a:cubicBezTo>
                  <a:pt x="831723" y="0"/>
                  <a:pt x="0" y="831723"/>
                  <a:pt x="0" y="1857756"/>
                </a:cubicBezTo>
                <a:lnTo>
                  <a:pt x="0" y="11857482"/>
                </a:lnTo>
                <a:cubicBezTo>
                  <a:pt x="0" y="12883514"/>
                  <a:pt x="831723" y="13715237"/>
                  <a:pt x="1857756" y="13715237"/>
                </a:cubicBezTo>
                <a:lnTo>
                  <a:pt x="9288653" y="13715237"/>
                </a:lnTo>
                <a:cubicBezTo>
                  <a:pt x="10314686" y="13715237"/>
                  <a:pt x="11146410" y="12883514"/>
                  <a:pt x="11146410" y="11857482"/>
                </a:cubicBezTo>
                <a:lnTo>
                  <a:pt x="11146410" y="1857756"/>
                </a:lnTo>
                <a:cubicBezTo>
                  <a:pt x="11146282" y="831723"/>
                  <a:pt x="10314559" y="0"/>
                  <a:pt x="9288653" y="0"/>
                </a:cubicBezTo>
                <a:close/>
              </a:path>
            </a:pathLst>
          </a:custGeom>
          <a:gradFill>
            <a:gsLst>
              <a:gs pos="0">
                <a:srgbClr val="9D76B4"/>
              </a:gs>
              <a:gs pos="100000">
                <a:srgbClr val="26226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0" y="0"/>
            <a:ext cx="540" cy="540"/>
          </a:xfrm>
          <a:custGeom>
            <a:avLst/>
            <a:gdLst/>
            <a:ahLst/>
            <a:cxnLst/>
            <a:rect l="l" t="t" r="r" b="b"/>
            <a:pathLst>
              <a:path w="540" h="540" extrusionOk="0">
                <a:moveTo>
                  <a:pt x="0" y="0"/>
                </a:moveTo>
                <a:lnTo>
                  <a:pt x="540" y="0"/>
                </a:lnTo>
                <a:lnTo>
                  <a:pt x="540" y="540"/>
                </a:lnTo>
                <a:lnTo>
                  <a:pt x="0" y="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25008" r="-2508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6"/>
          <p:cNvSpPr/>
          <p:nvPr/>
        </p:nvSpPr>
        <p:spPr>
          <a:xfrm>
            <a:off x="603475" y="1656524"/>
            <a:ext cx="4655291" cy="6982936"/>
          </a:xfrm>
          <a:custGeom>
            <a:avLst/>
            <a:gdLst/>
            <a:ahLst/>
            <a:cxnLst/>
            <a:rect l="l" t="t" r="r" b="b"/>
            <a:pathLst>
              <a:path w="6350000" h="9525000" extrusionOk="0">
                <a:moveTo>
                  <a:pt x="0" y="9042400"/>
                </a:moveTo>
                <a:lnTo>
                  <a:pt x="0" y="482600"/>
                </a:lnTo>
                <a:cubicBezTo>
                  <a:pt x="0" y="215900"/>
                  <a:pt x="215900" y="0"/>
                  <a:pt x="482600" y="0"/>
                </a:cubicBezTo>
                <a:lnTo>
                  <a:pt x="5867400" y="0"/>
                </a:lnTo>
                <a:cubicBezTo>
                  <a:pt x="6134100" y="0"/>
                  <a:pt x="6350000" y="217170"/>
                  <a:pt x="6350000" y="482600"/>
                </a:cubicBezTo>
                <a:lnTo>
                  <a:pt x="6350000" y="9042400"/>
                </a:lnTo>
                <a:cubicBezTo>
                  <a:pt x="6350000" y="9309100"/>
                  <a:pt x="6134100" y="9525000"/>
                  <a:pt x="5867400" y="9525000"/>
                </a:cubicBezTo>
                <a:lnTo>
                  <a:pt x="482600" y="9525000"/>
                </a:lnTo>
                <a:cubicBezTo>
                  <a:pt x="217170" y="9525000"/>
                  <a:pt x="0" y="9309100"/>
                  <a:pt x="0" y="904240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62350" r="-62343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6"/>
          <p:cNvSpPr txBox="1"/>
          <p:nvPr/>
        </p:nvSpPr>
        <p:spPr>
          <a:xfrm>
            <a:off x="7469392" y="3182456"/>
            <a:ext cx="5159338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8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lang="en-US" sz="3200" i="0" u="none" strike="noStrike" cap="none" dirty="0" err="1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Vantagens</a:t>
            </a:r>
            <a:endParaRPr sz="3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6"/>
          <p:cNvSpPr txBox="1"/>
          <p:nvPr/>
        </p:nvSpPr>
        <p:spPr>
          <a:xfrm>
            <a:off x="7111638" y="4175378"/>
            <a:ext cx="9928842" cy="232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84963" marR="0" lvl="1" indent="-457200" algn="l" rtl="0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2"/>
              <a:buFont typeface="Arial" panose="020B0604020202020204" pitchFamily="34" charset="0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Oferece flexibilidade</a:t>
            </a:r>
          </a:p>
          <a:p>
            <a:pPr marL="884963" marR="0" lvl="1" indent="-457200" algn="l" rtl="0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2"/>
              <a:buFont typeface="Arial" panose="020B0604020202020204" pitchFamily="34" charset="0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Permite uma melhor concentração</a:t>
            </a:r>
          </a:p>
          <a:p>
            <a:pPr marL="884963" marR="0" lvl="1" indent="-457200" algn="l" rtl="0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2"/>
              <a:buFont typeface="Arial" panose="020B0604020202020204" pitchFamily="34" charset="0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Reduz a interrupção do fluxo de trabalho</a:t>
            </a:r>
          </a:p>
          <a:p>
            <a:pPr marL="0" marR="0" lvl="0" indent="0" algn="l" rtl="0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2"/>
              <a:buFont typeface="Arial"/>
              <a:buNone/>
            </a:pP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2"/>
              <a:buFont typeface="Arial"/>
              <a:buNone/>
            </a:pP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6"/>
          <p:cNvSpPr txBox="1"/>
          <p:nvPr/>
        </p:nvSpPr>
        <p:spPr>
          <a:xfrm>
            <a:off x="7563658" y="5700828"/>
            <a:ext cx="5441364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8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lang="en-US" sz="3200" i="0" u="none" strike="noStrike" cap="none" dirty="0" err="1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Desvantagens</a:t>
            </a:r>
            <a:endParaRPr sz="3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6"/>
          <p:cNvSpPr txBox="1"/>
          <p:nvPr/>
        </p:nvSpPr>
        <p:spPr>
          <a:xfrm>
            <a:off x="7158405" y="6758137"/>
            <a:ext cx="9928842" cy="279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84963" marR="0" lvl="1" indent="-457200" algn="l" rtl="0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2"/>
              <a:buFont typeface="Arial" panose="020B0604020202020204" pitchFamily="34" charset="0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Dificuldade em manter a clareza</a:t>
            </a:r>
          </a:p>
          <a:p>
            <a:pPr marL="884963" marR="0" lvl="1" indent="-457200" algn="l" rtl="0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2"/>
              <a:buFont typeface="Arial" panose="020B0604020202020204" pitchFamily="34" charset="0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Atrasos na obtenção de consensos</a:t>
            </a:r>
          </a:p>
          <a:p>
            <a:pPr marL="0" marR="0" lvl="0" indent="0" algn="l" rtl="0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2"/>
              <a:buFont typeface="Arial"/>
              <a:buNone/>
            </a:pP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2"/>
              <a:buFont typeface="Arial"/>
              <a:buNone/>
            </a:pP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2"/>
              <a:buFont typeface="Arial"/>
              <a:buNone/>
            </a:pP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2"/>
              <a:buFont typeface="Arial"/>
              <a:buNone/>
            </a:pP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6"/>
          <p:cNvSpPr txBox="1"/>
          <p:nvPr/>
        </p:nvSpPr>
        <p:spPr>
          <a:xfrm>
            <a:off x="7238899" y="2017021"/>
            <a:ext cx="10445625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73"/>
              <a:buFont typeface="Arial"/>
              <a:buNone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membros da equipa têm todas as informações partilhadas</a:t>
            </a:r>
          </a:p>
          <a:p>
            <a:pPr marL="0" marR="0" lvl="0" indent="0" algn="l" rtl="0">
              <a:lnSpc>
                <a:spcPct val="10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73"/>
              <a:buFont typeface="Arial"/>
              <a:buNone/>
            </a:pP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73"/>
              <a:buFont typeface="Arial"/>
              <a:buNone/>
            </a:pP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396C1425-8D42-2803-6DDA-C0C218C229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  <p:sp>
        <p:nvSpPr>
          <p:cNvPr id="3" name="Google Shape;193;p5">
            <a:extLst>
              <a:ext uri="{FF2B5EF4-FFF2-40B4-BE49-F238E27FC236}">
                <a16:creationId xmlns:a16="http://schemas.microsoft.com/office/drawing/2014/main" id="{9D06666A-3C0F-56CA-B567-8D4B4C628899}"/>
              </a:ext>
            </a:extLst>
          </p:cNvPr>
          <p:cNvSpPr txBox="1"/>
          <p:nvPr/>
        </p:nvSpPr>
        <p:spPr>
          <a:xfrm>
            <a:off x="6439713" y="893268"/>
            <a:ext cx="9835309" cy="109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pt-PT" sz="3200" b="1" i="0" u="none" strike="noStrike" cap="none" dirty="0">
                <a:solidFill>
                  <a:srgbClr val="A02B93"/>
                </a:solidFill>
                <a:latin typeface="Arial"/>
                <a:ea typeface="Arial"/>
                <a:cs typeface="Arial"/>
                <a:sym typeface="Arial"/>
              </a:rPr>
              <a:t>Métodos</a:t>
            </a:r>
            <a:r>
              <a:rPr lang="pt-PT" sz="6600" b="1" i="0" u="none" strike="noStrike" cap="none" dirty="0">
                <a:solidFill>
                  <a:srgbClr val="A02B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3200" b="1" dirty="0">
                <a:solidFill>
                  <a:srgbClr val="A02B93"/>
                </a:solidFill>
              </a:rPr>
              <a:t>assíncronos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4bf68f3037_0_184"/>
          <p:cNvSpPr txBox="1">
            <a:spLocks noGrp="1"/>
          </p:cNvSpPr>
          <p:nvPr>
            <p:ph type="title"/>
          </p:nvPr>
        </p:nvSpPr>
        <p:spPr>
          <a:xfrm>
            <a:off x="2242847" y="150668"/>
            <a:ext cx="16935600" cy="16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44"/>
              <a:buNone/>
            </a:pPr>
            <a:r>
              <a:rPr lang="en-US" sz="3600" dirty="0" err="1">
                <a:solidFill>
                  <a:srgbClr val="4EA72E"/>
                </a:solidFill>
                <a:latin typeface="+mj-lt"/>
              </a:rPr>
              <a:t>Atividade</a:t>
            </a:r>
            <a:r>
              <a:rPr lang="en-US" sz="3600" dirty="0">
                <a:solidFill>
                  <a:srgbClr val="4EA72E"/>
                </a:solidFill>
                <a:latin typeface="+mj-lt"/>
              </a:rPr>
              <a:t> 1: Debate </a:t>
            </a:r>
            <a:r>
              <a:rPr lang="en-US" sz="3600" dirty="0" err="1">
                <a:solidFill>
                  <a:srgbClr val="4EA72E"/>
                </a:solidFill>
                <a:latin typeface="+mj-lt"/>
              </a:rPr>
              <a:t>sobre</a:t>
            </a:r>
            <a:r>
              <a:rPr lang="en-US" sz="3600" dirty="0">
                <a:solidFill>
                  <a:srgbClr val="4EA72E"/>
                </a:solidFill>
                <a:latin typeface="+mj-lt"/>
              </a:rPr>
              <a:t> a </a:t>
            </a:r>
            <a:r>
              <a:rPr lang="en-US" sz="3600" dirty="0" err="1">
                <a:solidFill>
                  <a:srgbClr val="4EA72E"/>
                </a:solidFill>
                <a:latin typeface="+mj-lt"/>
              </a:rPr>
              <a:t>utilização</a:t>
            </a:r>
            <a:r>
              <a:rPr lang="en-US" sz="3600" dirty="0">
                <a:solidFill>
                  <a:srgbClr val="4EA72E"/>
                </a:solidFill>
                <a:latin typeface="+mj-lt"/>
              </a:rPr>
              <a:t> da </a:t>
            </a:r>
            <a:r>
              <a:rPr lang="en-US" sz="3600" dirty="0" err="1">
                <a:solidFill>
                  <a:srgbClr val="4EA72E"/>
                </a:solidFill>
                <a:latin typeface="+mj-lt"/>
              </a:rPr>
              <a:t>tecnologia</a:t>
            </a:r>
            <a:endParaRPr sz="5400" dirty="0">
              <a:solidFill>
                <a:srgbClr val="4EA72E"/>
              </a:solidFill>
              <a:latin typeface="+mj-lt"/>
            </a:endParaRPr>
          </a:p>
        </p:txBody>
      </p:sp>
      <p:sp>
        <p:nvSpPr>
          <p:cNvPr id="223" name="Google Shape;223;g34bf68f3037_0_184"/>
          <p:cNvSpPr txBox="1"/>
          <p:nvPr/>
        </p:nvSpPr>
        <p:spPr>
          <a:xfrm>
            <a:off x="1881900" y="5382801"/>
            <a:ext cx="15240240" cy="198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 pequenos grupos, os participantes partilham exemplos de tecnologias que utilizam em equipas híbridas e discutem o seu impacte na colaboração e na produtividade. Cada grupo apresenta uma ideia ao grande grupo, promovendo a aprendizagem partilhada e o envolvimento coletivo.</a:t>
            </a:r>
            <a:endParaRPr lang="pt-PT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34bf68f3037_0_184"/>
          <p:cNvSpPr txBox="1">
            <a:spLocks noGrp="1"/>
          </p:cNvSpPr>
          <p:nvPr>
            <p:ph type="body" idx="1"/>
          </p:nvPr>
        </p:nvSpPr>
        <p:spPr>
          <a:xfrm>
            <a:off x="1881900" y="2562808"/>
            <a:ext cx="15240240" cy="198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t" anchorCtr="0">
            <a:sp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Clr>
                <a:srgbClr val="000000"/>
              </a:buClr>
              <a:buSzPts val="3600"/>
              <a:buNone/>
            </a:pPr>
            <a:r>
              <a:rPr lang="pt-PT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 objetivo desta atividade incentiva os participantes a refletir sobre as suas experiências com a tecnologia em ambientes de trabalho híbridos. Ajuda-os </a:t>
            </a:r>
            <a:r>
              <a:rPr lang="pt-PT" sz="2800" dirty="0">
                <a:solidFill>
                  <a:srgbClr val="000000"/>
                </a:solidFill>
                <a:latin typeface="Arial"/>
                <a:cs typeface="Arial"/>
                <a:sym typeface="Open Sans"/>
              </a:rPr>
              <a:t>a identificar os benefícios e os desafios destas ferramentas, </a:t>
            </a:r>
            <a:r>
              <a:rPr lang="pt-PT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preparando o terreno para uma exploração mais profunda da dinâmica da comunicação.</a:t>
            </a:r>
          </a:p>
        </p:txBody>
      </p:sp>
      <p:sp>
        <p:nvSpPr>
          <p:cNvPr id="227" name="Google Shape;227;g34bf68f3037_0_184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g34bf68f3037_0_184" descr="Ampulheta 90% com preenchimento sólido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5075970" y="8374103"/>
            <a:ext cx="1383300" cy="116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34bf68f3037_0_184"/>
          <p:cNvSpPr txBox="1"/>
          <p:nvPr/>
        </p:nvSpPr>
        <p:spPr>
          <a:xfrm>
            <a:off x="16638214" y="9197293"/>
            <a:ext cx="127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4EA72E"/>
                </a:solidFill>
                <a:latin typeface="Open Sans"/>
                <a:ea typeface="Open Sans"/>
                <a:cs typeface="Open Sans"/>
                <a:sym typeface="Open Sans"/>
              </a:rPr>
              <a:t>0h:20m</a:t>
            </a:r>
            <a:endParaRPr sz="1800" b="1" i="0" u="none" strike="noStrike" cap="none" dirty="0">
              <a:solidFill>
                <a:srgbClr val="4EA7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40;g34bf68f3037_0_281">
            <a:extLst>
              <a:ext uri="{FF2B5EF4-FFF2-40B4-BE49-F238E27FC236}">
                <a16:creationId xmlns:a16="http://schemas.microsoft.com/office/drawing/2014/main" id="{5C019FA6-B574-B8FE-2164-487F9F7217B9}"/>
              </a:ext>
            </a:extLst>
          </p:cNvPr>
          <p:cNvSpPr txBox="1"/>
          <p:nvPr/>
        </p:nvSpPr>
        <p:spPr>
          <a:xfrm>
            <a:off x="1881900" y="4684962"/>
            <a:ext cx="5924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 err="1">
                <a:solidFill>
                  <a:srgbClr val="9868BD"/>
                </a:solidFill>
                <a:latin typeface="Arial"/>
                <a:ea typeface="Arial"/>
                <a:cs typeface="Arial"/>
                <a:sym typeface="Arial"/>
              </a:rPr>
              <a:t>Descrição</a:t>
            </a:r>
            <a:r>
              <a:rPr lang="en-US" sz="3600" b="1" i="0" u="none" strike="noStrike" cap="none" dirty="0">
                <a:solidFill>
                  <a:srgbClr val="9868BD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3600" b="1" i="0" u="none" strike="noStrike" cap="none" dirty="0" err="1">
                <a:solidFill>
                  <a:srgbClr val="9868BD"/>
                </a:solidFill>
                <a:latin typeface="Arial"/>
                <a:ea typeface="Arial"/>
                <a:cs typeface="Arial"/>
                <a:sym typeface="Arial"/>
              </a:rPr>
              <a:t>atividade</a:t>
            </a:r>
            <a:endParaRPr sz="3600" b="1" i="0" u="none" strike="noStrike" cap="none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40;g34bf68f3037_0_281">
            <a:extLst>
              <a:ext uri="{FF2B5EF4-FFF2-40B4-BE49-F238E27FC236}">
                <a16:creationId xmlns:a16="http://schemas.microsoft.com/office/drawing/2014/main" id="{BC9E4CF7-F025-E16C-EA2E-BB4BC55E9BF3}"/>
              </a:ext>
            </a:extLst>
          </p:cNvPr>
          <p:cNvSpPr txBox="1"/>
          <p:nvPr/>
        </p:nvSpPr>
        <p:spPr>
          <a:xfrm>
            <a:off x="1881900" y="1791253"/>
            <a:ext cx="5924700" cy="73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 err="1">
                <a:solidFill>
                  <a:srgbClr val="9868BD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r>
              <a:rPr lang="en-US" sz="3600" b="1" i="0" u="none" strike="noStrike" cap="none" dirty="0">
                <a:solidFill>
                  <a:srgbClr val="9868BD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3600" b="1" i="0" u="none" strike="noStrike" cap="none" dirty="0" err="1">
                <a:solidFill>
                  <a:srgbClr val="9868BD"/>
                </a:solidFill>
                <a:latin typeface="Arial"/>
                <a:ea typeface="Arial"/>
                <a:cs typeface="Arial"/>
                <a:sym typeface="Arial"/>
              </a:rPr>
              <a:t>atividade</a:t>
            </a:r>
            <a:endParaRPr sz="3600" b="1" i="0" u="none" strike="noStrike" cap="none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40;g34bf68f3037_0_281">
            <a:extLst>
              <a:ext uri="{FF2B5EF4-FFF2-40B4-BE49-F238E27FC236}">
                <a16:creationId xmlns:a16="http://schemas.microsoft.com/office/drawing/2014/main" id="{56F6C1C7-7121-A679-241A-318D6CF8D232}"/>
              </a:ext>
            </a:extLst>
          </p:cNvPr>
          <p:cNvSpPr txBox="1"/>
          <p:nvPr/>
        </p:nvSpPr>
        <p:spPr>
          <a:xfrm>
            <a:off x="1881900" y="7510094"/>
            <a:ext cx="5924700" cy="73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dirty="0" err="1">
                <a:solidFill>
                  <a:srgbClr val="9868BD"/>
                </a:solidFill>
              </a:rPr>
              <a:t>Q</a:t>
            </a:r>
            <a:r>
              <a:rPr lang="en-US" sz="3600" b="1" i="0" u="none" strike="noStrike" cap="none" dirty="0" err="1">
                <a:solidFill>
                  <a:srgbClr val="9868BD"/>
                </a:solidFill>
                <a:latin typeface="Arial"/>
                <a:ea typeface="Arial"/>
                <a:cs typeface="Arial"/>
                <a:sym typeface="Arial"/>
              </a:rPr>
              <a:t>uestões</a:t>
            </a:r>
            <a:r>
              <a:rPr lang="en-US" sz="3600" b="1" i="0" u="none" strike="noStrike" cap="none" dirty="0">
                <a:solidFill>
                  <a:srgbClr val="9868BD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3600" b="1" i="0" u="none" strike="noStrike" cap="none" dirty="0" err="1">
                <a:solidFill>
                  <a:srgbClr val="9868BD"/>
                </a:solidFill>
                <a:latin typeface="Arial"/>
                <a:ea typeface="Arial"/>
                <a:cs typeface="Arial"/>
                <a:sym typeface="Arial"/>
              </a:rPr>
              <a:t>reflexão</a:t>
            </a:r>
            <a:endParaRPr sz="3600" b="1" i="0" u="none" strike="noStrike" cap="none" dirty="0">
              <a:solidFill>
                <a:srgbClr val="636A6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23;g34bf68f3037_0_184">
            <a:extLst>
              <a:ext uri="{FF2B5EF4-FFF2-40B4-BE49-F238E27FC236}">
                <a16:creationId xmlns:a16="http://schemas.microsoft.com/office/drawing/2014/main" id="{D807B04C-18E1-D8D2-0169-5D3322D28A60}"/>
              </a:ext>
            </a:extLst>
          </p:cNvPr>
          <p:cNvSpPr txBox="1"/>
          <p:nvPr/>
        </p:nvSpPr>
        <p:spPr>
          <a:xfrm>
            <a:off x="1878660" y="8142210"/>
            <a:ext cx="12654179" cy="1060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t" anchorCtr="0">
            <a:spAutoFit/>
          </a:bodyPr>
          <a:lstStyle/>
          <a:p>
            <a:pPr marL="457200" marR="0" lvl="0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é que a tecnologia ajudou a sua equipa a colaborar</a:t>
            </a:r>
          </a:p>
          <a:p>
            <a:pPr marL="457200" marR="0" lvl="0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pt-PT" sz="2800" dirty="0"/>
              <a:t>Que desafios é que colocou?</a:t>
            </a:r>
            <a:endParaRPr lang="pt-PT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Imagem 10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AECA9E16-1EBF-D356-5F0E-093D383C1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/>
          <p:nvPr/>
        </p:nvSpPr>
        <p:spPr>
          <a:xfrm>
            <a:off x="6183087" y="4288238"/>
            <a:ext cx="11647713" cy="2400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kumimoji="0" lang="pt-PT" sz="5400" b="0" i="0" u="none" strike="noStrike" kern="0" cap="none" spc="0" normalizeH="0" baseline="0" noProof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Tópico 2</a:t>
            </a:r>
            <a:br>
              <a:rPr kumimoji="0" lang="pt-PT" sz="5400" b="0" i="0" u="none" strike="noStrike" kern="0" cap="none" spc="0" normalizeH="0" baseline="0" noProof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lang="pt-PT" sz="5400" b="1" dirty="0">
                <a:solidFill>
                  <a:srgbClr val="A02B93"/>
                </a:solidFill>
              </a:rPr>
              <a:t>Ferramentas para colaboração, comunicação e gestão de tarefas em equipas híbridas</a:t>
            </a:r>
          </a:p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02B93"/>
              </a:buClr>
              <a:buSzPts val="3600"/>
              <a:buFont typeface="Arial"/>
              <a:buNone/>
              <a:tabLst/>
              <a:defRPr/>
            </a:pPr>
            <a:endParaRPr kumimoji="0" lang="pt-PT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4" name="Google Shape;134;p3" descr="A logo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147" y="2904425"/>
            <a:ext cx="5072718" cy="447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AF8D4707-55CD-4084-C6F5-A38456C25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59" y="9292035"/>
            <a:ext cx="2767724" cy="49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90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8"/>
          <p:cNvSpPr/>
          <p:nvPr/>
        </p:nvSpPr>
        <p:spPr>
          <a:xfrm>
            <a:off x="10886940" y="2063340"/>
            <a:ext cx="6465951" cy="2674620"/>
          </a:xfrm>
          <a:custGeom>
            <a:avLst/>
            <a:gdLst/>
            <a:ahLst/>
            <a:cxnLst/>
            <a:rect l="l" t="t" r="r" b="b"/>
            <a:pathLst>
              <a:path w="8621268" h="3566160" extrusionOk="0">
                <a:moveTo>
                  <a:pt x="0" y="594360"/>
                </a:moveTo>
                <a:cubicBezTo>
                  <a:pt x="0" y="266065"/>
                  <a:pt x="266065" y="0"/>
                  <a:pt x="594360" y="0"/>
                </a:cubicBezTo>
                <a:lnTo>
                  <a:pt x="8026908" y="0"/>
                </a:lnTo>
                <a:cubicBezTo>
                  <a:pt x="8355202" y="0"/>
                  <a:pt x="8621268" y="266065"/>
                  <a:pt x="8621268" y="594360"/>
                </a:cubicBezTo>
                <a:lnTo>
                  <a:pt x="8621268" y="2971800"/>
                </a:lnTo>
                <a:cubicBezTo>
                  <a:pt x="8621268" y="3300095"/>
                  <a:pt x="8355202" y="3566160"/>
                  <a:pt x="8026908" y="3566160"/>
                </a:cubicBezTo>
                <a:lnTo>
                  <a:pt x="594360" y="3566160"/>
                </a:lnTo>
                <a:cubicBezTo>
                  <a:pt x="266065" y="3566160"/>
                  <a:pt x="0" y="3300095"/>
                  <a:pt x="0" y="29718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8"/>
          <p:cNvSpPr/>
          <p:nvPr/>
        </p:nvSpPr>
        <p:spPr>
          <a:xfrm>
            <a:off x="10886940" y="5469120"/>
            <a:ext cx="6465951" cy="4155281"/>
          </a:xfrm>
          <a:custGeom>
            <a:avLst/>
            <a:gdLst/>
            <a:ahLst/>
            <a:cxnLst/>
            <a:rect l="l" t="t" r="r" b="b"/>
            <a:pathLst>
              <a:path w="8621268" h="5540375" extrusionOk="0">
                <a:moveTo>
                  <a:pt x="0" y="923417"/>
                </a:moveTo>
                <a:cubicBezTo>
                  <a:pt x="0" y="413385"/>
                  <a:pt x="413385" y="0"/>
                  <a:pt x="923417" y="0"/>
                </a:cubicBezTo>
                <a:lnTo>
                  <a:pt x="7697851" y="0"/>
                </a:lnTo>
                <a:cubicBezTo>
                  <a:pt x="8207883" y="0"/>
                  <a:pt x="8621268" y="413385"/>
                  <a:pt x="8621268" y="923417"/>
                </a:cubicBezTo>
                <a:lnTo>
                  <a:pt x="8621268" y="4616958"/>
                </a:lnTo>
                <a:cubicBezTo>
                  <a:pt x="8621268" y="5126990"/>
                  <a:pt x="8207883" y="5540375"/>
                  <a:pt x="7697851" y="5540375"/>
                </a:cubicBezTo>
                <a:lnTo>
                  <a:pt x="923417" y="5540375"/>
                </a:lnTo>
                <a:cubicBezTo>
                  <a:pt x="413385" y="5540375"/>
                  <a:pt x="0" y="5126990"/>
                  <a:pt x="0" y="46169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"/>
          <p:cNvSpPr/>
          <p:nvPr/>
        </p:nvSpPr>
        <p:spPr>
          <a:xfrm>
            <a:off x="11058981" y="4260763"/>
            <a:ext cx="5273223" cy="4351497"/>
          </a:xfrm>
          <a:custGeom>
            <a:avLst/>
            <a:gdLst/>
            <a:ahLst/>
            <a:cxnLst/>
            <a:rect l="l" t="t" r="r" b="b"/>
            <a:pathLst>
              <a:path w="5907278" h="5391734" extrusionOk="0">
                <a:moveTo>
                  <a:pt x="0" y="0"/>
                </a:moveTo>
                <a:lnTo>
                  <a:pt x="5907278" y="0"/>
                </a:lnTo>
                <a:lnTo>
                  <a:pt x="5907278" y="5391735"/>
                </a:lnTo>
                <a:lnTo>
                  <a:pt x="0" y="5391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8"/>
          <p:cNvSpPr txBox="1"/>
          <p:nvPr/>
        </p:nvSpPr>
        <p:spPr>
          <a:xfrm>
            <a:off x="631800" y="2273580"/>
            <a:ext cx="12788532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288" marR="0" lvl="1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</a:pPr>
            <a:r>
              <a:rPr lang="pt-PT" sz="3200" b="1" i="0" u="none" strike="noStrike" cap="none" dirty="0">
                <a:solidFill>
                  <a:srgbClr val="A02B93"/>
                </a:solidFill>
                <a:latin typeface="Arial"/>
                <a:ea typeface="Arial"/>
                <a:cs typeface="Arial"/>
                <a:sym typeface="Arial"/>
              </a:rPr>
              <a:t>Ferramentas de comunicação e colaboração</a:t>
            </a:r>
            <a:endParaRPr lang="pt-PT" sz="700" b="0" i="0" u="none" strike="noStrike" cap="none" dirty="0">
              <a:solidFill>
                <a:srgbClr val="A02B9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8"/>
          <p:cNvSpPr txBox="1"/>
          <p:nvPr/>
        </p:nvSpPr>
        <p:spPr>
          <a:xfrm>
            <a:off x="631800" y="3139816"/>
            <a:ext cx="8925480" cy="7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PT" sz="3200" b="1" i="0" u="none" strike="noStrike" cap="none" dirty="0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Vamos concentrar-nos em...</a:t>
            </a:r>
            <a:endParaRPr lang="pt-PT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8"/>
          <p:cNvSpPr txBox="1"/>
          <p:nvPr/>
        </p:nvSpPr>
        <p:spPr>
          <a:xfrm>
            <a:off x="631800" y="4206148"/>
            <a:ext cx="8581500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288" marR="0" lvl="1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dirty="0">
                <a:solidFill>
                  <a:schemeClr val="dk1"/>
                </a:solidFill>
              </a:rPr>
              <a:t>Zoom </a:t>
            </a:r>
            <a:r>
              <a:rPr lang="pt-PT" sz="3200" dirty="0" err="1">
                <a:solidFill>
                  <a:schemeClr val="dk1"/>
                </a:solidFill>
              </a:rPr>
              <a:t>Workspace</a:t>
            </a:r>
            <a:endParaRPr lang="pt-PT" sz="11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8"/>
          <p:cNvSpPr/>
          <p:nvPr/>
        </p:nvSpPr>
        <p:spPr>
          <a:xfrm>
            <a:off x="16560540" y="892539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"/>
          <p:cNvSpPr txBox="1"/>
          <p:nvPr/>
        </p:nvSpPr>
        <p:spPr>
          <a:xfrm>
            <a:off x="2613169" y="662599"/>
            <a:ext cx="13719036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6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Tópico 2: Ferramentas para colaboração, comunicação e gestão de tarefas em equipas híbridas</a:t>
            </a:r>
          </a:p>
        </p:txBody>
      </p:sp>
      <p:sp>
        <p:nvSpPr>
          <p:cNvPr id="268" name="Google Shape;268;p8"/>
          <p:cNvSpPr txBox="1"/>
          <p:nvPr/>
        </p:nvSpPr>
        <p:spPr>
          <a:xfrm>
            <a:off x="631800" y="5469120"/>
            <a:ext cx="9406494" cy="186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288" marR="0" lvl="1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uma poderosa plataforma de colaboração concebida para suportar ambientes de trabalho híbridos e remotos. Integra ferramentas de comunicação </a:t>
            </a:r>
            <a:r>
              <a:rPr lang="pt-PT" sz="2800" dirty="0"/>
              <a:t>e </a:t>
            </a: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partilha de ficheiros num único espaço de trabalho.</a:t>
            </a:r>
            <a:endParaRPr lang="pt-PT" sz="2000" b="0" i="0" u="none" strike="noStrike" cap="none" dirty="0">
              <a:solidFill>
                <a:srgbClr val="4EA7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2E63413E-C0B6-0501-39CE-40DEDD5DF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0"/>
          <p:cNvSpPr/>
          <p:nvPr/>
        </p:nvSpPr>
        <p:spPr>
          <a:xfrm>
            <a:off x="1516860" y="2467800"/>
            <a:ext cx="6171629" cy="6171629"/>
          </a:xfrm>
          <a:custGeom>
            <a:avLst/>
            <a:gdLst/>
            <a:ahLst/>
            <a:cxnLst/>
            <a:rect l="l" t="t" r="r" b="b"/>
            <a:pathLst>
              <a:path w="8228838" h="8228838" extrusionOk="0">
                <a:moveTo>
                  <a:pt x="0" y="1371473"/>
                </a:moveTo>
                <a:cubicBezTo>
                  <a:pt x="0" y="614045"/>
                  <a:pt x="614045" y="0"/>
                  <a:pt x="1371473" y="0"/>
                </a:cubicBezTo>
                <a:lnTo>
                  <a:pt x="6857365" y="0"/>
                </a:lnTo>
                <a:cubicBezTo>
                  <a:pt x="7614793" y="0"/>
                  <a:pt x="8228838" y="614045"/>
                  <a:pt x="8228838" y="1371473"/>
                </a:cubicBezTo>
                <a:lnTo>
                  <a:pt x="8228838" y="6857365"/>
                </a:lnTo>
                <a:cubicBezTo>
                  <a:pt x="8228838" y="7614793"/>
                  <a:pt x="7614793" y="8228838"/>
                  <a:pt x="6857365" y="8228838"/>
                </a:cubicBezTo>
                <a:lnTo>
                  <a:pt x="1371473" y="8228838"/>
                </a:lnTo>
                <a:cubicBezTo>
                  <a:pt x="614045" y="8228838"/>
                  <a:pt x="0" y="7614793"/>
                  <a:pt x="0" y="68573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0"/>
          <p:cNvSpPr txBox="1"/>
          <p:nvPr/>
        </p:nvSpPr>
        <p:spPr>
          <a:xfrm>
            <a:off x="1881900" y="2126898"/>
            <a:ext cx="9588300" cy="89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pt-PT" sz="5400" b="1" dirty="0">
                <a:solidFill>
                  <a:srgbClr val="A02B93"/>
                </a:solidFill>
              </a:rPr>
              <a:t>Zoom </a:t>
            </a:r>
            <a:r>
              <a:rPr lang="pt-PT" sz="5400" b="1" dirty="0" err="1">
                <a:solidFill>
                  <a:srgbClr val="A02B93"/>
                </a:solidFill>
              </a:rPr>
              <a:t>Workspace</a:t>
            </a:r>
            <a:r>
              <a:rPr lang="pt-PT" sz="5400" b="1" dirty="0">
                <a:solidFill>
                  <a:srgbClr val="A02B93"/>
                </a:solidFill>
              </a:rPr>
              <a:t> </a:t>
            </a:r>
            <a:endParaRPr lang="pt-PT" sz="1100" b="0" i="0" u="none" strike="noStrike" cap="none" dirty="0">
              <a:solidFill>
                <a:srgbClr val="A02B9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0"/>
          <p:cNvSpPr txBox="1"/>
          <p:nvPr/>
        </p:nvSpPr>
        <p:spPr>
          <a:xfrm>
            <a:off x="8698524" y="6281189"/>
            <a:ext cx="13348490" cy="7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PT" sz="3200" b="1" i="0" u="none" strike="noStrike" cap="none" dirty="0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Descrição da atividade</a:t>
            </a:r>
            <a:endParaRPr lang="pt-PT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0"/>
          <p:cNvSpPr txBox="1"/>
          <p:nvPr/>
        </p:nvSpPr>
        <p:spPr>
          <a:xfrm>
            <a:off x="8698525" y="6960395"/>
            <a:ext cx="7852115" cy="186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288" marR="0" lvl="1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seguida, os participantes participam num exercício guiado onde praticam a criação de um canal, agendamento de uma reunião e a utilização do espaço imersivo.</a:t>
            </a:r>
            <a:endParaRPr lang="pt-PT" sz="2800" b="0" i="0" u="none" strike="noStrike" cap="none" dirty="0">
              <a:solidFill>
                <a:srgbClr val="4EA7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0"/>
          <p:cNvSpPr txBox="1"/>
          <p:nvPr/>
        </p:nvSpPr>
        <p:spPr>
          <a:xfrm>
            <a:off x="2242847" y="150668"/>
            <a:ext cx="14307793" cy="166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Atividade</a:t>
            </a:r>
            <a:r>
              <a:rPr lang="en-US" sz="36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2: </a:t>
            </a: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Apresentação</a:t>
            </a:r>
            <a:r>
              <a:rPr lang="en-US" sz="36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funcionalidades</a:t>
            </a:r>
            <a:r>
              <a:rPr lang="en-US" sz="36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ferramentas de </a:t>
            </a: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comunicação</a:t>
            </a:r>
            <a:endParaRPr sz="5400" i="0" u="none" strike="noStrike" cap="none" dirty="0">
              <a:solidFill>
                <a:srgbClr val="4EA7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0"/>
          <p:cNvSpPr txBox="1"/>
          <p:nvPr/>
        </p:nvSpPr>
        <p:spPr>
          <a:xfrm>
            <a:off x="8686800" y="3130446"/>
            <a:ext cx="13348490" cy="7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PT" sz="3200" b="1" i="0" u="none" strike="noStrike" cap="none" dirty="0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Objetivo da atividade</a:t>
            </a:r>
            <a:endParaRPr lang="pt-PT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0"/>
          <p:cNvSpPr txBox="1"/>
          <p:nvPr/>
        </p:nvSpPr>
        <p:spPr>
          <a:xfrm>
            <a:off x="8686801" y="4066364"/>
            <a:ext cx="7852116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 atividade demonstra as principais caraterísticas do </a:t>
            </a:r>
            <a:r>
              <a:rPr lang="pt-PT" sz="2800" dirty="0"/>
              <a:t>Zoom </a:t>
            </a:r>
            <a:r>
              <a:rPr lang="pt-PT" sz="2800" dirty="0" err="1"/>
              <a:t>Workplace</a:t>
            </a: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destacando como este suporta a comunicação síncrona e assíncrona em equipas híbridas.</a:t>
            </a:r>
            <a:endParaRPr lang="pt-PT" dirty="0"/>
          </a:p>
        </p:txBody>
      </p:sp>
      <p:pic>
        <p:nvPicPr>
          <p:cNvPr id="282" name="Google Shape;282;p10" descr="Ampulheta 90% com preenchimento sólido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6281239" y="8188473"/>
            <a:ext cx="1383300" cy="116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0"/>
          <p:cNvSpPr txBox="1"/>
          <p:nvPr/>
        </p:nvSpPr>
        <p:spPr>
          <a:xfrm>
            <a:off x="16333739" y="9388603"/>
            <a:ext cx="127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1" i="0" u="none" strike="noStrike" cap="none">
                <a:solidFill>
                  <a:srgbClr val="4EA72E"/>
                </a:solidFill>
                <a:latin typeface="Open Sans"/>
                <a:ea typeface="Open Sans"/>
                <a:cs typeface="Open Sans"/>
                <a:sym typeface="Open Sans"/>
              </a:rPr>
              <a:t>0h:30m</a:t>
            </a:r>
            <a:endParaRPr sz="1800" b="1" i="0" u="none" strike="noStrike" cap="none">
              <a:solidFill>
                <a:srgbClr val="4EA7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10" title="imag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3073" y="4038225"/>
            <a:ext cx="3476850" cy="347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82B73E33-CC4D-BD76-1D31-0C393575A3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1"/>
          <p:cNvSpPr/>
          <p:nvPr/>
        </p:nvSpPr>
        <p:spPr>
          <a:xfrm>
            <a:off x="1516860" y="2467800"/>
            <a:ext cx="6171629" cy="6171629"/>
          </a:xfrm>
          <a:custGeom>
            <a:avLst/>
            <a:gdLst/>
            <a:ahLst/>
            <a:cxnLst/>
            <a:rect l="l" t="t" r="r" b="b"/>
            <a:pathLst>
              <a:path w="8228838" h="8228838" extrusionOk="0">
                <a:moveTo>
                  <a:pt x="0" y="1371473"/>
                </a:moveTo>
                <a:cubicBezTo>
                  <a:pt x="0" y="614045"/>
                  <a:pt x="614045" y="0"/>
                  <a:pt x="1371473" y="0"/>
                </a:cubicBezTo>
                <a:lnTo>
                  <a:pt x="6857365" y="0"/>
                </a:lnTo>
                <a:cubicBezTo>
                  <a:pt x="7614793" y="0"/>
                  <a:pt x="8228838" y="614045"/>
                  <a:pt x="8228838" y="1371473"/>
                </a:cubicBezTo>
                <a:lnTo>
                  <a:pt x="8228838" y="6857365"/>
                </a:lnTo>
                <a:cubicBezTo>
                  <a:pt x="8228838" y="7614793"/>
                  <a:pt x="7614793" y="8228838"/>
                  <a:pt x="6857365" y="8228838"/>
                </a:cubicBezTo>
                <a:lnTo>
                  <a:pt x="1371473" y="8228838"/>
                </a:lnTo>
                <a:cubicBezTo>
                  <a:pt x="614045" y="8228838"/>
                  <a:pt x="0" y="7614793"/>
                  <a:pt x="0" y="68573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1"/>
          <p:cNvSpPr txBox="1"/>
          <p:nvPr/>
        </p:nvSpPr>
        <p:spPr>
          <a:xfrm>
            <a:off x="1881900" y="1993152"/>
            <a:ext cx="13348490" cy="7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PT" sz="3200" b="1" i="0" u="none" strike="noStrike" cap="none" dirty="0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Como participar numa reunião?</a:t>
            </a:r>
            <a:endParaRPr lang="pt-PT"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1"/>
          <p:cNvSpPr txBox="1"/>
          <p:nvPr/>
        </p:nvSpPr>
        <p:spPr>
          <a:xfrm>
            <a:off x="1881900" y="3039819"/>
            <a:ext cx="11863860" cy="93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85788" marR="0" lvl="1" indent="-561975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partir do</a:t>
            </a:r>
            <a:r>
              <a:rPr lang="pt-PT" sz="28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link </a:t>
            </a:r>
            <a:r>
              <a:rPr lang="pt-PT" sz="2800" dirty="0"/>
              <a:t>na mensagem de correio eletrónico ou no </a:t>
            </a: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calendário</a:t>
            </a:r>
          </a:p>
          <a:p>
            <a:pPr marL="457200" marR="0" lvl="0" indent="-457200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 panose="020B0604020202020204" pitchFamily="34" charset="0"/>
              <a:buChar char="•"/>
            </a:pP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11" title="how-to-join-a-zoom-meeting-0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6996" y="3845095"/>
            <a:ext cx="9258298" cy="4985249"/>
          </a:xfrm>
          <a:prstGeom prst="rect">
            <a:avLst/>
          </a:prstGeom>
          <a:noFill/>
          <a:ln w="19050" cap="flat" cmpd="sng">
            <a:solidFill>
              <a:srgbClr val="9868B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Google Shape;309;p12" title="image.png">
            <a:extLst>
              <a:ext uri="{FF2B5EF4-FFF2-40B4-BE49-F238E27FC236}">
                <a16:creationId xmlns:a16="http://schemas.microsoft.com/office/drawing/2014/main" id="{1AE22747-1D82-EA02-A1EB-A7B0B82C791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60540" y="8300340"/>
            <a:ext cx="1250100" cy="12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00951AE4-8B0F-0E0A-1852-804F59714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  <p:sp>
        <p:nvSpPr>
          <p:cNvPr id="5" name="Google Shape;279;p10">
            <a:extLst>
              <a:ext uri="{FF2B5EF4-FFF2-40B4-BE49-F238E27FC236}">
                <a16:creationId xmlns:a16="http://schemas.microsoft.com/office/drawing/2014/main" id="{78A4FEA8-7979-3DE9-738A-124404CA9E59}"/>
              </a:ext>
            </a:extLst>
          </p:cNvPr>
          <p:cNvSpPr txBox="1"/>
          <p:nvPr/>
        </p:nvSpPr>
        <p:spPr>
          <a:xfrm>
            <a:off x="2242847" y="150668"/>
            <a:ext cx="14307793" cy="166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Atividade</a:t>
            </a:r>
            <a:r>
              <a:rPr lang="en-US" sz="36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2: </a:t>
            </a: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Apresentação</a:t>
            </a:r>
            <a:r>
              <a:rPr lang="en-US" sz="36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funcionalidades</a:t>
            </a:r>
            <a:r>
              <a:rPr lang="en-US" sz="36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ferramentas de </a:t>
            </a: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comunicação</a:t>
            </a:r>
            <a:endParaRPr sz="5400" i="0" u="none" strike="noStrike" cap="none" dirty="0">
              <a:solidFill>
                <a:srgbClr val="4EA72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2"/>
          <p:cNvSpPr/>
          <p:nvPr/>
        </p:nvSpPr>
        <p:spPr>
          <a:xfrm>
            <a:off x="1516860" y="2467800"/>
            <a:ext cx="6171629" cy="6171629"/>
          </a:xfrm>
          <a:custGeom>
            <a:avLst/>
            <a:gdLst/>
            <a:ahLst/>
            <a:cxnLst/>
            <a:rect l="l" t="t" r="r" b="b"/>
            <a:pathLst>
              <a:path w="8228838" h="8228838" extrusionOk="0">
                <a:moveTo>
                  <a:pt x="0" y="1371473"/>
                </a:moveTo>
                <a:cubicBezTo>
                  <a:pt x="0" y="614045"/>
                  <a:pt x="614045" y="0"/>
                  <a:pt x="1371473" y="0"/>
                </a:cubicBezTo>
                <a:lnTo>
                  <a:pt x="6857365" y="0"/>
                </a:lnTo>
                <a:cubicBezTo>
                  <a:pt x="7614793" y="0"/>
                  <a:pt x="8228838" y="614045"/>
                  <a:pt x="8228838" y="1371473"/>
                </a:cubicBezTo>
                <a:lnTo>
                  <a:pt x="8228838" y="6857365"/>
                </a:lnTo>
                <a:cubicBezTo>
                  <a:pt x="8228838" y="7614793"/>
                  <a:pt x="7614793" y="8228838"/>
                  <a:pt x="6857365" y="8228838"/>
                </a:cubicBezTo>
                <a:lnTo>
                  <a:pt x="1371473" y="8228838"/>
                </a:lnTo>
                <a:cubicBezTo>
                  <a:pt x="614045" y="8228838"/>
                  <a:pt x="0" y="7614793"/>
                  <a:pt x="0" y="68573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2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12" title="imag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60540" y="8300340"/>
            <a:ext cx="1250100" cy="12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2" title="how-to-join-a-zoom-meeting-0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2837" y="4329024"/>
            <a:ext cx="9162325" cy="4933576"/>
          </a:xfrm>
          <a:prstGeom prst="rect">
            <a:avLst/>
          </a:prstGeom>
          <a:noFill/>
          <a:ln w="19050" cap="flat" cmpd="sng">
            <a:solidFill>
              <a:srgbClr val="9868B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Google Shape;292;p11">
            <a:extLst>
              <a:ext uri="{FF2B5EF4-FFF2-40B4-BE49-F238E27FC236}">
                <a16:creationId xmlns:a16="http://schemas.microsoft.com/office/drawing/2014/main" id="{333DFB25-5778-284F-48B7-252305BA302A}"/>
              </a:ext>
            </a:extLst>
          </p:cNvPr>
          <p:cNvSpPr txBox="1"/>
          <p:nvPr/>
        </p:nvSpPr>
        <p:spPr>
          <a:xfrm>
            <a:off x="1881900" y="1993152"/>
            <a:ext cx="13348490" cy="7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PT" sz="3200" b="1" i="0" u="none" strike="noStrike" cap="none" dirty="0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Como participar numa reunião?</a:t>
            </a:r>
            <a:endParaRPr lang="pt-PT"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93;p11">
            <a:extLst>
              <a:ext uri="{FF2B5EF4-FFF2-40B4-BE49-F238E27FC236}">
                <a16:creationId xmlns:a16="http://schemas.microsoft.com/office/drawing/2014/main" id="{633F35A7-00D9-A3F1-BF9E-79C157DA602A}"/>
              </a:ext>
            </a:extLst>
          </p:cNvPr>
          <p:cNvSpPr txBox="1"/>
          <p:nvPr/>
        </p:nvSpPr>
        <p:spPr>
          <a:xfrm>
            <a:off x="1881900" y="3039819"/>
            <a:ext cx="11863860" cy="1396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85788" lvl="1" indent="-561975">
              <a:lnSpc>
                <a:spcPct val="108002"/>
              </a:lnSpc>
              <a:buSzPct val="110000"/>
              <a:buFont typeface="Arial" panose="020B0604020202020204" pitchFamily="34" charset="0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partir de </a:t>
            </a:r>
            <a:r>
              <a:rPr lang="pt-PT" sz="2800" dirty="0"/>
              <a:t>um ID de reunião</a:t>
            </a: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5788" marR="0" lvl="1" indent="-561975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0000"/>
              <a:buFont typeface="Arial" panose="020B0604020202020204" pitchFamily="34" charset="0"/>
              <a:buChar char="•"/>
            </a:pP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 panose="020B0604020202020204" pitchFamily="34" charset="0"/>
              <a:buChar char="•"/>
            </a:pP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m 4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86924FF7-0F61-081F-EF60-E8EABAC4EA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  <p:sp>
        <p:nvSpPr>
          <p:cNvPr id="6" name="Google Shape;279;p10">
            <a:extLst>
              <a:ext uri="{FF2B5EF4-FFF2-40B4-BE49-F238E27FC236}">
                <a16:creationId xmlns:a16="http://schemas.microsoft.com/office/drawing/2014/main" id="{C4ACAC96-EBAF-CF5D-CCBD-B751D7BE6EC3}"/>
              </a:ext>
            </a:extLst>
          </p:cNvPr>
          <p:cNvSpPr txBox="1"/>
          <p:nvPr/>
        </p:nvSpPr>
        <p:spPr>
          <a:xfrm>
            <a:off x="2242847" y="150668"/>
            <a:ext cx="14307793" cy="166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Atividade</a:t>
            </a:r>
            <a:r>
              <a:rPr lang="en-US" sz="36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2: </a:t>
            </a: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Apresentação</a:t>
            </a:r>
            <a:r>
              <a:rPr lang="en-US" sz="36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funcionalidades</a:t>
            </a:r>
            <a:r>
              <a:rPr lang="en-US" sz="36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ferramentas de </a:t>
            </a: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comunicação</a:t>
            </a:r>
            <a:endParaRPr sz="5400" i="0" u="none" strike="noStrike" cap="none" dirty="0">
              <a:solidFill>
                <a:srgbClr val="4EA72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3"/>
          <p:cNvSpPr/>
          <p:nvPr/>
        </p:nvSpPr>
        <p:spPr>
          <a:xfrm>
            <a:off x="1516860" y="2467800"/>
            <a:ext cx="6171629" cy="6171629"/>
          </a:xfrm>
          <a:custGeom>
            <a:avLst/>
            <a:gdLst/>
            <a:ahLst/>
            <a:cxnLst/>
            <a:rect l="l" t="t" r="r" b="b"/>
            <a:pathLst>
              <a:path w="8228838" h="8228838" extrusionOk="0">
                <a:moveTo>
                  <a:pt x="0" y="1371473"/>
                </a:moveTo>
                <a:cubicBezTo>
                  <a:pt x="0" y="614045"/>
                  <a:pt x="614045" y="0"/>
                  <a:pt x="1371473" y="0"/>
                </a:cubicBezTo>
                <a:lnTo>
                  <a:pt x="6857365" y="0"/>
                </a:lnTo>
                <a:cubicBezTo>
                  <a:pt x="7614793" y="0"/>
                  <a:pt x="8228838" y="614045"/>
                  <a:pt x="8228838" y="1371473"/>
                </a:cubicBezTo>
                <a:lnTo>
                  <a:pt x="8228838" y="6857365"/>
                </a:lnTo>
                <a:cubicBezTo>
                  <a:pt x="8228838" y="7614793"/>
                  <a:pt x="7614793" y="8228838"/>
                  <a:pt x="6857365" y="8228838"/>
                </a:cubicBezTo>
                <a:lnTo>
                  <a:pt x="1371473" y="8228838"/>
                </a:lnTo>
                <a:cubicBezTo>
                  <a:pt x="614045" y="8228838"/>
                  <a:pt x="0" y="7614793"/>
                  <a:pt x="0" y="68573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/>
          <p:nvPr/>
        </p:nvSpPr>
        <p:spPr>
          <a:xfrm>
            <a:off x="1881900" y="2056540"/>
            <a:ext cx="13348490" cy="7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4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PT" sz="3200" b="1" i="0" u="none" strike="noStrike" cap="none" dirty="0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Controlo de reuniões</a:t>
            </a:r>
            <a:endParaRPr lang="pt-PT"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3"/>
          <p:cNvSpPr txBox="1"/>
          <p:nvPr/>
        </p:nvSpPr>
        <p:spPr>
          <a:xfrm>
            <a:off x="1516860" y="2940019"/>
            <a:ext cx="11581302" cy="1396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63587" marR="0" lvl="1" indent="-431793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Verificar quem está na sala de reuniões</a:t>
            </a:r>
          </a:p>
          <a:p>
            <a:pPr marL="863587" marR="0" lvl="1" indent="-431793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membros podem reagir na reunião com emojis</a:t>
            </a:r>
          </a:p>
          <a:p>
            <a:pPr marL="0" marR="0" lvl="0" indent="0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3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3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3"/>
          <p:cNvSpPr txBox="1"/>
          <p:nvPr/>
        </p:nvSpPr>
        <p:spPr>
          <a:xfrm>
            <a:off x="1881890" y="4420999"/>
            <a:ext cx="13348500" cy="7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lang="pt-PT" sz="3200" b="1" i="0" u="none" strike="noStrike" cap="none" dirty="0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Como tomar notas de reuniões?</a:t>
            </a:r>
            <a:endParaRPr lang="pt-PT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3"/>
          <p:cNvSpPr txBox="1"/>
          <p:nvPr/>
        </p:nvSpPr>
        <p:spPr>
          <a:xfrm>
            <a:off x="1881890" y="4739203"/>
            <a:ext cx="15714132" cy="2782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14350" lvl="0" indent="-514350" algn="l" rtl="0">
              <a:spcBef>
                <a:spcPts val="600"/>
              </a:spcBef>
              <a:spcAft>
                <a:spcPts val="0"/>
              </a:spcAft>
              <a:buClr>
                <a:srgbClr val="00053D"/>
              </a:buClr>
              <a:buSzPct val="100000"/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chemeClr val="tx1"/>
                </a:solidFill>
                <a:highlight>
                  <a:srgbClr val="FFFFFF"/>
                </a:highlight>
                <a:uFill>
                  <a:noFill/>
                </a:uFill>
              </a:rPr>
              <a:t>Iniciar uma reunião a partir da aplicação Zoom no computador (desktop)</a:t>
            </a:r>
          </a:p>
          <a:p>
            <a:pPr marL="514350" lvl="0" indent="-514350" algn="l" rtl="0">
              <a:spcBef>
                <a:spcPts val="600"/>
              </a:spcBef>
              <a:spcAft>
                <a:spcPts val="0"/>
              </a:spcAft>
              <a:buClr>
                <a:srgbClr val="00053D"/>
              </a:buClr>
              <a:buSzPct val="100000"/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chemeClr val="tx1"/>
                </a:solidFill>
                <a:highlight>
                  <a:srgbClr val="FFFFFF"/>
                </a:highlight>
                <a:uFill>
                  <a:noFill/>
                </a:uFill>
              </a:rPr>
              <a:t>Nos controlos da reunião, clique no botão Notas     </a:t>
            </a:r>
          </a:p>
          <a:p>
            <a:pPr marL="514350" lvl="0" indent="-514350" algn="l" rtl="0">
              <a:spcBef>
                <a:spcPts val="600"/>
              </a:spcBef>
              <a:spcAft>
                <a:spcPts val="0"/>
              </a:spcAft>
              <a:buClr>
                <a:srgbClr val="00053D"/>
              </a:buClr>
              <a:buSzPct val="100000"/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chemeClr val="tx1"/>
                </a:solidFill>
                <a:highlight>
                  <a:srgbClr val="FFFFFF"/>
                </a:highlight>
                <a:uFill>
                  <a:noFill/>
                </a:uFill>
              </a:rPr>
              <a:t>No canto superior direito, clique em Nova</a:t>
            </a:r>
          </a:p>
          <a:p>
            <a:pPr marL="514350" lvl="0" indent="-514350" algn="l" rtl="0">
              <a:spcBef>
                <a:spcPts val="600"/>
              </a:spcBef>
              <a:spcAft>
                <a:spcPts val="0"/>
              </a:spcAft>
              <a:buClr>
                <a:srgbClr val="00053D"/>
              </a:buClr>
              <a:buSzPct val="100000"/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chemeClr val="tx1"/>
                </a:solidFill>
                <a:highlight>
                  <a:srgbClr val="FFFFFF"/>
                </a:highlight>
                <a:uFill>
                  <a:noFill/>
                </a:uFill>
              </a:rPr>
              <a:t>É aberta uma nova nota, que poderá ser editada ou partilhada com os participantes da reunião</a:t>
            </a:r>
          </a:p>
        </p:txBody>
      </p:sp>
      <p:pic>
        <p:nvPicPr>
          <p:cNvPr id="4" name="Google Shape;309;p12" title="image.png">
            <a:extLst>
              <a:ext uri="{FF2B5EF4-FFF2-40B4-BE49-F238E27FC236}">
                <a16:creationId xmlns:a16="http://schemas.microsoft.com/office/drawing/2014/main" id="{F29137E4-D34C-4FCB-6E12-473BA0AEF48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60540" y="8300340"/>
            <a:ext cx="1250100" cy="12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16E670B6-C471-27A8-6FEB-EBF530FAA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  <p:sp>
        <p:nvSpPr>
          <p:cNvPr id="2" name="Google Shape;279;p10">
            <a:extLst>
              <a:ext uri="{FF2B5EF4-FFF2-40B4-BE49-F238E27FC236}">
                <a16:creationId xmlns:a16="http://schemas.microsoft.com/office/drawing/2014/main" id="{9C48CAA7-4FD7-820E-FCBA-8669E341CFB5}"/>
              </a:ext>
            </a:extLst>
          </p:cNvPr>
          <p:cNvSpPr txBox="1"/>
          <p:nvPr/>
        </p:nvSpPr>
        <p:spPr>
          <a:xfrm>
            <a:off x="2242847" y="150668"/>
            <a:ext cx="14307793" cy="166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Atividade</a:t>
            </a:r>
            <a:r>
              <a:rPr lang="en-US" sz="36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2: </a:t>
            </a: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Apresentação</a:t>
            </a:r>
            <a:r>
              <a:rPr lang="en-US" sz="36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funcionalidades</a:t>
            </a:r>
            <a:r>
              <a:rPr lang="en-US" sz="36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ferramentas de </a:t>
            </a: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comunicação</a:t>
            </a:r>
            <a:endParaRPr sz="5400" i="0" u="none" strike="noStrike" cap="none" dirty="0">
              <a:solidFill>
                <a:srgbClr val="4EA72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5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5"/>
          <p:cNvSpPr/>
          <p:nvPr/>
        </p:nvSpPr>
        <p:spPr>
          <a:xfrm>
            <a:off x="1516860" y="2467800"/>
            <a:ext cx="6171629" cy="6171629"/>
          </a:xfrm>
          <a:custGeom>
            <a:avLst/>
            <a:gdLst/>
            <a:ahLst/>
            <a:cxnLst/>
            <a:rect l="l" t="t" r="r" b="b"/>
            <a:pathLst>
              <a:path w="8228838" h="8228838" extrusionOk="0">
                <a:moveTo>
                  <a:pt x="0" y="1371473"/>
                </a:moveTo>
                <a:cubicBezTo>
                  <a:pt x="0" y="614045"/>
                  <a:pt x="614045" y="0"/>
                  <a:pt x="1371473" y="0"/>
                </a:cubicBezTo>
                <a:lnTo>
                  <a:pt x="6857365" y="0"/>
                </a:lnTo>
                <a:cubicBezTo>
                  <a:pt x="7614793" y="0"/>
                  <a:pt x="8228838" y="614045"/>
                  <a:pt x="8228838" y="1371473"/>
                </a:cubicBezTo>
                <a:lnTo>
                  <a:pt x="8228838" y="6857365"/>
                </a:lnTo>
                <a:cubicBezTo>
                  <a:pt x="8228838" y="7614793"/>
                  <a:pt x="7614793" y="8228838"/>
                  <a:pt x="6857365" y="8228838"/>
                </a:cubicBezTo>
                <a:lnTo>
                  <a:pt x="1371473" y="8228838"/>
                </a:lnTo>
                <a:cubicBezTo>
                  <a:pt x="614045" y="8228838"/>
                  <a:pt x="0" y="7614793"/>
                  <a:pt x="0" y="68573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5"/>
          <p:cNvSpPr txBox="1"/>
          <p:nvPr/>
        </p:nvSpPr>
        <p:spPr>
          <a:xfrm>
            <a:off x="1884848" y="3109003"/>
            <a:ext cx="6171629" cy="7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4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lang="pt-PT" sz="3200" b="1" i="0" u="none" strike="noStrike" cap="none" dirty="0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O que é a </a:t>
            </a:r>
            <a:r>
              <a:rPr lang="pt-PT" sz="3200" b="1" dirty="0">
                <a:solidFill>
                  <a:srgbClr val="926FB1"/>
                </a:solidFill>
              </a:rPr>
              <a:t>vista </a:t>
            </a:r>
            <a:r>
              <a:rPr lang="pt-PT" sz="3200" b="1" i="0" u="none" strike="noStrike" cap="none" dirty="0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imersiva?</a:t>
            </a:r>
            <a:endParaRPr lang="pt-PT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5"/>
          <p:cNvSpPr txBox="1"/>
          <p:nvPr/>
        </p:nvSpPr>
        <p:spPr>
          <a:xfrm>
            <a:off x="1881900" y="4053815"/>
            <a:ext cx="8052932" cy="458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125"/>
              </a:spcAft>
              <a:buFont typeface="Symbol" pitchFamily="2" charset="2"/>
              <a:buChar char=""/>
              <a:tabLst>
                <a:tab pos="266700" algn="l"/>
              </a:tabLst>
            </a:pPr>
            <a:r>
              <a:rPr lang="pt-P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Um espaço 3D para a realização de reuniões</a:t>
            </a:r>
          </a:p>
          <a:p>
            <a:pPr marL="342900" lvl="0" indent="-342900">
              <a:lnSpc>
                <a:spcPct val="150000"/>
              </a:lnSpc>
              <a:spcAft>
                <a:spcPts val="1125"/>
              </a:spcAft>
              <a:buFont typeface="Symbol" pitchFamily="2" charset="2"/>
              <a:buChar char=""/>
              <a:tabLst>
                <a:tab pos="266700" algn="l"/>
              </a:tabLst>
            </a:pPr>
            <a:r>
              <a:rPr lang="pt-P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Proporciona uma perceção semelhante a uma reunião presencial</a:t>
            </a:r>
          </a:p>
          <a:p>
            <a:pPr marL="342900" lvl="0" indent="-342900">
              <a:lnSpc>
                <a:spcPct val="150000"/>
              </a:lnSpc>
              <a:spcAft>
                <a:spcPts val="1125"/>
              </a:spcAft>
              <a:buFont typeface="Symbol" pitchFamily="2" charset="2"/>
              <a:buChar char=""/>
              <a:tabLst>
                <a:tab pos="266700" algn="l"/>
              </a:tabLst>
            </a:pPr>
            <a:r>
              <a:rPr lang="pt-P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Uma forma simples de criar e fortalecer relações entre os participantes</a:t>
            </a:r>
          </a:p>
          <a:p>
            <a:pPr marL="0" marR="0" lvl="0" indent="0" algn="l" rtl="0">
              <a:lnSpc>
                <a:spcPct val="10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</a:pP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73"/>
              <a:buFont typeface="Arial"/>
              <a:buNone/>
            </a:pP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15" title="immersiv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1524" y="3396424"/>
            <a:ext cx="6903075" cy="4314386"/>
          </a:xfrm>
          <a:prstGeom prst="rect">
            <a:avLst/>
          </a:prstGeom>
          <a:noFill/>
          <a:ln w="114300" cap="flat" cmpd="sng">
            <a:solidFill>
              <a:srgbClr val="9868B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" name="Google Shape;309;p12" title="image.png">
            <a:extLst>
              <a:ext uri="{FF2B5EF4-FFF2-40B4-BE49-F238E27FC236}">
                <a16:creationId xmlns:a16="http://schemas.microsoft.com/office/drawing/2014/main" id="{BE3BDEFB-DD28-1314-B5AD-CE4E9DBC523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60540" y="8300340"/>
            <a:ext cx="1250100" cy="12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B34CE826-E078-C2DF-E9DF-D8B4ED641A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  <p:sp>
        <p:nvSpPr>
          <p:cNvPr id="2" name="Google Shape;279;p10">
            <a:extLst>
              <a:ext uri="{FF2B5EF4-FFF2-40B4-BE49-F238E27FC236}">
                <a16:creationId xmlns:a16="http://schemas.microsoft.com/office/drawing/2014/main" id="{F7357FF6-0ECF-A035-3F6A-CAD1CE43C316}"/>
              </a:ext>
            </a:extLst>
          </p:cNvPr>
          <p:cNvSpPr txBox="1"/>
          <p:nvPr/>
        </p:nvSpPr>
        <p:spPr>
          <a:xfrm>
            <a:off x="2242847" y="150668"/>
            <a:ext cx="14307793" cy="166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Atividade</a:t>
            </a:r>
            <a:r>
              <a:rPr lang="en-US" sz="36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2: </a:t>
            </a: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Apresentação</a:t>
            </a:r>
            <a:r>
              <a:rPr lang="en-US" sz="36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funcionalidades</a:t>
            </a:r>
            <a:r>
              <a:rPr lang="en-US" sz="36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ferramentas de </a:t>
            </a: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comunicação</a:t>
            </a:r>
            <a:endParaRPr sz="5400" i="0" u="none" strike="noStrike" cap="none" dirty="0">
              <a:solidFill>
                <a:srgbClr val="4EA72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6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6"/>
          <p:cNvSpPr txBox="1"/>
          <p:nvPr/>
        </p:nvSpPr>
        <p:spPr>
          <a:xfrm>
            <a:off x="802050" y="1991144"/>
            <a:ext cx="16683900" cy="7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PT" sz="3200" b="1" dirty="0">
                <a:solidFill>
                  <a:srgbClr val="926FB1"/>
                </a:solidFill>
              </a:rPr>
              <a:t>Como iniciar a visualização imersiva numa reunião?</a:t>
            </a:r>
          </a:p>
        </p:txBody>
      </p:sp>
      <p:sp>
        <p:nvSpPr>
          <p:cNvPr id="349" name="Google Shape;349;p16"/>
          <p:cNvSpPr txBox="1"/>
          <p:nvPr/>
        </p:nvSpPr>
        <p:spPr>
          <a:xfrm>
            <a:off x="802050" y="2766729"/>
            <a:ext cx="9669943" cy="666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57200">
              <a:lnSpc>
                <a:spcPct val="150000"/>
              </a:lnSpc>
              <a:spcAft>
                <a:spcPts val="1125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t-P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Iniciar uma reunião ou </a:t>
            </a:r>
            <a:r>
              <a:rPr lang="pt-PT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webinar</a:t>
            </a:r>
            <a:r>
              <a:rPr lang="pt-PT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como anfitrião</a:t>
            </a:r>
          </a:p>
          <a:p>
            <a:pPr marL="457200" lvl="0" indent="-457200">
              <a:lnSpc>
                <a:spcPct val="150000"/>
              </a:lnSpc>
              <a:spcAft>
                <a:spcPts val="1125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t-P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canto superior direito, clique em </a:t>
            </a:r>
            <a:r>
              <a:rPr lang="pt-PT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Vista</a:t>
            </a:r>
            <a:endParaRPr lang="pt-PT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spcAft>
                <a:spcPts val="1125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t-P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Clique em </a:t>
            </a:r>
            <a:r>
              <a:rPr lang="pt-PT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Imersiva</a:t>
            </a:r>
            <a:r>
              <a:rPr lang="pt-P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</a:p>
          <a:p>
            <a:pPr marL="457200" lvl="0" indent="-457200">
              <a:lnSpc>
                <a:spcPct val="150000"/>
              </a:lnSpc>
              <a:spcAft>
                <a:spcPts val="1125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t-P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Selecione uma das opções para colocar os participantes na cena: </a:t>
            </a:r>
            <a:r>
              <a:rPr lang="pt-PT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Automaticamente</a:t>
            </a:r>
            <a:r>
              <a:rPr lang="pt-P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ou </a:t>
            </a:r>
            <a:r>
              <a:rPr lang="pt-PT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Manualmente</a:t>
            </a:r>
            <a:endParaRPr lang="pt-PT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spcAft>
                <a:spcPts val="1125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t-P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Selecione o cenário que pretende utilizar. Cada cenário designa o número máximo de lugares disponíveis para participantes</a:t>
            </a:r>
          </a:p>
          <a:p>
            <a:pPr marL="457200" lvl="0" indent="-457200">
              <a:lnSpc>
                <a:spcPct val="150000"/>
              </a:lnSpc>
              <a:spcAft>
                <a:spcPts val="1125"/>
              </a:spcAft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pt-P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Clique em </a:t>
            </a:r>
            <a:r>
              <a:rPr lang="pt-PT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Iniciar </a:t>
            </a:r>
            <a:r>
              <a:rPr lang="pt-P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 ativar a Vista Imersiva</a:t>
            </a:r>
          </a:p>
        </p:txBody>
      </p:sp>
      <p:pic>
        <p:nvPicPr>
          <p:cNvPr id="351" name="Google Shape;351;p16" title="imag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26273" y="8300340"/>
            <a:ext cx="1250100" cy="12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19375" y="3624975"/>
            <a:ext cx="6171648" cy="3857283"/>
          </a:xfrm>
          <a:prstGeom prst="rect">
            <a:avLst/>
          </a:prstGeom>
          <a:noFill/>
          <a:ln w="76200" cap="flat" cmpd="sng">
            <a:solidFill>
              <a:srgbClr val="9868B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9D92872D-4223-E4C6-6D62-33FB03CE8C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  <p:sp>
        <p:nvSpPr>
          <p:cNvPr id="4" name="Google Shape;279;p10">
            <a:extLst>
              <a:ext uri="{FF2B5EF4-FFF2-40B4-BE49-F238E27FC236}">
                <a16:creationId xmlns:a16="http://schemas.microsoft.com/office/drawing/2014/main" id="{735D0529-250C-41B4-1061-7AE8F43AA5A1}"/>
              </a:ext>
            </a:extLst>
          </p:cNvPr>
          <p:cNvSpPr txBox="1"/>
          <p:nvPr/>
        </p:nvSpPr>
        <p:spPr>
          <a:xfrm>
            <a:off x="2242847" y="150668"/>
            <a:ext cx="14307793" cy="166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Atividade</a:t>
            </a:r>
            <a:r>
              <a:rPr lang="en-US" sz="36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2: </a:t>
            </a: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Apresentação</a:t>
            </a:r>
            <a:r>
              <a:rPr lang="en-US" sz="36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funcionalidades</a:t>
            </a:r>
            <a:r>
              <a:rPr lang="en-US" sz="36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ferramentas de </a:t>
            </a: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comunicação</a:t>
            </a:r>
            <a:endParaRPr sz="5400" i="0" u="none" strike="noStrike" cap="none" dirty="0">
              <a:solidFill>
                <a:srgbClr val="4EA72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/>
          <p:nvPr/>
        </p:nvSpPr>
        <p:spPr>
          <a:xfrm>
            <a:off x="15231727" y="0"/>
            <a:ext cx="3545591" cy="10287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D76B4"/>
              </a:gs>
              <a:gs pos="100000">
                <a:srgbClr val="262266"/>
              </a:gs>
            </a:gsLst>
            <a:lin ang="18900000" scaled="0"/>
          </a:gra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 defTabSz="1371600">
              <a:buSzPts val="1800"/>
            </a:pPr>
            <a:endParaRPr sz="2700">
              <a:solidFill>
                <a:srgbClr val="FFFFFF"/>
              </a:solidFill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10104058" y="1031400"/>
            <a:ext cx="5505692" cy="823107"/>
          </a:xfrm>
          <a:custGeom>
            <a:avLst/>
            <a:gdLst/>
            <a:ahLst/>
            <a:cxnLst/>
            <a:rect l="l" t="t" r="r" b="b"/>
            <a:pathLst>
              <a:path w="12192000" h="4754880" extrusionOk="0">
                <a:moveTo>
                  <a:pt x="0" y="0"/>
                </a:moveTo>
                <a:lnTo>
                  <a:pt x="12192000" y="0"/>
                </a:lnTo>
                <a:lnTo>
                  <a:pt x="12192000" y="4754880"/>
                </a:lnTo>
                <a:lnTo>
                  <a:pt x="0" y="475488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algn="ctr" defTabSz="1371600">
              <a:lnSpc>
                <a:spcPct val="90000"/>
              </a:lnSpc>
              <a:buSzPts val="4400"/>
            </a:pPr>
            <a:endParaRPr sz="6600" b="1"/>
          </a:p>
        </p:txBody>
      </p:sp>
      <p:sp>
        <p:nvSpPr>
          <p:cNvPr id="116" name="Google Shape;116;p2"/>
          <p:cNvSpPr txBox="1"/>
          <p:nvPr/>
        </p:nvSpPr>
        <p:spPr>
          <a:xfrm>
            <a:off x="2240858" y="473457"/>
            <a:ext cx="11138711" cy="969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defTabSz="1371600">
              <a:buSzPts val="3600"/>
            </a:pPr>
            <a:r>
              <a:rPr lang="pt-PT" sz="5400" dirty="0">
                <a:solidFill>
                  <a:srgbClr val="A02B93"/>
                </a:solidFill>
              </a:rPr>
              <a:t>Objetivo e descrição do módulo</a:t>
            </a:r>
          </a:p>
        </p:txBody>
      </p:sp>
      <p:sp>
        <p:nvSpPr>
          <p:cNvPr id="117" name="Google Shape;117;p2"/>
          <p:cNvSpPr txBox="1"/>
          <p:nvPr/>
        </p:nvSpPr>
        <p:spPr>
          <a:xfrm>
            <a:off x="801305" y="1686292"/>
            <a:ext cx="14180786" cy="371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lvl="0" algn="just"/>
            <a:r>
              <a:rPr lang="pt-PT" sz="2800" dirty="0">
                <a:solidFill>
                  <a:srgbClr val="636A6F"/>
                </a:solidFill>
              </a:rPr>
              <a:t>O </a:t>
            </a:r>
            <a:r>
              <a:rPr lang="pt-PT" sz="2800" b="1" dirty="0">
                <a:solidFill>
                  <a:srgbClr val="636A6F"/>
                </a:solidFill>
              </a:rPr>
              <a:t>Módulo 5 </a:t>
            </a:r>
            <a:r>
              <a:rPr lang="pt-PT" sz="2800" dirty="0">
                <a:solidFill>
                  <a:srgbClr val="636A6F"/>
                </a:solidFill>
              </a:rPr>
              <a:t>foi concebido para dotar os participantes com os conhecimentos, aptidões e atitudes necessários para integrar eficazmente a tecnologia em ambientes de trabalho híbridos. Apresenta uma abordagem prática à exploração de ferramentas e técnicas que melhoram a produtividade, a comunicação e a colaboração. No final do módulo, os formandos terão adquirido familiaridade com ferramentas essenciais como o Zoom e o ASANA, permitindo-lhes otimizar o desempenho das equipas. Os participantes desenvolverão aptidões práticas, como a criação de espaços virtuais de colaboração, a gestão de tarefas e o equilíbrio entre a comunicação síncrona e assíncrona. Também cultivarão uma atitude positiva e adaptativa, reconhecendo a importância de experimentar novas tecnologias para criar processos de trabalho híbrido mais inclusivos e sustentáveis.</a:t>
            </a: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C091CD5A-9058-DFAF-8BEB-055AFBE26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59" y="9292035"/>
            <a:ext cx="2767724" cy="495189"/>
          </a:xfrm>
          <a:prstGeom prst="rect">
            <a:avLst/>
          </a:prstGeom>
        </p:spPr>
      </p:pic>
      <p:sp>
        <p:nvSpPr>
          <p:cNvPr id="118" name="Google Shape;118;p2"/>
          <p:cNvSpPr txBox="1"/>
          <p:nvPr/>
        </p:nvSpPr>
        <p:spPr>
          <a:xfrm>
            <a:off x="801306" y="6485672"/>
            <a:ext cx="14180786" cy="244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defTabSz="1371600">
              <a:buSzPts val="1800"/>
            </a:pPr>
            <a:r>
              <a:rPr lang="pt-PT" sz="3000" dirty="0">
                <a:solidFill>
                  <a:srgbClr val="636A6F"/>
                </a:solidFill>
              </a:rPr>
              <a:t>Este módulo está dividido nos seguintes tópicos:</a:t>
            </a:r>
            <a:endParaRPr lang="pt-PT" sz="3000" dirty="0"/>
          </a:p>
          <a:p>
            <a:pPr defTabSz="1371600"/>
            <a:r>
              <a:rPr lang="pt-PT" sz="3000" b="1" dirty="0">
                <a:solidFill>
                  <a:srgbClr val="A02B93"/>
                </a:solidFill>
              </a:rPr>
              <a:t>Tópico 1: Papel da tecnologia no trabalho híbrido</a:t>
            </a:r>
          </a:p>
          <a:p>
            <a:pPr lvl="0">
              <a:buSzPts val="1800"/>
            </a:pPr>
            <a:r>
              <a:rPr lang="pt-PT" sz="3000" b="1" dirty="0">
                <a:solidFill>
                  <a:srgbClr val="A02B93"/>
                </a:solidFill>
              </a:rPr>
              <a:t>Tópico 2: Ferramentas para colaboração, comunicação e gestão de tarefas em equipas híbridas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3000" b="1" dirty="0">
                <a:solidFill>
                  <a:srgbClr val="A02B93"/>
                </a:solidFill>
              </a:rPr>
              <a:t>Tópico 3: Equilibrar a utilização da tecnologia e evitar o esgotamento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7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7"/>
          <p:cNvSpPr txBox="1"/>
          <p:nvPr/>
        </p:nvSpPr>
        <p:spPr>
          <a:xfrm>
            <a:off x="631800" y="2364767"/>
            <a:ext cx="9381974" cy="79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4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lang="pt-PT" sz="3600" b="1" i="0" u="none" strike="noStrike" cap="none" dirty="0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Como ver a transcrição em tempo real?</a:t>
            </a:r>
            <a:endParaRPr lang="pt-PT"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7"/>
          <p:cNvSpPr txBox="1"/>
          <p:nvPr/>
        </p:nvSpPr>
        <p:spPr>
          <a:xfrm>
            <a:off x="631800" y="3730060"/>
            <a:ext cx="10240110" cy="4192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125"/>
              </a:spcAft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pt-P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Entrar numa reunião no Zoom</a:t>
            </a:r>
          </a:p>
          <a:p>
            <a:pPr marL="342900" lvl="0" indent="-342900">
              <a:lnSpc>
                <a:spcPct val="150000"/>
              </a:lnSpc>
              <a:spcAft>
                <a:spcPts val="1125"/>
              </a:spcAft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pt-P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Clique no botão </a:t>
            </a:r>
            <a:r>
              <a:rPr lang="pt-PT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Mostrar legendas</a:t>
            </a:r>
            <a:endParaRPr lang="pt-PT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125"/>
              </a:spcAft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pt-P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Clique na seta para cima e selecione </a:t>
            </a:r>
            <a:r>
              <a:rPr lang="pt-PT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Idioma falado </a:t>
            </a:r>
            <a:r>
              <a:rPr lang="pt-P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 as legendas/transcrição</a:t>
            </a:r>
          </a:p>
          <a:p>
            <a:pPr marL="914400" marR="0" lvl="0" indent="0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3397" dirty="0">
              <a:solidFill>
                <a:srgbClr val="00053D"/>
              </a:solidFill>
            </a:endParaRPr>
          </a:p>
          <a:p>
            <a:pPr marL="0" marR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97" b="1" dirty="0">
                <a:solidFill>
                  <a:srgbClr val="00053D"/>
                </a:solidFill>
              </a:rPr>
              <a:t>        Nota: </a:t>
            </a:r>
            <a:r>
              <a:rPr lang="pt-PT" sz="2097" dirty="0">
                <a:solidFill>
                  <a:srgbClr val="00053D"/>
                </a:solidFill>
              </a:rPr>
              <a:t>Para desativar a transcrição automática, clique em </a:t>
            </a:r>
            <a:r>
              <a:rPr lang="pt-PT" sz="2097" b="1" dirty="0">
                <a:solidFill>
                  <a:srgbClr val="00053D"/>
                </a:solidFill>
              </a:rPr>
              <a:t>Ocultar legendas</a:t>
            </a:r>
            <a:endParaRPr lang="pt-PT" sz="3397" b="0" i="0" u="none" strike="noStrike" cap="none" dirty="0">
              <a:solidFill>
                <a:srgbClr val="0005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3751" y="3213900"/>
            <a:ext cx="5358850" cy="4820100"/>
          </a:xfrm>
          <a:prstGeom prst="rect">
            <a:avLst/>
          </a:prstGeom>
          <a:noFill/>
          <a:ln w="76200" cap="flat" cmpd="sng">
            <a:solidFill>
              <a:srgbClr val="9868B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" name="Google Shape;309;p12" title="image.png">
            <a:extLst>
              <a:ext uri="{FF2B5EF4-FFF2-40B4-BE49-F238E27FC236}">
                <a16:creationId xmlns:a16="http://schemas.microsoft.com/office/drawing/2014/main" id="{BC3A7C76-4746-4608-C2C3-7BAA60EFDCC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60540" y="8300340"/>
            <a:ext cx="1250100" cy="12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928B71A7-8910-459F-EC55-E552086AC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  <p:sp>
        <p:nvSpPr>
          <p:cNvPr id="2" name="Google Shape;279;p10">
            <a:extLst>
              <a:ext uri="{FF2B5EF4-FFF2-40B4-BE49-F238E27FC236}">
                <a16:creationId xmlns:a16="http://schemas.microsoft.com/office/drawing/2014/main" id="{01DA165F-8F69-4E06-CE5D-5BAF3D05A78A}"/>
              </a:ext>
            </a:extLst>
          </p:cNvPr>
          <p:cNvSpPr txBox="1"/>
          <p:nvPr/>
        </p:nvSpPr>
        <p:spPr>
          <a:xfrm>
            <a:off x="2242847" y="150668"/>
            <a:ext cx="14307793" cy="166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Atividade</a:t>
            </a:r>
            <a:r>
              <a:rPr lang="en-US" sz="36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2: </a:t>
            </a: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Apresentação</a:t>
            </a:r>
            <a:r>
              <a:rPr lang="en-US" sz="36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funcionalidades</a:t>
            </a:r>
            <a:r>
              <a:rPr lang="en-US" sz="36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ferramentas de </a:t>
            </a: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comunicação</a:t>
            </a:r>
            <a:endParaRPr sz="5400" i="0" u="none" strike="noStrike" cap="none" dirty="0">
              <a:solidFill>
                <a:srgbClr val="4EA72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4746078ff3_0_40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34746078ff3_0_40"/>
          <p:cNvSpPr txBox="1"/>
          <p:nvPr/>
        </p:nvSpPr>
        <p:spPr>
          <a:xfrm>
            <a:off x="631799" y="2671522"/>
            <a:ext cx="13348500" cy="7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4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lang="pt-PT" sz="3200" b="1" i="0" u="none" strike="noStrike" cap="none" dirty="0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O que é um </a:t>
            </a:r>
            <a:r>
              <a:rPr lang="pt-PT" sz="3200" b="1" dirty="0">
                <a:solidFill>
                  <a:srgbClr val="926FB1"/>
                </a:solidFill>
              </a:rPr>
              <a:t>AI </a:t>
            </a:r>
            <a:r>
              <a:rPr lang="pt-PT" sz="3200" b="1" dirty="0" err="1">
                <a:solidFill>
                  <a:srgbClr val="926FB1"/>
                </a:solidFill>
              </a:rPr>
              <a:t>Companion</a:t>
            </a:r>
            <a:r>
              <a:rPr lang="pt-PT" sz="3200" b="1" i="0" u="none" strike="noStrike" cap="none" dirty="0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lang="pt-PT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g34746078ff3_0_40"/>
          <p:cNvSpPr txBox="1"/>
          <p:nvPr/>
        </p:nvSpPr>
        <p:spPr>
          <a:xfrm>
            <a:off x="631799" y="3904386"/>
            <a:ext cx="10686949" cy="365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  <a:spcAft>
                <a:spcPts val="1125"/>
              </a:spcAft>
            </a:pPr>
            <a:r>
              <a:rPr lang="pt-PT" sz="2800" b="1" dirty="0">
                <a:solidFill>
                  <a:srgbClr val="00053D"/>
                </a:solidFill>
              </a:rPr>
              <a:t>Assistência em tempo real </a:t>
            </a:r>
            <a:r>
              <a:rPr lang="pt-PT" sz="2800" dirty="0">
                <a:solidFill>
                  <a:srgbClr val="00053D"/>
                </a:solidFill>
              </a:rPr>
              <a:t>- transcreve, resume e acompanha pontos de ação </a:t>
            </a:r>
          </a:p>
          <a:p>
            <a:pPr>
              <a:lnSpc>
                <a:spcPct val="150000"/>
              </a:lnSpc>
              <a:spcAft>
                <a:spcPts val="1125"/>
              </a:spcAft>
            </a:pPr>
            <a:r>
              <a:rPr lang="pt-PT" sz="2800" b="1" dirty="0">
                <a:solidFill>
                  <a:schemeClr val="tx1"/>
                </a:solidFill>
              </a:rPr>
              <a:t>Aumenta a produtividade </a:t>
            </a:r>
            <a:r>
              <a:rPr lang="pt-PT" sz="2800" dirty="0">
                <a:solidFill>
                  <a:srgbClr val="00053D"/>
                </a:solidFill>
              </a:rPr>
              <a:t>- responde a perguntas e ajuda na execução de tarefas  </a:t>
            </a:r>
          </a:p>
          <a:p>
            <a:pPr>
              <a:lnSpc>
                <a:spcPct val="150000"/>
              </a:lnSpc>
              <a:spcAft>
                <a:spcPts val="1125"/>
              </a:spcAft>
            </a:pPr>
            <a:r>
              <a:rPr lang="pt-PT" sz="2800" b="1" dirty="0">
                <a:solidFill>
                  <a:srgbClr val="00053D"/>
                </a:solidFill>
              </a:rPr>
              <a:t>Integração fluida </a:t>
            </a:r>
            <a:r>
              <a:rPr lang="pt-PT" sz="2800" dirty="0">
                <a:solidFill>
                  <a:srgbClr val="00053D"/>
                </a:solidFill>
              </a:rPr>
              <a:t>- melhora as reuniões sem perturbações</a:t>
            </a:r>
          </a:p>
        </p:txBody>
      </p:sp>
      <p:pic>
        <p:nvPicPr>
          <p:cNvPr id="377" name="Google Shape;377;g34746078ff3_0_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72950" y="2219238"/>
            <a:ext cx="4035950" cy="6668749"/>
          </a:xfrm>
          <a:prstGeom prst="rect">
            <a:avLst/>
          </a:prstGeom>
          <a:noFill/>
          <a:ln w="76200" cap="flat" cmpd="sng">
            <a:solidFill>
              <a:srgbClr val="9868B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Google Shape;309;p12" title="image.png">
            <a:extLst>
              <a:ext uri="{FF2B5EF4-FFF2-40B4-BE49-F238E27FC236}">
                <a16:creationId xmlns:a16="http://schemas.microsoft.com/office/drawing/2014/main" id="{98678FA4-2BD3-46A2-B602-8112D769662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60540" y="8300340"/>
            <a:ext cx="1250100" cy="12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733E38C0-7FD8-901C-DA43-5D1FB045AB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  <p:sp>
        <p:nvSpPr>
          <p:cNvPr id="5" name="Google Shape;279;p10">
            <a:extLst>
              <a:ext uri="{FF2B5EF4-FFF2-40B4-BE49-F238E27FC236}">
                <a16:creationId xmlns:a16="http://schemas.microsoft.com/office/drawing/2014/main" id="{EAE23D17-E969-17BD-46ED-1948248169DA}"/>
              </a:ext>
            </a:extLst>
          </p:cNvPr>
          <p:cNvSpPr txBox="1"/>
          <p:nvPr/>
        </p:nvSpPr>
        <p:spPr>
          <a:xfrm>
            <a:off x="2242847" y="150668"/>
            <a:ext cx="14307793" cy="166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Atividade</a:t>
            </a:r>
            <a:r>
              <a:rPr lang="en-US" sz="36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2: </a:t>
            </a: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Apresentação</a:t>
            </a:r>
            <a:r>
              <a:rPr lang="en-US" sz="36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funcionalidades</a:t>
            </a:r>
            <a:r>
              <a:rPr lang="en-US" sz="36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ferramentas de </a:t>
            </a: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comunicação</a:t>
            </a:r>
            <a:endParaRPr sz="5400" i="0" u="none" strike="noStrike" cap="none" dirty="0">
              <a:solidFill>
                <a:srgbClr val="4EA72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4746078ff3_0_66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34746078ff3_0_66"/>
          <p:cNvSpPr txBox="1"/>
          <p:nvPr/>
        </p:nvSpPr>
        <p:spPr>
          <a:xfrm>
            <a:off x="631800" y="2411595"/>
            <a:ext cx="13348500" cy="7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rtl="0">
              <a:lnSpc>
                <a:spcPct val="14400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99"/>
              <a:buFont typeface="Arial"/>
              <a:buNone/>
            </a:pPr>
            <a:r>
              <a:rPr lang="pt-PT" sz="3200" b="1" dirty="0">
                <a:solidFill>
                  <a:srgbClr val="926FB1"/>
                </a:solidFill>
              </a:rPr>
              <a:t>Como criar salas de grupo?</a:t>
            </a:r>
            <a:endParaRPr lang="pt-PT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34746078ff3_0_66"/>
          <p:cNvSpPr txBox="1"/>
          <p:nvPr/>
        </p:nvSpPr>
        <p:spPr>
          <a:xfrm>
            <a:off x="631800" y="3490272"/>
            <a:ext cx="9980474" cy="379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125"/>
              </a:spcAft>
              <a:buFont typeface="Symbol" pitchFamily="2" charset="2"/>
              <a:buChar char=""/>
              <a:tabLst>
                <a:tab pos="266700" algn="l"/>
              </a:tabLst>
            </a:pPr>
            <a:r>
              <a:rPr lang="pt-P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Durante a reunião, selecione </a:t>
            </a:r>
            <a:r>
              <a:rPr lang="pt-PT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Breakout</a:t>
            </a:r>
            <a:r>
              <a:rPr lang="pt-PT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Rooms</a:t>
            </a:r>
            <a:endParaRPr lang="pt-PT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125"/>
              </a:spcAft>
              <a:buFont typeface="Symbol" pitchFamily="2" charset="2"/>
              <a:buChar char=""/>
              <a:tabLst>
                <a:tab pos="266700" algn="l"/>
              </a:tabLst>
            </a:pPr>
            <a:r>
              <a:rPr lang="pt-P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Indique o número de divisões que pretende criar</a:t>
            </a:r>
          </a:p>
          <a:p>
            <a:pPr marL="342900" lvl="0" indent="-342900">
              <a:lnSpc>
                <a:spcPct val="150000"/>
              </a:lnSpc>
              <a:spcAft>
                <a:spcPts val="1125"/>
              </a:spcAft>
              <a:buFont typeface="Symbol" pitchFamily="2" charset="2"/>
              <a:buChar char=""/>
              <a:tabLst>
                <a:tab pos="266700" algn="l"/>
              </a:tabLst>
            </a:pPr>
            <a:r>
              <a:rPr lang="pt-P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Escolha o método de atribuição dos participantes: </a:t>
            </a:r>
            <a:r>
              <a:rPr lang="pt-PT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Automaticamente</a:t>
            </a:r>
            <a:r>
              <a:rPr lang="pt-P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pt-PT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Manualmente</a:t>
            </a:r>
            <a:endParaRPr lang="pt-PT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125"/>
              </a:spcAft>
              <a:buFont typeface="Symbol" pitchFamily="2" charset="2"/>
              <a:buChar char=""/>
              <a:tabLst>
                <a:tab pos="266700" algn="l"/>
              </a:tabLst>
            </a:pPr>
            <a:r>
              <a:rPr lang="pt-P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Selecione </a:t>
            </a:r>
            <a:r>
              <a:rPr lang="pt-PT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Criar</a:t>
            </a:r>
            <a:endParaRPr lang="pt-PT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88" name="Google Shape;388;g34746078ff3_0_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82025" y="3246937"/>
            <a:ext cx="6128049" cy="3793125"/>
          </a:xfrm>
          <a:prstGeom prst="rect">
            <a:avLst/>
          </a:prstGeom>
          <a:noFill/>
          <a:ln w="76200" cap="flat" cmpd="sng">
            <a:solidFill>
              <a:srgbClr val="9868B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Google Shape;309;p12" title="image.png">
            <a:extLst>
              <a:ext uri="{FF2B5EF4-FFF2-40B4-BE49-F238E27FC236}">
                <a16:creationId xmlns:a16="http://schemas.microsoft.com/office/drawing/2014/main" id="{E03FAF73-08A6-91CF-28B2-D09697F618B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60540" y="8300340"/>
            <a:ext cx="1250100" cy="12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B16F1188-0E17-F4B1-C458-F295DAED4A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  <p:sp>
        <p:nvSpPr>
          <p:cNvPr id="5" name="Google Shape;279;p10">
            <a:extLst>
              <a:ext uri="{FF2B5EF4-FFF2-40B4-BE49-F238E27FC236}">
                <a16:creationId xmlns:a16="http://schemas.microsoft.com/office/drawing/2014/main" id="{22CF2082-F3DE-EA0E-604D-A60BF7A2D0B0}"/>
              </a:ext>
            </a:extLst>
          </p:cNvPr>
          <p:cNvSpPr txBox="1"/>
          <p:nvPr/>
        </p:nvSpPr>
        <p:spPr>
          <a:xfrm>
            <a:off x="2242847" y="150668"/>
            <a:ext cx="14307793" cy="166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Atividade</a:t>
            </a:r>
            <a:r>
              <a:rPr lang="en-US" sz="36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2: </a:t>
            </a: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Apresentação</a:t>
            </a:r>
            <a:r>
              <a:rPr lang="en-US" sz="36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funcionalidades</a:t>
            </a:r>
            <a:r>
              <a:rPr lang="en-US" sz="36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ferramentas de </a:t>
            </a: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comunicação</a:t>
            </a:r>
            <a:endParaRPr sz="5400" i="0" u="none" strike="noStrike" cap="none" dirty="0">
              <a:solidFill>
                <a:srgbClr val="4EA72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4746078ff3_0_52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g34746078ff3_0_52"/>
          <p:cNvSpPr txBox="1"/>
          <p:nvPr/>
        </p:nvSpPr>
        <p:spPr>
          <a:xfrm>
            <a:off x="631800" y="2997860"/>
            <a:ext cx="13348500" cy="7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44009"/>
              </a:lnSpc>
              <a:buClr>
                <a:schemeClr val="dk1"/>
              </a:buClr>
              <a:buSzPts val="4699"/>
              <a:buNone/>
              <a:defRPr sz="3200" b="1">
                <a:solidFill>
                  <a:srgbClr val="926FB1"/>
                </a:solidFill>
              </a:defRPr>
            </a:lvl1pPr>
          </a:lstStyle>
          <a:p>
            <a:r>
              <a:rPr lang="pt-PT" dirty="0"/>
              <a:t> Como utilizar o quadro branco?</a:t>
            </a:r>
          </a:p>
        </p:txBody>
      </p:sp>
      <p:sp>
        <p:nvSpPr>
          <p:cNvPr id="396" name="Google Shape;396;g34746078ff3_0_52"/>
          <p:cNvSpPr txBox="1"/>
          <p:nvPr/>
        </p:nvSpPr>
        <p:spPr>
          <a:xfrm>
            <a:off x="631800" y="4292699"/>
            <a:ext cx="10574700" cy="2362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125"/>
              </a:spcAft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pt-P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Iniciar uma reunião no Zoom</a:t>
            </a:r>
          </a:p>
          <a:p>
            <a:pPr marL="342900" lvl="0" indent="-342900">
              <a:lnSpc>
                <a:spcPct val="150000"/>
              </a:lnSpc>
              <a:spcAft>
                <a:spcPts val="1125"/>
              </a:spcAft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pt-P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Nos controlos da reunião, clique no botão </a:t>
            </a:r>
            <a:r>
              <a:rPr lang="pt-PT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Quadros brancos</a:t>
            </a:r>
            <a:endParaRPr lang="pt-PT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125"/>
              </a:spcAft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pt-P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Clique em </a:t>
            </a:r>
            <a:r>
              <a:rPr lang="pt-PT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Novo quadro branco</a:t>
            </a:r>
            <a:endParaRPr lang="pt-PT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99" name="Google Shape;399;g34746078ff3_0_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45450" y="3121712"/>
            <a:ext cx="6469700" cy="4043575"/>
          </a:xfrm>
          <a:prstGeom prst="rect">
            <a:avLst/>
          </a:prstGeom>
          <a:noFill/>
          <a:ln w="76200" cap="flat" cmpd="sng">
            <a:solidFill>
              <a:srgbClr val="9868B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Google Shape;309;p12" title="image.png">
            <a:extLst>
              <a:ext uri="{FF2B5EF4-FFF2-40B4-BE49-F238E27FC236}">
                <a16:creationId xmlns:a16="http://schemas.microsoft.com/office/drawing/2014/main" id="{B5512BD1-49EC-6B2C-A84C-3D189A5B561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60540" y="8300340"/>
            <a:ext cx="1250100" cy="12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EFE5A3B5-4253-DDBA-ABF3-9D769D58C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  <p:sp>
        <p:nvSpPr>
          <p:cNvPr id="5" name="Google Shape;279;p10">
            <a:extLst>
              <a:ext uri="{FF2B5EF4-FFF2-40B4-BE49-F238E27FC236}">
                <a16:creationId xmlns:a16="http://schemas.microsoft.com/office/drawing/2014/main" id="{777CBE06-A986-9F07-4706-FD9899FA8CBF}"/>
              </a:ext>
            </a:extLst>
          </p:cNvPr>
          <p:cNvSpPr txBox="1"/>
          <p:nvPr/>
        </p:nvSpPr>
        <p:spPr>
          <a:xfrm>
            <a:off x="2242847" y="150668"/>
            <a:ext cx="14307793" cy="166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Atividade</a:t>
            </a:r>
            <a:r>
              <a:rPr lang="en-US" sz="36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2: </a:t>
            </a: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Apresentação</a:t>
            </a:r>
            <a:r>
              <a:rPr lang="en-US" sz="36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funcionalidades</a:t>
            </a:r>
            <a:r>
              <a:rPr lang="en-US" sz="36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ferramentas de </a:t>
            </a:r>
            <a:r>
              <a:rPr lang="en-US" sz="36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comunicação</a:t>
            </a:r>
            <a:endParaRPr sz="5400" i="0" u="none" strike="noStrike" cap="none" dirty="0">
              <a:solidFill>
                <a:srgbClr val="4EA72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8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8"/>
          <p:cNvSpPr/>
          <p:nvPr/>
        </p:nvSpPr>
        <p:spPr>
          <a:xfrm>
            <a:off x="10886940" y="2063340"/>
            <a:ext cx="6465951" cy="2674620"/>
          </a:xfrm>
          <a:custGeom>
            <a:avLst/>
            <a:gdLst/>
            <a:ahLst/>
            <a:cxnLst/>
            <a:rect l="l" t="t" r="r" b="b"/>
            <a:pathLst>
              <a:path w="8621268" h="3566160" extrusionOk="0">
                <a:moveTo>
                  <a:pt x="0" y="594360"/>
                </a:moveTo>
                <a:cubicBezTo>
                  <a:pt x="0" y="266065"/>
                  <a:pt x="266065" y="0"/>
                  <a:pt x="594360" y="0"/>
                </a:cubicBezTo>
                <a:lnTo>
                  <a:pt x="8026908" y="0"/>
                </a:lnTo>
                <a:cubicBezTo>
                  <a:pt x="8355202" y="0"/>
                  <a:pt x="8621268" y="266065"/>
                  <a:pt x="8621268" y="594360"/>
                </a:cubicBezTo>
                <a:lnTo>
                  <a:pt x="8621268" y="2971800"/>
                </a:lnTo>
                <a:cubicBezTo>
                  <a:pt x="8621268" y="3300095"/>
                  <a:pt x="8355202" y="3566160"/>
                  <a:pt x="8026908" y="3566160"/>
                </a:cubicBezTo>
                <a:lnTo>
                  <a:pt x="594360" y="3566160"/>
                </a:lnTo>
                <a:cubicBezTo>
                  <a:pt x="266065" y="3566160"/>
                  <a:pt x="0" y="3300095"/>
                  <a:pt x="0" y="29718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8"/>
          <p:cNvSpPr/>
          <p:nvPr/>
        </p:nvSpPr>
        <p:spPr>
          <a:xfrm>
            <a:off x="10886940" y="5469120"/>
            <a:ext cx="6465951" cy="4155281"/>
          </a:xfrm>
          <a:custGeom>
            <a:avLst/>
            <a:gdLst/>
            <a:ahLst/>
            <a:cxnLst/>
            <a:rect l="l" t="t" r="r" b="b"/>
            <a:pathLst>
              <a:path w="8621268" h="5540375" extrusionOk="0">
                <a:moveTo>
                  <a:pt x="0" y="923417"/>
                </a:moveTo>
                <a:cubicBezTo>
                  <a:pt x="0" y="413385"/>
                  <a:pt x="413385" y="0"/>
                  <a:pt x="923417" y="0"/>
                </a:cubicBezTo>
                <a:lnTo>
                  <a:pt x="7697851" y="0"/>
                </a:lnTo>
                <a:cubicBezTo>
                  <a:pt x="8207883" y="0"/>
                  <a:pt x="8621268" y="413385"/>
                  <a:pt x="8621268" y="923417"/>
                </a:cubicBezTo>
                <a:lnTo>
                  <a:pt x="8621268" y="4616958"/>
                </a:lnTo>
                <a:cubicBezTo>
                  <a:pt x="8621268" y="5126990"/>
                  <a:pt x="8207883" y="5540375"/>
                  <a:pt x="7697851" y="5540375"/>
                </a:cubicBezTo>
                <a:lnTo>
                  <a:pt x="923417" y="5540375"/>
                </a:lnTo>
                <a:cubicBezTo>
                  <a:pt x="413385" y="5540375"/>
                  <a:pt x="0" y="5126990"/>
                  <a:pt x="0" y="46169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8"/>
          <p:cNvSpPr txBox="1"/>
          <p:nvPr/>
        </p:nvSpPr>
        <p:spPr>
          <a:xfrm>
            <a:off x="663859" y="4175662"/>
            <a:ext cx="8581395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2pPr marL="14288">
              <a:lnSpc>
                <a:spcPct val="108002"/>
              </a:lnSpc>
              <a:buNone/>
              <a:defRPr sz="3200">
                <a:solidFill>
                  <a:schemeClr val="dk1"/>
                </a:solidFill>
              </a:defRPr>
            </a:lvl2pPr>
          </a:lstStyle>
          <a:p>
            <a:pPr lvl="1"/>
            <a:r>
              <a:rPr lang="en-US" dirty="0"/>
              <a:t>ASANA</a:t>
            </a:r>
            <a:endParaRPr dirty="0"/>
          </a:p>
        </p:txBody>
      </p:sp>
      <p:sp>
        <p:nvSpPr>
          <p:cNvPr id="412" name="Google Shape;412;p58"/>
          <p:cNvSpPr/>
          <p:nvPr/>
        </p:nvSpPr>
        <p:spPr>
          <a:xfrm>
            <a:off x="16560540" y="892539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8"/>
          <p:cNvSpPr txBox="1"/>
          <p:nvPr/>
        </p:nvSpPr>
        <p:spPr>
          <a:xfrm>
            <a:off x="2613169" y="662599"/>
            <a:ext cx="1473972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rgbClr val="4EA72E"/>
                </a:solidFill>
              </a:rPr>
              <a:t>Tópico</a:t>
            </a:r>
            <a:r>
              <a:rPr lang="en-US" sz="4000" dirty="0">
                <a:solidFill>
                  <a:srgbClr val="4EA72E"/>
                </a:solidFill>
              </a:rPr>
              <a:t> 2: Ferramentas para </a:t>
            </a:r>
            <a:r>
              <a:rPr lang="en-US" sz="4000" dirty="0" err="1">
                <a:solidFill>
                  <a:srgbClr val="4EA72E"/>
                </a:solidFill>
              </a:rPr>
              <a:t>colaboração</a:t>
            </a:r>
            <a:r>
              <a:rPr lang="en-US" sz="4000" dirty="0">
                <a:solidFill>
                  <a:srgbClr val="4EA72E"/>
                </a:solidFill>
              </a:rPr>
              <a:t> </a:t>
            </a:r>
            <a:r>
              <a:rPr lang="en-US" sz="4000" dirty="0" err="1">
                <a:solidFill>
                  <a:srgbClr val="4EA72E"/>
                </a:solidFill>
              </a:rPr>
              <a:t>híbrida</a:t>
            </a:r>
            <a:r>
              <a:rPr lang="en-US" sz="4000" dirty="0">
                <a:solidFill>
                  <a:srgbClr val="4EA72E"/>
                </a:solidFill>
              </a:rPr>
              <a:t>, </a:t>
            </a:r>
            <a:r>
              <a:rPr lang="en-US" sz="4000" dirty="0" err="1">
                <a:solidFill>
                  <a:srgbClr val="4EA72E"/>
                </a:solidFill>
              </a:rPr>
              <a:t>comunicação</a:t>
            </a:r>
            <a:r>
              <a:rPr lang="en-US" sz="4000" dirty="0">
                <a:solidFill>
                  <a:srgbClr val="4EA72E"/>
                </a:solidFill>
              </a:rPr>
              <a:t> e </a:t>
            </a:r>
            <a:r>
              <a:rPr lang="en-US" sz="4000" dirty="0" err="1">
                <a:solidFill>
                  <a:srgbClr val="4EA72E"/>
                </a:solidFill>
              </a:rPr>
              <a:t>gestão</a:t>
            </a:r>
            <a:r>
              <a:rPr lang="en-US" sz="4000" dirty="0">
                <a:solidFill>
                  <a:srgbClr val="4EA72E"/>
                </a:solidFill>
              </a:rPr>
              <a:t> de </a:t>
            </a:r>
            <a:r>
              <a:rPr lang="en-US" sz="4000" dirty="0" err="1">
                <a:solidFill>
                  <a:srgbClr val="4EA72E"/>
                </a:solidFill>
              </a:rPr>
              <a:t>tarefas</a:t>
            </a:r>
            <a:endParaRPr sz="4000" dirty="0">
              <a:solidFill>
                <a:srgbClr val="4EA72E"/>
              </a:solidFill>
            </a:endParaRPr>
          </a:p>
        </p:txBody>
      </p:sp>
      <p:sp>
        <p:nvSpPr>
          <p:cNvPr id="414" name="Google Shape;414;p58"/>
          <p:cNvSpPr txBox="1"/>
          <p:nvPr/>
        </p:nvSpPr>
        <p:spPr>
          <a:xfrm>
            <a:off x="658368" y="5202704"/>
            <a:ext cx="9264910" cy="319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3813" marR="0" lvl="1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uma ferramenta de gestão de projetos abrangente, concebida para ajudar as equipas a organizar, acompanhar e gerir o seu trabalho de forma eficiente. Suporta tanto a gestão de tarefas individuais, como a colaboração em equipa, o que o torna ideal para ambientes de trabalho híbridos.</a:t>
            </a:r>
            <a:endParaRPr lang="pt-PT" sz="2400" b="0" i="0" u="none" strike="noStrike" cap="none" dirty="0">
              <a:solidFill>
                <a:srgbClr val="4EA7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8"/>
          <p:cNvSpPr/>
          <p:nvPr/>
        </p:nvSpPr>
        <p:spPr>
          <a:xfrm>
            <a:off x="10381027" y="4417478"/>
            <a:ext cx="6109045" cy="4283968"/>
          </a:xfrm>
          <a:custGeom>
            <a:avLst/>
            <a:gdLst/>
            <a:ahLst/>
            <a:cxnLst/>
            <a:rect l="l" t="t" r="r" b="b"/>
            <a:pathLst>
              <a:path w="6109045" h="4283968" extrusionOk="0">
                <a:moveTo>
                  <a:pt x="0" y="0"/>
                </a:moveTo>
                <a:lnTo>
                  <a:pt x="6109045" y="0"/>
                </a:lnTo>
                <a:lnTo>
                  <a:pt x="6109045" y="4283967"/>
                </a:lnTo>
                <a:lnTo>
                  <a:pt x="0" y="4283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63;p8">
            <a:extLst>
              <a:ext uri="{FF2B5EF4-FFF2-40B4-BE49-F238E27FC236}">
                <a16:creationId xmlns:a16="http://schemas.microsoft.com/office/drawing/2014/main" id="{9B89D98B-08E7-B9EC-ACBE-CE515492700A}"/>
              </a:ext>
            </a:extLst>
          </p:cNvPr>
          <p:cNvSpPr txBox="1"/>
          <p:nvPr/>
        </p:nvSpPr>
        <p:spPr>
          <a:xfrm>
            <a:off x="660186" y="2175105"/>
            <a:ext cx="15011854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288" marR="0" lvl="1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</a:pPr>
            <a:r>
              <a:rPr lang="pt-PT" sz="3200" b="1" i="0" u="none" strike="noStrike" cap="none" dirty="0">
                <a:solidFill>
                  <a:srgbClr val="A02B93"/>
                </a:solidFill>
                <a:latin typeface="Arial"/>
                <a:ea typeface="Arial"/>
                <a:cs typeface="Arial"/>
                <a:sym typeface="Arial"/>
              </a:rPr>
              <a:t>Ferramentas de gestão de projetos: Automatização do fluxo de trabalho</a:t>
            </a:r>
            <a:endParaRPr lang="pt-PT" sz="700" b="0" i="0" u="none" strike="noStrike" cap="none" dirty="0">
              <a:solidFill>
                <a:srgbClr val="A02B9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64;p8">
            <a:extLst>
              <a:ext uri="{FF2B5EF4-FFF2-40B4-BE49-F238E27FC236}">
                <a16:creationId xmlns:a16="http://schemas.microsoft.com/office/drawing/2014/main" id="{C8BC4649-34DC-AA44-E149-A05752E23A0C}"/>
              </a:ext>
            </a:extLst>
          </p:cNvPr>
          <p:cNvSpPr txBox="1"/>
          <p:nvPr/>
        </p:nvSpPr>
        <p:spPr>
          <a:xfrm>
            <a:off x="660186" y="2974907"/>
            <a:ext cx="8925480" cy="7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PT" sz="3200" b="1" i="0" u="none" strike="noStrike" cap="none" dirty="0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Vamos concentrar-nos em...</a:t>
            </a:r>
            <a:endParaRPr lang="pt-PT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m 4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4709C32B-A9BF-F717-DDDE-DC4A988CD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9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9"/>
          <p:cNvSpPr/>
          <p:nvPr/>
        </p:nvSpPr>
        <p:spPr>
          <a:xfrm>
            <a:off x="1516860" y="2467800"/>
            <a:ext cx="6171629" cy="6171629"/>
          </a:xfrm>
          <a:custGeom>
            <a:avLst/>
            <a:gdLst/>
            <a:ahLst/>
            <a:cxnLst/>
            <a:rect l="l" t="t" r="r" b="b"/>
            <a:pathLst>
              <a:path w="8228838" h="8228838" extrusionOk="0">
                <a:moveTo>
                  <a:pt x="0" y="1371473"/>
                </a:moveTo>
                <a:cubicBezTo>
                  <a:pt x="0" y="614045"/>
                  <a:pt x="614045" y="0"/>
                  <a:pt x="1371473" y="0"/>
                </a:cubicBezTo>
                <a:lnTo>
                  <a:pt x="6857365" y="0"/>
                </a:lnTo>
                <a:cubicBezTo>
                  <a:pt x="7614793" y="0"/>
                  <a:pt x="8228838" y="614045"/>
                  <a:pt x="8228838" y="1371473"/>
                </a:cubicBezTo>
                <a:lnTo>
                  <a:pt x="8228838" y="6857365"/>
                </a:lnTo>
                <a:cubicBezTo>
                  <a:pt x="8228838" y="7614793"/>
                  <a:pt x="7614793" y="8228838"/>
                  <a:pt x="6857365" y="8228838"/>
                </a:cubicBezTo>
                <a:lnTo>
                  <a:pt x="1371473" y="8228838"/>
                </a:lnTo>
                <a:cubicBezTo>
                  <a:pt x="614045" y="8228838"/>
                  <a:pt x="0" y="7614793"/>
                  <a:pt x="0" y="68573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9"/>
          <p:cNvSpPr txBox="1"/>
          <p:nvPr/>
        </p:nvSpPr>
        <p:spPr>
          <a:xfrm>
            <a:off x="8300537" y="2022096"/>
            <a:ext cx="9588201" cy="59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A02B93"/>
                </a:solidFill>
                <a:latin typeface="Arial"/>
                <a:ea typeface="Arial"/>
                <a:cs typeface="Arial"/>
                <a:sym typeface="Arial"/>
              </a:rPr>
              <a:t>ASANA</a:t>
            </a:r>
            <a:endParaRPr sz="800" b="0" i="0" u="none" strike="noStrike" cap="none" dirty="0">
              <a:solidFill>
                <a:srgbClr val="A02B9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59"/>
          <p:cNvSpPr txBox="1"/>
          <p:nvPr/>
        </p:nvSpPr>
        <p:spPr>
          <a:xfrm>
            <a:off x="8328454" y="6225372"/>
            <a:ext cx="13348490" cy="7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44009"/>
              </a:lnSpc>
              <a:buSzPts val="4000"/>
              <a:buNone/>
              <a:defRPr sz="3200" b="1">
                <a:solidFill>
                  <a:srgbClr val="926FB1"/>
                </a:solidFill>
              </a:defRPr>
            </a:lvl1pPr>
          </a:lstStyle>
          <a:p>
            <a:r>
              <a:rPr lang="pt-PT" dirty="0"/>
              <a:t>Descrição da atividade</a:t>
            </a:r>
          </a:p>
        </p:txBody>
      </p:sp>
      <p:sp>
        <p:nvSpPr>
          <p:cNvPr id="425" name="Google Shape;425;p59"/>
          <p:cNvSpPr txBox="1"/>
          <p:nvPr/>
        </p:nvSpPr>
        <p:spPr>
          <a:xfrm>
            <a:off x="8328453" y="7074406"/>
            <a:ext cx="8328339" cy="2662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pt-P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facilitador faz uma demonstração ao vivo do ASANA, explicando como organizar tarefas através da criação, atribuição e definição de prioridades de forma eficaz. Os participantes aprenderão a configurar equipas e gerir membros para colaboração em projetos específicos.</a:t>
            </a:r>
          </a:p>
        </p:txBody>
      </p:sp>
      <p:sp>
        <p:nvSpPr>
          <p:cNvPr id="427" name="Google Shape;427;p59"/>
          <p:cNvSpPr txBox="1"/>
          <p:nvPr/>
        </p:nvSpPr>
        <p:spPr>
          <a:xfrm>
            <a:off x="8328454" y="2714071"/>
            <a:ext cx="13348490" cy="7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PT" sz="3200" b="1" i="0" u="none" strike="noStrike" cap="none" dirty="0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Objetivo da atividade</a:t>
            </a:r>
            <a:endParaRPr lang="pt-PT"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9"/>
          <p:cNvSpPr txBox="1"/>
          <p:nvPr/>
        </p:nvSpPr>
        <p:spPr>
          <a:xfrm>
            <a:off x="8328454" y="3605181"/>
            <a:ext cx="8328339" cy="2231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spcAft>
                <a:spcPts val="600"/>
              </a:spcAft>
              <a:defRPr sz="2800">
                <a:effectLst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pPr algn="l"/>
            <a:r>
              <a:rPr lang="pt-PT" dirty="0"/>
              <a:t>Esta atividade demonstra as principais caraterísticas do ASANA, centrando-se na forma como esta ferramenta apoia a gestão e a organização de tarefas em equipas híbridas, equilibrando fluxos de trabalho síncronos e assíncronos.</a:t>
            </a:r>
          </a:p>
        </p:txBody>
      </p:sp>
      <p:sp>
        <p:nvSpPr>
          <p:cNvPr id="429" name="Google Shape;429;p59"/>
          <p:cNvSpPr/>
          <p:nvPr/>
        </p:nvSpPr>
        <p:spPr>
          <a:xfrm>
            <a:off x="2606224" y="3964828"/>
            <a:ext cx="3601498" cy="2357344"/>
          </a:xfrm>
          <a:custGeom>
            <a:avLst/>
            <a:gdLst/>
            <a:ahLst/>
            <a:cxnLst/>
            <a:rect l="l" t="t" r="r" b="b"/>
            <a:pathLst>
              <a:path w="3601498" h="2357344" extrusionOk="0">
                <a:moveTo>
                  <a:pt x="0" y="0"/>
                </a:moveTo>
                <a:lnTo>
                  <a:pt x="3601498" y="0"/>
                </a:lnTo>
                <a:lnTo>
                  <a:pt x="3601498" y="2357344"/>
                </a:lnTo>
                <a:lnTo>
                  <a:pt x="0" y="2357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0" name="Google Shape;430;p59" descr="Ampulheta 90% com preenchimento sólido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6557938" y="8250310"/>
            <a:ext cx="1383300" cy="11619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59"/>
          <p:cNvSpPr txBox="1"/>
          <p:nvPr/>
        </p:nvSpPr>
        <p:spPr>
          <a:xfrm>
            <a:off x="16610438" y="9438180"/>
            <a:ext cx="127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1" i="0" u="none" strike="noStrike" cap="none">
                <a:solidFill>
                  <a:srgbClr val="4EA72E"/>
                </a:solidFill>
                <a:latin typeface="Open Sans"/>
                <a:ea typeface="Open Sans"/>
                <a:cs typeface="Open Sans"/>
                <a:sym typeface="Open Sans"/>
              </a:rPr>
              <a:t>0h:30m</a:t>
            </a:r>
            <a:endParaRPr sz="1800" b="1" i="0" u="none" strike="noStrike" cap="none">
              <a:solidFill>
                <a:srgbClr val="4EA7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79;p10">
            <a:extLst>
              <a:ext uri="{FF2B5EF4-FFF2-40B4-BE49-F238E27FC236}">
                <a16:creationId xmlns:a16="http://schemas.microsoft.com/office/drawing/2014/main" id="{3DD3805C-FA37-7AC0-3A05-4CC0CF44B76B}"/>
              </a:ext>
            </a:extLst>
          </p:cNvPr>
          <p:cNvSpPr txBox="1"/>
          <p:nvPr/>
        </p:nvSpPr>
        <p:spPr>
          <a:xfrm>
            <a:off x="1881901" y="220833"/>
            <a:ext cx="16006837" cy="166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Atividade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spc="-110" dirty="0">
                <a:solidFill>
                  <a:srgbClr val="4EA72E"/>
                </a:solidFill>
              </a:rPr>
              <a:t>3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Apresentação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funcionalidades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ferramentas de </a:t>
            </a: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gestão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tarefasc</a:t>
            </a:r>
            <a:endParaRPr sz="5400" i="0" u="none" strike="noStrike" cap="none" spc="-110" dirty="0">
              <a:solidFill>
                <a:srgbClr val="4EA7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m 3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E17DFBD0-05C0-CD0D-D59C-744F99671D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8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8"/>
          <p:cNvSpPr/>
          <p:nvPr/>
        </p:nvSpPr>
        <p:spPr>
          <a:xfrm>
            <a:off x="11159346" y="3107386"/>
            <a:ext cx="6364344" cy="5639476"/>
          </a:xfrm>
          <a:custGeom>
            <a:avLst/>
            <a:gdLst/>
            <a:ahLst/>
            <a:cxnLst/>
            <a:rect l="l" t="t" r="r" b="b"/>
            <a:pathLst>
              <a:path w="6364344" h="5639476" extrusionOk="0">
                <a:moveTo>
                  <a:pt x="0" y="0"/>
                </a:moveTo>
                <a:lnTo>
                  <a:pt x="6364344" y="0"/>
                </a:lnTo>
                <a:lnTo>
                  <a:pt x="6364344" y="5639476"/>
                </a:lnTo>
                <a:lnTo>
                  <a:pt x="0" y="56394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8"/>
          <p:cNvSpPr txBox="1"/>
          <p:nvPr/>
        </p:nvSpPr>
        <p:spPr>
          <a:xfrm>
            <a:off x="631800" y="2352594"/>
            <a:ext cx="13348490" cy="7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lang="pt-PT" sz="3200" b="1" i="0" u="none" strike="noStrike" cap="none" dirty="0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Organização de tarefas</a:t>
            </a:r>
            <a:endParaRPr lang="pt-PT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28"/>
          <p:cNvSpPr txBox="1"/>
          <p:nvPr/>
        </p:nvSpPr>
        <p:spPr>
          <a:xfrm>
            <a:off x="631800" y="3717195"/>
            <a:ext cx="9778748" cy="365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125"/>
              </a:spcAft>
              <a:buFont typeface="Symbol" pitchFamily="2" charset="2"/>
              <a:buChar char=""/>
              <a:tabLst>
                <a:tab pos="266700" algn="l"/>
              </a:tabLst>
            </a:pPr>
            <a:r>
              <a:rPr lang="pt-P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 tarefas e </a:t>
            </a:r>
            <a:r>
              <a:rPr lang="pt-PT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subtarefas</a:t>
            </a:r>
            <a:r>
              <a:rPr lang="pt-P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podem ser criadas com uma data de conclusão definida</a:t>
            </a:r>
          </a:p>
          <a:p>
            <a:pPr marL="342900" lvl="0" indent="-342900">
              <a:lnSpc>
                <a:spcPct val="150000"/>
              </a:lnSpc>
              <a:spcAft>
                <a:spcPts val="1125"/>
              </a:spcAft>
              <a:buFont typeface="Symbol" pitchFamily="2" charset="2"/>
              <a:buChar char=""/>
              <a:tabLst>
                <a:tab pos="266700" algn="l"/>
              </a:tabLst>
            </a:pPr>
            <a:r>
              <a:rPr lang="pt-P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Também é possível adicionar tarefas não programadas </a:t>
            </a:r>
          </a:p>
          <a:p>
            <a:pPr marL="342900" lvl="0" indent="-342900">
              <a:lnSpc>
                <a:spcPct val="150000"/>
              </a:lnSpc>
              <a:spcAft>
                <a:spcPts val="1125"/>
              </a:spcAft>
              <a:buFont typeface="Symbol" pitchFamily="2" charset="2"/>
              <a:buChar char=""/>
              <a:tabLst>
                <a:tab pos="266700" algn="l"/>
              </a:tabLst>
            </a:pPr>
            <a:r>
              <a:rPr lang="pt-PT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 possível acompanhar o cronograma de cada tarefa, atribuída a diferentes membros da equipa</a:t>
            </a:r>
          </a:p>
        </p:txBody>
      </p:sp>
      <p:sp>
        <p:nvSpPr>
          <p:cNvPr id="442" name="Google Shape;442;p28"/>
          <p:cNvSpPr/>
          <p:nvPr/>
        </p:nvSpPr>
        <p:spPr>
          <a:xfrm>
            <a:off x="16406056" y="8746862"/>
            <a:ext cx="1404584" cy="901684"/>
          </a:xfrm>
          <a:custGeom>
            <a:avLst/>
            <a:gdLst/>
            <a:ahLst/>
            <a:cxnLst/>
            <a:rect l="l" t="t" r="r" b="b"/>
            <a:pathLst>
              <a:path w="3601498" h="2357344" extrusionOk="0">
                <a:moveTo>
                  <a:pt x="0" y="0"/>
                </a:moveTo>
                <a:lnTo>
                  <a:pt x="3601498" y="0"/>
                </a:lnTo>
                <a:lnTo>
                  <a:pt x="3601498" y="2357344"/>
                </a:lnTo>
                <a:lnTo>
                  <a:pt x="0" y="2357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8AF50C6F-237A-A2E1-A37D-81C5A4B56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  <p:sp>
        <p:nvSpPr>
          <p:cNvPr id="5" name="Google Shape;279;p10">
            <a:extLst>
              <a:ext uri="{FF2B5EF4-FFF2-40B4-BE49-F238E27FC236}">
                <a16:creationId xmlns:a16="http://schemas.microsoft.com/office/drawing/2014/main" id="{6DA694A6-B185-5B94-5D62-D6B229E79065}"/>
              </a:ext>
            </a:extLst>
          </p:cNvPr>
          <p:cNvSpPr txBox="1"/>
          <p:nvPr/>
        </p:nvSpPr>
        <p:spPr>
          <a:xfrm>
            <a:off x="1881901" y="220833"/>
            <a:ext cx="16006837" cy="166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Atividade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spc="-110" dirty="0">
                <a:solidFill>
                  <a:srgbClr val="4EA72E"/>
                </a:solidFill>
              </a:rPr>
              <a:t>3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Apresentação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funcionalidades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ferramentas de </a:t>
            </a: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gestão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tarefasc</a:t>
            </a:r>
            <a:endParaRPr sz="5400" i="0" u="none" strike="noStrike" cap="none" spc="-110" dirty="0">
              <a:solidFill>
                <a:srgbClr val="4EA72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9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29"/>
          <p:cNvSpPr/>
          <p:nvPr/>
        </p:nvSpPr>
        <p:spPr>
          <a:xfrm>
            <a:off x="1516860" y="2467800"/>
            <a:ext cx="6171629" cy="6171629"/>
          </a:xfrm>
          <a:custGeom>
            <a:avLst/>
            <a:gdLst/>
            <a:ahLst/>
            <a:cxnLst/>
            <a:rect l="l" t="t" r="r" b="b"/>
            <a:pathLst>
              <a:path w="8228838" h="8228838" extrusionOk="0">
                <a:moveTo>
                  <a:pt x="0" y="1371473"/>
                </a:moveTo>
                <a:cubicBezTo>
                  <a:pt x="0" y="614045"/>
                  <a:pt x="614045" y="0"/>
                  <a:pt x="1371473" y="0"/>
                </a:cubicBezTo>
                <a:lnTo>
                  <a:pt x="6857365" y="0"/>
                </a:lnTo>
                <a:cubicBezTo>
                  <a:pt x="7614793" y="0"/>
                  <a:pt x="8228838" y="614045"/>
                  <a:pt x="8228838" y="1371473"/>
                </a:cubicBezTo>
                <a:lnTo>
                  <a:pt x="8228838" y="6857365"/>
                </a:lnTo>
                <a:cubicBezTo>
                  <a:pt x="8228838" y="7614793"/>
                  <a:pt x="7614793" y="8228838"/>
                  <a:pt x="6857365" y="8228838"/>
                </a:cubicBezTo>
                <a:lnTo>
                  <a:pt x="1371473" y="8228838"/>
                </a:lnTo>
                <a:cubicBezTo>
                  <a:pt x="614045" y="8228838"/>
                  <a:pt x="0" y="7614793"/>
                  <a:pt x="0" y="68573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9"/>
          <p:cNvSpPr/>
          <p:nvPr/>
        </p:nvSpPr>
        <p:spPr>
          <a:xfrm>
            <a:off x="13253523" y="3739156"/>
            <a:ext cx="3656337" cy="3628915"/>
          </a:xfrm>
          <a:custGeom>
            <a:avLst/>
            <a:gdLst/>
            <a:ahLst/>
            <a:cxnLst/>
            <a:rect l="l" t="t" r="r" b="b"/>
            <a:pathLst>
              <a:path w="3656337" h="3628915" extrusionOk="0">
                <a:moveTo>
                  <a:pt x="0" y="0"/>
                </a:moveTo>
                <a:lnTo>
                  <a:pt x="3656337" y="0"/>
                </a:lnTo>
                <a:lnTo>
                  <a:pt x="3656337" y="3628914"/>
                </a:lnTo>
                <a:lnTo>
                  <a:pt x="0" y="36289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9"/>
          <p:cNvSpPr txBox="1"/>
          <p:nvPr/>
        </p:nvSpPr>
        <p:spPr>
          <a:xfrm>
            <a:off x="631800" y="2914453"/>
            <a:ext cx="13348490" cy="7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44009"/>
              </a:lnSpc>
              <a:buSzPts val="4699"/>
              <a:buNone/>
              <a:defRPr sz="3200" b="1">
                <a:solidFill>
                  <a:srgbClr val="926FB1"/>
                </a:solidFill>
              </a:defRPr>
            </a:lvl1pPr>
          </a:lstStyle>
          <a:p>
            <a:r>
              <a:rPr lang="pt-PT" dirty="0"/>
              <a:t>Criação de equipas</a:t>
            </a:r>
          </a:p>
        </p:txBody>
      </p:sp>
      <p:sp>
        <p:nvSpPr>
          <p:cNvPr id="452" name="Google Shape;452;p29"/>
          <p:cNvSpPr txBox="1"/>
          <p:nvPr/>
        </p:nvSpPr>
        <p:spPr>
          <a:xfrm>
            <a:off x="631800" y="3788896"/>
            <a:ext cx="12070946" cy="379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just">
              <a:lnSpc>
                <a:spcPct val="150000"/>
              </a:lnSpc>
              <a:spcAft>
                <a:spcPts val="1125"/>
              </a:spcAft>
              <a:buFont typeface="Symbol" pitchFamily="2" charset="2"/>
              <a:buChar char=""/>
              <a:tabLst>
                <a:tab pos="266700" algn="l"/>
              </a:tabLst>
              <a:defRPr sz="2800">
                <a:effectLst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pPr algn="l"/>
            <a:r>
              <a:rPr lang="pt-PT" dirty="0"/>
              <a:t>Permite criar uma equipa com os membros da sua escolha</a:t>
            </a:r>
          </a:p>
          <a:p>
            <a:pPr algn="l"/>
            <a:r>
              <a:rPr lang="pt-PT" dirty="0"/>
              <a:t>Pode partilhar um projeto e colaborar em tempo real</a:t>
            </a:r>
          </a:p>
          <a:p>
            <a:pPr algn="l"/>
            <a:r>
              <a:rPr lang="pt-PT" spc="-70" dirty="0"/>
              <a:t>É possível pesquisar e aderir a diferentes equipas, através do motor de busca</a:t>
            </a:r>
          </a:p>
          <a:p>
            <a:pPr algn="l"/>
            <a:r>
              <a:rPr lang="pt-PT" dirty="0"/>
              <a:t>Existe uma visão geral comum, com um calendário partilhado e mensagens integradas</a:t>
            </a:r>
          </a:p>
        </p:txBody>
      </p:sp>
      <p:sp>
        <p:nvSpPr>
          <p:cNvPr id="3" name="Google Shape;442;p28">
            <a:extLst>
              <a:ext uri="{FF2B5EF4-FFF2-40B4-BE49-F238E27FC236}">
                <a16:creationId xmlns:a16="http://schemas.microsoft.com/office/drawing/2014/main" id="{8EBC8D75-FEBA-995E-41B7-7B2FEAC948EF}"/>
              </a:ext>
            </a:extLst>
          </p:cNvPr>
          <p:cNvSpPr/>
          <p:nvPr/>
        </p:nvSpPr>
        <p:spPr>
          <a:xfrm>
            <a:off x="16406056" y="8746862"/>
            <a:ext cx="1404584" cy="901684"/>
          </a:xfrm>
          <a:custGeom>
            <a:avLst/>
            <a:gdLst/>
            <a:ahLst/>
            <a:cxnLst/>
            <a:rect l="l" t="t" r="r" b="b"/>
            <a:pathLst>
              <a:path w="3601498" h="2357344" extrusionOk="0">
                <a:moveTo>
                  <a:pt x="0" y="0"/>
                </a:moveTo>
                <a:lnTo>
                  <a:pt x="3601498" y="0"/>
                </a:lnTo>
                <a:lnTo>
                  <a:pt x="3601498" y="2357344"/>
                </a:lnTo>
                <a:lnTo>
                  <a:pt x="0" y="2357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m 3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D9D39D71-260C-0BE5-5B73-A5D238B313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  <p:sp>
        <p:nvSpPr>
          <p:cNvPr id="5" name="Google Shape;279;p10">
            <a:extLst>
              <a:ext uri="{FF2B5EF4-FFF2-40B4-BE49-F238E27FC236}">
                <a16:creationId xmlns:a16="http://schemas.microsoft.com/office/drawing/2014/main" id="{50DF39C2-4E24-25C2-66DF-2C4274CEDFF4}"/>
              </a:ext>
            </a:extLst>
          </p:cNvPr>
          <p:cNvSpPr txBox="1"/>
          <p:nvPr/>
        </p:nvSpPr>
        <p:spPr>
          <a:xfrm>
            <a:off x="1881901" y="220833"/>
            <a:ext cx="16006837" cy="166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Atividade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spc="-110" dirty="0">
                <a:solidFill>
                  <a:srgbClr val="4EA72E"/>
                </a:solidFill>
              </a:rPr>
              <a:t>3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Apresentação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funcionalidades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ferramentas de </a:t>
            </a: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gestão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tarefasc</a:t>
            </a:r>
            <a:endParaRPr sz="5400" i="0" u="none" strike="noStrike" cap="none" spc="-110" dirty="0">
              <a:solidFill>
                <a:srgbClr val="4EA72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0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30"/>
          <p:cNvSpPr/>
          <p:nvPr/>
        </p:nvSpPr>
        <p:spPr>
          <a:xfrm>
            <a:off x="1516860" y="2467800"/>
            <a:ext cx="6171629" cy="6171629"/>
          </a:xfrm>
          <a:custGeom>
            <a:avLst/>
            <a:gdLst/>
            <a:ahLst/>
            <a:cxnLst/>
            <a:rect l="l" t="t" r="r" b="b"/>
            <a:pathLst>
              <a:path w="8228838" h="8228838" extrusionOk="0">
                <a:moveTo>
                  <a:pt x="0" y="1371473"/>
                </a:moveTo>
                <a:cubicBezTo>
                  <a:pt x="0" y="614045"/>
                  <a:pt x="614045" y="0"/>
                  <a:pt x="1371473" y="0"/>
                </a:cubicBezTo>
                <a:lnTo>
                  <a:pt x="6857365" y="0"/>
                </a:lnTo>
                <a:cubicBezTo>
                  <a:pt x="7614793" y="0"/>
                  <a:pt x="8228838" y="614045"/>
                  <a:pt x="8228838" y="1371473"/>
                </a:cubicBezTo>
                <a:lnTo>
                  <a:pt x="8228838" y="6857365"/>
                </a:lnTo>
                <a:cubicBezTo>
                  <a:pt x="8228838" y="7614793"/>
                  <a:pt x="7614793" y="8228838"/>
                  <a:pt x="6857365" y="8228838"/>
                </a:cubicBezTo>
                <a:lnTo>
                  <a:pt x="1371473" y="8228838"/>
                </a:lnTo>
                <a:cubicBezTo>
                  <a:pt x="614045" y="8228838"/>
                  <a:pt x="0" y="7614793"/>
                  <a:pt x="0" y="68573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0"/>
          <p:cNvSpPr txBox="1"/>
          <p:nvPr/>
        </p:nvSpPr>
        <p:spPr>
          <a:xfrm>
            <a:off x="631799" y="2495204"/>
            <a:ext cx="13348490" cy="7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44009"/>
              </a:lnSpc>
              <a:buSzPts val="4699"/>
              <a:buNone/>
              <a:defRPr sz="3200" b="1">
                <a:solidFill>
                  <a:srgbClr val="926FB1"/>
                </a:solidFill>
              </a:defRPr>
            </a:lvl1pPr>
          </a:lstStyle>
          <a:p>
            <a:r>
              <a:rPr lang="pt-PT" dirty="0"/>
              <a:t>Gestão de tarefas</a:t>
            </a:r>
          </a:p>
        </p:txBody>
      </p:sp>
      <p:sp>
        <p:nvSpPr>
          <p:cNvPr id="463" name="Google Shape;463;p30"/>
          <p:cNvSpPr txBox="1"/>
          <p:nvPr/>
        </p:nvSpPr>
        <p:spPr>
          <a:xfrm>
            <a:off x="631799" y="3376958"/>
            <a:ext cx="12589931" cy="444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42900" indent="-342900" algn="just">
              <a:lnSpc>
                <a:spcPct val="150000"/>
              </a:lnSpc>
              <a:spcAft>
                <a:spcPts val="1125"/>
              </a:spcAft>
              <a:buFont typeface="Symbol" pitchFamily="2" charset="2"/>
              <a:buChar char=""/>
              <a:tabLst>
                <a:tab pos="266700" algn="l"/>
              </a:tabLst>
              <a:defRPr sz="2800">
                <a:effectLst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pPr marL="342900" lvl="0" indent="-342900" algn="l">
              <a:lnSpc>
                <a:spcPct val="150000"/>
              </a:lnSpc>
              <a:spcAft>
                <a:spcPts val="1125"/>
              </a:spcAft>
              <a:buFont typeface="Symbol" pitchFamily="2" charset="2"/>
              <a:buChar char=""/>
              <a:tabLst>
                <a:tab pos="266700" algn="l"/>
              </a:tabLst>
            </a:pP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Utilização do calendário para acompanhar datas importantes dos projetos</a:t>
            </a:r>
          </a:p>
          <a:p>
            <a:pPr marL="342900" lvl="0" indent="-342900" algn="l">
              <a:lnSpc>
                <a:spcPct val="150000"/>
              </a:lnSpc>
              <a:spcAft>
                <a:spcPts val="1125"/>
              </a:spcAft>
              <a:buFont typeface="Symbol" pitchFamily="2" charset="2"/>
              <a:buChar char=""/>
              <a:tabLst>
                <a:tab pos="266700" algn="l"/>
              </a:tabLst>
            </a:pP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Opção de visualização em modo quadro, para acompanhar o progresso das tarefas em curso</a:t>
            </a:r>
          </a:p>
          <a:p>
            <a:pPr marL="342900" lvl="0" indent="-342900" algn="l">
              <a:lnSpc>
                <a:spcPct val="150000"/>
              </a:lnSpc>
              <a:spcAft>
                <a:spcPts val="1125"/>
              </a:spcAft>
              <a:buFont typeface="Symbol" pitchFamily="2" charset="2"/>
              <a:buChar char=""/>
              <a:tabLst>
                <a:tab pos="266700" algn="l"/>
              </a:tabLst>
            </a:pP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Manter um registo de quem está responsável por cada projeto ou tarefas</a:t>
            </a:r>
          </a:p>
          <a:p>
            <a:pPr marL="342900" lvl="0" indent="-342900" algn="l">
              <a:lnSpc>
                <a:spcPct val="150000"/>
              </a:lnSpc>
              <a:spcAft>
                <a:spcPts val="1125"/>
              </a:spcAft>
              <a:buFont typeface="Symbol" pitchFamily="2" charset="2"/>
              <a:buChar char=""/>
              <a:tabLst>
                <a:tab pos="266700" algn="l"/>
              </a:tabLst>
            </a:pPr>
            <a:r>
              <a:rPr lang="pt-PT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Desenvolver diferentes secções e categorias, permitindo gerir prioridades e fases de desenvolvimento de forma mais eficiente</a:t>
            </a:r>
          </a:p>
        </p:txBody>
      </p:sp>
      <p:sp>
        <p:nvSpPr>
          <p:cNvPr id="465" name="Google Shape;465;p30"/>
          <p:cNvSpPr/>
          <p:nvPr/>
        </p:nvSpPr>
        <p:spPr>
          <a:xfrm>
            <a:off x="13454397" y="4265805"/>
            <a:ext cx="3534687" cy="3235537"/>
          </a:xfrm>
          <a:custGeom>
            <a:avLst/>
            <a:gdLst/>
            <a:ahLst/>
            <a:cxnLst/>
            <a:rect l="l" t="t" r="r" b="b"/>
            <a:pathLst>
              <a:path w="4887210" h="4471797" extrusionOk="0">
                <a:moveTo>
                  <a:pt x="0" y="0"/>
                </a:moveTo>
                <a:lnTo>
                  <a:pt x="4887210" y="0"/>
                </a:lnTo>
                <a:lnTo>
                  <a:pt x="4887210" y="4471797"/>
                </a:lnTo>
                <a:lnTo>
                  <a:pt x="0" y="44717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442;p28">
            <a:extLst>
              <a:ext uri="{FF2B5EF4-FFF2-40B4-BE49-F238E27FC236}">
                <a16:creationId xmlns:a16="http://schemas.microsoft.com/office/drawing/2014/main" id="{23D669E9-7207-FB08-4B29-CAC46470C014}"/>
              </a:ext>
            </a:extLst>
          </p:cNvPr>
          <p:cNvSpPr/>
          <p:nvPr/>
        </p:nvSpPr>
        <p:spPr>
          <a:xfrm>
            <a:off x="16406056" y="8746862"/>
            <a:ext cx="1404584" cy="901684"/>
          </a:xfrm>
          <a:custGeom>
            <a:avLst/>
            <a:gdLst/>
            <a:ahLst/>
            <a:cxnLst/>
            <a:rect l="l" t="t" r="r" b="b"/>
            <a:pathLst>
              <a:path w="3601498" h="2357344" extrusionOk="0">
                <a:moveTo>
                  <a:pt x="0" y="0"/>
                </a:moveTo>
                <a:lnTo>
                  <a:pt x="3601498" y="0"/>
                </a:lnTo>
                <a:lnTo>
                  <a:pt x="3601498" y="2357344"/>
                </a:lnTo>
                <a:lnTo>
                  <a:pt x="0" y="2357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m 3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9871DF84-C98A-C3A8-7408-0F22B16136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  <p:sp>
        <p:nvSpPr>
          <p:cNvPr id="5" name="Google Shape;279;p10">
            <a:extLst>
              <a:ext uri="{FF2B5EF4-FFF2-40B4-BE49-F238E27FC236}">
                <a16:creationId xmlns:a16="http://schemas.microsoft.com/office/drawing/2014/main" id="{6A1BD765-56F4-2A5F-26D9-2C896FE714EB}"/>
              </a:ext>
            </a:extLst>
          </p:cNvPr>
          <p:cNvSpPr txBox="1"/>
          <p:nvPr/>
        </p:nvSpPr>
        <p:spPr>
          <a:xfrm>
            <a:off x="1881901" y="220833"/>
            <a:ext cx="16006837" cy="166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Atividade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spc="-110" dirty="0">
                <a:solidFill>
                  <a:srgbClr val="4EA72E"/>
                </a:solidFill>
              </a:rPr>
              <a:t>3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Apresentação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funcionalidades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ferramentas de </a:t>
            </a: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gestão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tarefasc</a:t>
            </a:r>
            <a:endParaRPr sz="5400" i="0" u="none" strike="noStrike" cap="none" spc="-110" dirty="0">
              <a:solidFill>
                <a:srgbClr val="4EA72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4746078ff3_0_93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g34746078ff3_0_93"/>
          <p:cNvSpPr txBox="1"/>
          <p:nvPr/>
        </p:nvSpPr>
        <p:spPr>
          <a:xfrm>
            <a:off x="631800" y="2433230"/>
            <a:ext cx="13348500" cy="7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44009"/>
              </a:lnSpc>
              <a:buSzPts val="4699"/>
              <a:buNone/>
              <a:defRPr sz="3200" b="1">
                <a:solidFill>
                  <a:srgbClr val="926FB1"/>
                </a:solidFill>
              </a:defRPr>
            </a:lvl1pPr>
          </a:lstStyle>
          <a:p>
            <a:r>
              <a:rPr lang="pt-PT" dirty="0"/>
              <a:t> Como criar um novo projeto com a ASANA AI?</a:t>
            </a:r>
          </a:p>
        </p:txBody>
      </p:sp>
      <p:sp>
        <p:nvSpPr>
          <p:cNvPr id="474" name="Google Shape;474;g34746078ff3_0_93"/>
          <p:cNvSpPr txBox="1"/>
          <p:nvPr/>
        </p:nvSpPr>
        <p:spPr>
          <a:xfrm>
            <a:off x="631799" y="3732867"/>
            <a:ext cx="8981757" cy="444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42900" indent="-342900" algn="just">
              <a:lnSpc>
                <a:spcPct val="150000"/>
              </a:lnSpc>
              <a:spcAft>
                <a:spcPts val="1125"/>
              </a:spcAft>
              <a:buFont typeface="Symbol" pitchFamily="2" charset="2"/>
              <a:buChar char=""/>
              <a:tabLst>
                <a:tab pos="266700" algn="l"/>
              </a:tabLst>
              <a:defRPr sz="2800">
                <a:effectLst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pPr algn="l"/>
            <a:r>
              <a:rPr lang="pt-PT" dirty="0"/>
              <a:t>Clique no botão </a:t>
            </a:r>
            <a:r>
              <a:rPr lang="pt-PT" b="1" dirty="0"/>
              <a:t>Adicionar rapidamente</a:t>
            </a:r>
          </a:p>
          <a:p>
            <a:pPr algn="l"/>
            <a:r>
              <a:rPr lang="pt-PT" dirty="0"/>
              <a:t>Selecionar </a:t>
            </a:r>
            <a:r>
              <a:rPr lang="pt-PT" b="1" dirty="0"/>
              <a:t>projeto</a:t>
            </a:r>
          </a:p>
          <a:p>
            <a:pPr algn="l"/>
            <a:r>
              <a:rPr lang="pt-PT" dirty="0"/>
              <a:t>Um novo ecrã apresenta-lhe três opções: criar um projeto em branco, utilizar um modelo ou importar uma folha de cálculo</a:t>
            </a:r>
          </a:p>
          <a:p>
            <a:pPr algn="l"/>
            <a:r>
              <a:rPr lang="pt-PT" dirty="0"/>
              <a:t>Clique em </a:t>
            </a:r>
            <a:r>
              <a:rPr lang="pt-PT" b="1" dirty="0"/>
              <a:t>Projeto em branco </a:t>
            </a:r>
            <a:r>
              <a:rPr lang="pt-PT" dirty="0"/>
              <a:t>para começar do zero</a:t>
            </a:r>
          </a:p>
        </p:txBody>
      </p:sp>
      <p:pic>
        <p:nvPicPr>
          <p:cNvPr id="477" name="Google Shape;477;g34746078ff3_0_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68001" y="5518060"/>
            <a:ext cx="4600725" cy="2785375"/>
          </a:xfrm>
          <a:prstGeom prst="rect">
            <a:avLst/>
          </a:prstGeom>
          <a:noFill/>
          <a:ln w="76200" cap="flat" cmpd="sng">
            <a:solidFill>
              <a:srgbClr val="9D76B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78" name="Google Shape;478;g34746078ff3_0_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37970" y="3634349"/>
            <a:ext cx="4228845" cy="2528638"/>
          </a:xfrm>
          <a:prstGeom prst="rect">
            <a:avLst/>
          </a:prstGeom>
          <a:noFill/>
          <a:ln w="76200" cap="flat" cmpd="sng">
            <a:solidFill>
              <a:srgbClr val="9D76B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" name="Google Shape;442;p28">
            <a:extLst>
              <a:ext uri="{FF2B5EF4-FFF2-40B4-BE49-F238E27FC236}">
                <a16:creationId xmlns:a16="http://schemas.microsoft.com/office/drawing/2014/main" id="{5C5A25D5-0E9F-D12B-CF0F-10BD68843C96}"/>
              </a:ext>
            </a:extLst>
          </p:cNvPr>
          <p:cNvSpPr/>
          <p:nvPr/>
        </p:nvSpPr>
        <p:spPr>
          <a:xfrm>
            <a:off x="16406056" y="8746862"/>
            <a:ext cx="1404584" cy="901684"/>
          </a:xfrm>
          <a:custGeom>
            <a:avLst/>
            <a:gdLst/>
            <a:ahLst/>
            <a:cxnLst/>
            <a:rect l="l" t="t" r="r" b="b"/>
            <a:pathLst>
              <a:path w="3601498" h="2357344" extrusionOk="0">
                <a:moveTo>
                  <a:pt x="0" y="0"/>
                </a:moveTo>
                <a:lnTo>
                  <a:pt x="3601498" y="0"/>
                </a:lnTo>
                <a:lnTo>
                  <a:pt x="3601498" y="2357344"/>
                </a:lnTo>
                <a:lnTo>
                  <a:pt x="0" y="2357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m 3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D18B448E-584A-E539-E80B-4CA7C6BBE7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  <p:sp>
        <p:nvSpPr>
          <p:cNvPr id="5" name="Google Shape;279;p10">
            <a:extLst>
              <a:ext uri="{FF2B5EF4-FFF2-40B4-BE49-F238E27FC236}">
                <a16:creationId xmlns:a16="http://schemas.microsoft.com/office/drawing/2014/main" id="{8C18DD6C-637C-EFF4-3E2A-FAE8BFD14C92}"/>
              </a:ext>
            </a:extLst>
          </p:cNvPr>
          <p:cNvSpPr txBox="1"/>
          <p:nvPr/>
        </p:nvSpPr>
        <p:spPr>
          <a:xfrm>
            <a:off x="1881901" y="220833"/>
            <a:ext cx="16006837" cy="166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Atividade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spc="-110" dirty="0">
                <a:solidFill>
                  <a:srgbClr val="4EA72E"/>
                </a:solidFill>
              </a:rPr>
              <a:t>3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Apresentação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funcionalidades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ferramentas de </a:t>
            </a: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gestão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tarefasc</a:t>
            </a:r>
            <a:endParaRPr sz="5400" i="0" u="none" strike="noStrike" cap="none" spc="-110" dirty="0">
              <a:solidFill>
                <a:srgbClr val="4EA72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/>
          <p:nvPr/>
        </p:nvSpPr>
        <p:spPr>
          <a:xfrm>
            <a:off x="6183087" y="4288238"/>
            <a:ext cx="11647713" cy="2400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defTabSz="1371600">
              <a:lnSpc>
                <a:spcPct val="90000"/>
              </a:lnSpc>
              <a:buClr>
                <a:srgbClr val="A02B93"/>
              </a:buClr>
              <a:buSzPts val="3600"/>
            </a:pPr>
            <a:r>
              <a:rPr lang="pt-PT" sz="5400" dirty="0">
                <a:solidFill>
                  <a:srgbClr val="A02B93"/>
                </a:solidFill>
              </a:rPr>
              <a:t>Tópico 1</a:t>
            </a:r>
            <a:br>
              <a:rPr lang="pt-PT" sz="5400" dirty="0">
                <a:solidFill>
                  <a:srgbClr val="A02B93"/>
                </a:solidFill>
              </a:rPr>
            </a:br>
            <a:r>
              <a:rPr lang="pt-PT" sz="5400" b="1" dirty="0">
                <a:solidFill>
                  <a:schemeClr val="accent5"/>
                </a:solidFill>
              </a:rPr>
              <a:t>P</a:t>
            </a:r>
            <a:r>
              <a:rPr lang="pt-PT" sz="54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apel da tecnologia no trabalho híbrido</a:t>
            </a:r>
            <a:endParaRPr lang="pt-PT" sz="5400" dirty="0"/>
          </a:p>
          <a:p>
            <a:pPr defTabSz="1371600">
              <a:lnSpc>
                <a:spcPct val="90000"/>
              </a:lnSpc>
              <a:buClr>
                <a:srgbClr val="A02B93"/>
              </a:buClr>
              <a:buSzPts val="3600"/>
            </a:pPr>
            <a:endParaRPr lang="pt-PT" sz="2100" b="1" dirty="0"/>
          </a:p>
        </p:txBody>
      </p:sp>
      <p:pic>
        <p:nvPicPr>
          <p:cNvPr id="134" name="Google Shape;134;p3" descr="A logo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147" y="2904425"/>
            <a:ext cx="5072718" cy="447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AF8D4707-55CD-4084-C6F5-A38456C25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59" y="9292035"/>
            <a:ext cx="2767724" cy="49518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4746078ff3_0_109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g34746078ff3_0_109"/>
          <p:cNvSpPr txBox="1"/>
          <p:nvPr/>
        </p:nvSpPr>
        <p:spPr>
          <a:xfrm>
            <a:off x="631799" y="3564305"/>
            <a:ext cx="7548373" cy="393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42900" indent="-342900" algn="just">
              <a:lnSpc>
                <a:spcPct val="150000"/>
              </a:lnSpc>
              <a:spcAft>
                <a:spcPts val="1125"/>
              </a:spcAft>
              <a:buFont typeface="Symbol" pitchFamily="2" charset="2"/>
              <a:buChar char=""/>
              <a:tabLst>
                <a:tab pos="266700" algn="l"/>
              </a:tabLst>
              <a:defRPr sz="2800">
                <a:effectLst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pPr algn="l">
              <a:buSzPts val="3600"/>
            </a:pPr>
            <a:r>
              <a:rPr lang="pt-PT" dirty="0"/>
              <a:t>Escrever o nome do projeto </a:t>
            </a:r>
          </a:p>
          <a:p>
            <a:pPr algn="l">
              <a:buSzPts val="3600"/>
            </a:pPr>
            <a:r>
              <a:rPr lang="pt-PT" dirty="0"/>
              <a:t>Clique em </a:t>
            </a:r>
            <a:r>
              <a:rPr lang="pt-PT" b="1" dirty="0"/>
              <a:t>Configurar com ASANA AI</a:t>
            </a:r>
          </a:p>
          <a:p>
            <a:pPr marL="0" indent="0" algn="l">
              <a:buSzPts val="3600"/>
              <a:buNone/>
            </a:pPr>
            <a:endParaRPr lang="pt-PT" b="1" dirty="0"/>
          </a:p>
          <a:p>
            <a:pPr algn="l">
              <a:buSzPts val="3600"/>
            </a:pPr>
            <a:r>
              <a:rPr lang="pt-PT" dirty="0"/>
              <a:t>Descrever como pretende utilizar este projeto</a:t>
            </a:r>
          </a:p>
          <a:p>
            <a:pPr algn="l">
              <a:buSzPts val="3600"/>
            </a:pPr>
            <a:r>
              <a:rPr lang="pt-PT" dirty="0"/>
              <a:t>Clique em </a:t>
            </a:r>
            <a:r>
              <a:rPr lang="pt-PT" b="1" dirty="0"/>
              <a:t>Gerar pré-visualização</a:t>
            </a:r>
          </a:p>
        </p:txBody>
      </p:sp>
      <p:sp>
        <p:nvSpPr>
          <p:cNvPr id="3" name="Google Shape;442;p28">
            <a:extLst>
              <a:ext uri="{FF2B5EF4-FFF2-40B4-BE49-F238E27FC236}">
                <a16:creationId xmlns:a16="http://schemas.microsoft.com/office/drawing/2014/main" id="{DC13A32D-58FF-ADD6-0FCC-B9928A8F85C7}"/>
              </a:ext>
            </a:extLst>
          </p:cNvPr>
          <p:cNvSpPr/>
          <p:nvPr/>
        </p:nvSpPr>
        <p:spPr>
          <a:xfrm>
            <a:off x="16406056" y="8746862"/>
            <a:ext cx="1404584" cy="901684"/>
          </a:xfrm>
          <a:custGeom>
            <a:avLst/>
            <a:gdLst/>
            <a:ahLst/>
            <a:cxnLst/>
            <a:rect l="l" t="t" r="r" b="b"/>
            <a:pathLst>
              <a:path w="3601498" h="2357344" extrusionOk="0">
                <a:moveTo>
                  <a:pt x="0" y="0"/>
                </a:moveTo>
                <a:lnTo>
                  <a:pt x="3601498" y="0"/>
                </a:lnTo>
                <a:lnTo>
                  <a:pt x="3601498" y="2357344"/>
                </a:lnTo>
                <a:lnTo>
                  <a:pt x="0" y="2357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73;g34746078ff3_0_93">
            <a:extLst>
              <a:ext uri="{FF2B5EF4-FFF2-40B4-BE49-F238E27FC236}">
                <a16:creationId xmlns:a16="http://schemas.microsoft.com/office/drawing/2014/main" id="{F1CA6368-C66D-7490-1674-106A0303C3C1}"/>
              </a:ext>
            </a:extLst>
          </p:cNvPr>
          <p:cNvSpPr txBox="1"/>
          <p:nvPr/>
        </p:nvSpPr>
        <p:spPr>
          <a:xfrm>
            <a:off x="631800" y="2433230"/>
            <a:ext cx="13348500" cy="7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44009"/>
              </a:lnSpc>
              <a:buSzPts val="4699"/>
              <a:buNone/>
              <a:defRPr sz="3200" b="1">
                <a:solidFill>
                  <a:srgbClr val="926FB1"/>
                </a:solidFill>
              </a:defRPr>
            </a:lvl1pPr>
          </a:lstStyle>
          <a:p>
            <a:r>
              <a:rPr lang="pt-PT" dirty="0"/>
              <a:t> Como criar um novo projeto com a ASANA AI?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6F8A50EF-523D-9708-335A-130CDDC92155}"/>
              </a:ext>
            </a:extLst>
          </p:cNvPr>
          <p:cNvGrpSpPr/>
          <p:nvPr/>
        </p:nvGrpSpPr>
        <p:grpSpPr>
          <a:xfrm>
            <a:off x="11673148" y="6014093"/>
            <a:ext cx="5000925" cy="2872803"/>
            <a:chOff x="8979375" y="3821775"/>
            <a:chExt cx="8122751" cy="4666149"/>
          </a:xfrm>
        </p:grpSpPr>
        <p:pic>
          <p:nvPicPr>
            <p:cNvPr id="7" name="Google Shape;496;g34746078ff3_0_130">
              <a:extLst>
                <a:ext uri="{FF2B5EF4-FFF2-40B4-BE49-F238E27FC236}">
                  <a16:creationId xmlns:a16="http://schemas.microsoft.com/office/drawing/2014/main" id="{69CA24F8-41BB-1697-C5AC-FCA8100CDAAD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979375" y="3821775"/>
              <a:ext cx="8122751" cy="4666149"/>
            </a:xfrm>
            <a:prstGeom prst="rect">
              <a:avLst/>
            </a:prstGeom>
            <a:noFill/>
            <a:ln w="76200" cap="flat" cmpd="sng">
              <a:solidFill>
                <a:srgbClr val="9D76B4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8" name="Google Shape;502;g34746078ff3_0_130">
              <a:extLst>
                <a:ext uri="{FF2B5EF4-FFF2-40B4-BE49-F238E27FC236}">
                  <a16:creationId xmlns:a16="http://schemas.microsoft.com/office/drawing/2014/main" id="{72060D7C-2298-7C20-2F69-6A24B01778BA}"/>
                </a:ext>
              </a:extLst>
            </p:cNvPr>
            <p:cNvSpPr/>
            <p:nvPr/>
          </p:nvSpPr>
          <p:spPr>
            <a:xfrm>
              <a:off x="9017225" y="6042150"/>
              <a:ext cx="3253800" cy="9114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" name="Google Shape;503;g34746078ff3_0_130">
              <a:extLst>
                <a:ext uri="{FF2B5EF4-FFF2-40B4-BE49-F238E27FC236}">
                  <a16:creationId xmlns:a16="http://schemas.microsoft.com/office/drawing/2014/main" id="{95D7C265-C94D-92FB-57C6-29BB6D17800F}"/>
                </a:ext>
              </a:extLst>
            </p:cNvPr>
            <p:cNvCxnSpPr/>
            <p:nvPr/>
          </p:nvCxnSpPr>
          <p:spPr>
            <a:xfrm rot="10800000">
              <a:off x="11960750" y="7558800"/>
              <a:ext cx="202200" cy="3852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8DFCA4E7-9B7A-8651-7111-091AA3AABFF0}"/>
              </a:ext>
            </a:extLst>
          </p:cNvPr>
          <p:cNvGrpSpPr/>
          <p:nvPr/>
        </p:nvGrpSpPr>
        <p:grpSpPr>
          <a:xfrm>
            <a:off x="10107830" y="3145597"/>
            <a:ext cx="5385702" cy="2872803"/>
            <a:chOff x="9069250" y="3786675"/>
            <a:chExt cx="8105524" cy="4461395"/>
          </a:xfrm>
        </p:grpSpPr>
        <p:pic>
          <p:nvPicPr>
            <p:cNvPr id="11" name="Google Shape;488;g34746078ff3_0_109">
              <a:extLst>
                <a:ext uri="{FF2B5EF4-FFF2-40B4-BE49-F238E27FC236}">
                  <a16:creationId xmlns:a16="http://schemas.microsoft.com/office/drawing/2014/main" id="{C29FABF6-AC9B-9EE8-2845-7F629510FF37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069250" y="3786675"/>
              <a:ext cx="8105524" cy="4461395"/>
            </a:xfrm>
            <a:prstGeom prst="rect">
              <a:avLst/>
            </a:prstGeom>
            <a:noFill/>
            <a:ln w="76200" cap="flat" cmpd="sng">
              <a:solidFill>
                <a:srgbClr val="9D76B4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2" name="Google Shape;489;g34746078ff3_0_109">
              <a:extLst>
                <a:ext uri="{FF2B5EF4-FFF2-40B4-BE49-F238E27FC236}">
                  <a16:creationId xmlns:a16="http://schemas.microsoft.com/office/drawing/2014/main" id="{07771A27-9CA6-FF60-532E-BD6E7141CB06}"/>
                </a:ext>
              </a:extLst>
            </p:cNvPr>
            <p:cNvSpPr/>
            <p:nvPr/>
          </p:nvSpPr>
          <p:spPr>
            <a:xfrm>
              <a:off x="9265700" y="5711700"/>
              <a:ext cx="3107700" cy="9114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" name="Imagem 1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97101DC8-3C3B-D084-BD89-663D7A1A74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  <p:sp>
        <p:nvSpPr>
          <p:cNvPr id="5" name="Google Shape;279;p10">
            <a:extLst>
              <a:ext uri="{FF2B5EF4-FFF2-40B4-BE49-F238E27FC236}">
                <a16:creationId xmlns:a16="http://schemas.microsoft.com/office/drawing/2014/main" id="{167F053C-958C-227E-D635-685ABDBAA374}"/>
              </a:ext>
            </a:extLst>
          </p:cNvPr>
          <p:cNvSpPr txBox="1"/>
          <p:nvPr/>
        </p:nvSpPr>
        <p:spPr>
          <a:xfrm>
            <a:off x="1881901" y="220833"/>
            <a:ext cx="16006837" cy="166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Atividade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spc="-110" dirty="0">
                <a:solidFill>
                  <a:srgbClr val="4EA72E"/>
                </a:solidFill>
              </a:rPr>
              <a:t>3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Apresentação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funcionalidades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ferramentas de </a:t>
            </a: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gestão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tarefasc</a:t>
            </a:r>
            <a:endParaRPr sz="5400" i="0" u="none" strike="noStrike" cap="none" spc="-110" dirty="0">
              <a:solidFill>
                <a:srgbClr val="4EA72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4746078ff3_0_144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g34746078ff3_0_144"/>
          <p:cNvSpPr txBox="1"/>
          <p:nvPr/>
        </p:nvSpPr>
        <p:spPr>
          <a:xfrm>
            <a:off x="631800" y="2543321"/>
            <a:ext cx="13348500" cy="7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44009"/>
              </a:lnSpc>
              <a:buSzPts val="4699"/>
              <a:buNone/>
              <a:defRPr sz="3200" b="1">
                <a:solidFill>
                  <a:srgbClr val="926FB1"/>
                </a:solidFill>
              </a:defRPr>
            </a:lvl1pPr>
          </a:lstStyle>
          <a:p>
            <a:r>
              <a:rPr lang="pt-PT" dirty="0"/>
              <a:t>  Como criar um novo projeto com a ASANA AI?</a:t>
            </a:r>
          </a:p>
        </p:txBody>
      </p:sp>
      <p:sp>
        <p:nvSpPr>
          <p:cNvPr id="512" name="Google Shape;512;g34746078ff3_0_144"/>
          <p:cNvSpPr txBox="1"/>
          <p:nvPr/>
        </p:nvSpPr>
        <p:spPr>
          <a:xfrm>
            <a:off x="631800" y="4120623"/>
            <a:ext cx="6459600" cy="279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57200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pt-PT" sz="2800" dirty="0">
                <a:solidFill>
                  <a:schemeClr val="dk1"/>
                </a:solidFill>
              </a:rPr>
              <a:t>Clique em </a:t>
            </a:r>
            <a:r>
              <a:rPr lang="pt-PT" sz="2800" b="1" dirty="0">
                <a:solidFill>
                  <a:schemeClr val="dk1"/>
                </a:solidFill>
              </a:rPr>
              <a:t>Criar projeto</a:t>
            </a:r>
          </a:p>
          <a:p>
            <a:pPr marL="457200" lvl="0" indent="0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2800" b="1" dirty="0">
              <a:solidFill>
                <a:schemeClr val="dk1"/>
              </a:solidFill>
            </a:endParaRPr>
          </a:p>
          <a:p>
            <a:pPr marL="457200" marR="0" lvl="0" indent="-457200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pt-PT" sz="2800" dirty="0"/>
              <a:t>Utilizar o modelo de projeto gerado</a:t>
            </a:r>
            <a:endParaRPr lang="pt-PT" sz="2800" b="1" dirty="0"/>
          </a:p>
          <a:p>
            <a:pPr marL="457200" marR="0" lvl="0" indent="0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2800" b="1" dirty="0"/>
          </a:p>
          <a:p>
            <a:pPr marL="457200" marR="0" lvl="0" indent="-457200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pt-PT" sz="2800" dirty="0"/>
              <a:t>O modelo pode ser editado conforme necessário</a:t>
            </a:r>
          </a:p>
        </p:txBody>
      </p:sp>
      <p:pic>
        <p:nvPicPr>
          <p:cNvPr id="514" name="Google Shape;514;g34746078ff3_0_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44102" y="4202775"/>
            <a:ext cx="8378223" cy="3947108"/>
          </a:xfrm>
          <a:prstGeom prst="rect">
            <a:avLst/>
          </a:prstGeom>
          <a:noFill/>
          <a:ln w="76200" cap="flat" cmpd="sng">
            <a:solidFill>
              <a:srgbClr val="9D76B4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515" name="Google Shape;515;g34746078ff3_0_144"/>
          <p:cNvCxnSpPr/>
          <p:nvPr/>
        </p:nvCxnSpPr>
        <p:spPr>
          <a:xfrm rot="10800000">
            <a:off x="10770125" y="7558800"/>
            <a:ext cx="202200" cy="3852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6" name="Google Shape;516;g34746078ff3_0_144"/>
          <p:cNvCxnSpPr/>
          <p:nvPr/>
        </p:nvCxnSpPr>
        <p:spPr>
          <a:xfrm flipH="1">
            <a:off x="15602375" y="4576975"/>
            <a:ext cx="468900" cy="402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Google Shape;442;p28">
            <a:extLst>
              <a:ext uri="{FF2B5EF4-FFF2-40B4-BE49-F238E27FC236}">
                <a16:creationId xmlns:a16="http://schemas.microsoft.com/office/drawing/2014/main" id="{7382BBE6-E53C-6BE7-92CD-931A385EB7BB}"/>
              </a:ext>
            </a:extLst>
          </p:cNvPr>
          <p:cNvSpPr/>
          <p:nvPr/>
        </p:nvSpPr>
        <p:spPr>
          <a:xfrm>
            <a:off x="16406056" y="8746862"/>
            <a:ext cx="1404584" cy="901684"/>
          </a:xfrm>
          <a:custGeom>
            <a:avLst/>
            <a:gdLst/>
            <a:ahLst/>
            <a:cxnLst/>
            <a:rect l="l" t="t" r="r" b="b"/>
            <a:pathLst>
              <a:path w="3601498" h="2357344" extrusionOk="0">
                <a:moveTo>
                  <a:pt x="0" y="0"/>
                </a:moveTo>
                <a:lnTo>
                  <a:pt x="3601498" y="0"/>
                </a:lnTo>
                <a:lnTo>
                  <a:pt x="3601498" y="2357344"/>
                </a:lnTo>
                <a:lnTo>
                  <a:pt x="0" y="2357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m 3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5AF4459C-CA13-BA4C-4E83-84B8DDE19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  <p:sp>
        <p:nvSpPr>
          <p:cNvPr id="5" name="Google Shape;279;p10">
            <a:extLst>
              <a:ext uri="{FF2B5EF4-FFF2-40B4-BE49-F238E27FC236}">
                <a16:creationId xmlns:a16="http://schemas.microsoft.com/office/drawing/2014/main" id="{44EA02D9-9681-85D5-F293-45E6CE1B07FD}"/>
              </a:ext>
            </a:extLst>
          </p:cNvPr>
          <p:cNvSpPr txBox="1"/>
          <p:nvPr/>
        </p:nvSpPr>
        <p:spPr>
          <a:xfrm>
            <a:off x="1881901" y="220833"/>
            <a:ext cx="16006837" cy="166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Atividade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spc="-110" dirty="0">
                <a:solidFill>
                  <a:srgbClr val="4EA72E"/>
                </a:solidFill>
              </a:rPr>
              <a:t>3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Apresentação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funcionalidades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ferramentas de </a:t>
            </a: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gestão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tarefasc</a:t>
            </a:r>
            <a:endParaRPr sz="5400" i="0" u="none" strike="noStrike" cap="none" spc="-110" dirty="0">
              <a:solidFill>
                <a:srgbClr val="4EA72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4746078ff3_0_167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g34746078ff3_0_167"/>
          <p:cNvSpPr txBox="1"/>
          <p:nvPr/>
        </p:nvSpPr>
        <p:spPr>
          <a:xfrm>
            <a:off x="631800" y="2518248"/>
            <a:ext cx="13348500" cy="1041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lang="pt-PT" sz="4699" b="1">
                <a:solidFill>
                  <a:srgbClr val="926FB1"/>
                </a:solidFill>
              </a:rPr>
              <a:t>  Modelo gerado por ASANA AI</a:t>
            </a:r>
            <a:endParaRPr lang="pt-PT" sz="1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525" name="Google Shape;525;g34746078ff3_0_167"/>
          <p:cNvSpPr txBox="1"/>
          <p:nvPr/>
        </p:nvSpPr>
        <p:spPr>
          <a:xfrm>
            <a:off x="1339450" y="4202775"/>
            <a:ext cx="6459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pic>
        <p:nvPicPr>
          <p:cNvPr id="528" name="Google Shape;528;g34746078ff3_0_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3515" y="3679558"/>
            <a:ext cx="12000010" cy="5440844"/>
          </a:xfrm>
          <a:prstGeom prst="rect">
            <a:avLst/>
          </a:prstGeom>
          <a:noFill/>
          <a:ln w="28575" cap="flat" cmpd="sng">
            <a:solidFill>
              <a:srgbClr val="9D76B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" name="Google Shape;442;p28">
            <a:extLst>
              <a:ext uri="{FF2B5EF4-FFF2-40B4-BE49-F238E27FC236}">
                <a16:creationId xmlns:a16="http://schemas.microsoft.com/office/drawing/2014/main" id="{70B63D6D-3A41-ACA4-1E45-A91770DB667F}"/>
              </a:ext>
            </a:extLst>
          </p:cNvPr>
          <p:cNvSpPr/>
          <p:nvPr/>
        </p:nvSpPr>
        <p:spPr>
          <a:xfrm>
            <a:off x="16406056" y="8746862"/>
            <a:ext cx="1404584" cy="901684"/>
          </a:xfrm>
          <a:custGeom>
            <a:avLst/>
            <a:gdLst/>
            <a:ahLst/>
            <a:cxnLst/>
            <a:rect l="l" t="t" r="r" b="b"/>
            <a:pathLst>
              <a:path w="3601498" h="2357344" extrusionOk="0">
                <a:moveTo>
                  <a:pt x="0" y="0"/>
                </a:moveTo>
                <a:lnTo>
                  <a:pt x="3601498" y="0"/>
                </a:lnTo>
                <a:lnTo>
                  <a:pt x="3601498" y="2357344"/>
                </a:lnTo>
                <a:lnTo>
                  <a:pt x="0" y="2357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m 3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92F7F53C-6458-7290-8E9B-C031B70C08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  <p:sp>
        <p:nvSpPr>
          <p:cNvPr id="5" name="Google Shape;279;p10">
            <a:extLst>
              <a:ext uri="{FF2B5EF4-FFF2-40B4-BE49-F238E27FC236}">
                <a16:creationId xmlns:a16="http://schemas.microsoft.com/office/drawing/2014/main" id="{3C6D0836-F137-93DC-88B3-FF04D97682E8}"/>
              </a:ext>
            </a:extLst>
          </p:cNvPr>
          <p:cNvSpPr txBox="1"/>
          <p:nvPr/>
        </p:nvSpPr>
        <p:spPr>
          <a:xfrm>
            <a:off x="1881901" y="220833"/>
            <a:ext cx="16006837" cy="166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Atividade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spc="-110" dirty="0">
                <a:solidFill>
                  <a:srgbClr val="4EA72E"/>
                </a:solidFill>
              </a:rPr>
              <a:t>3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Apresentação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funcionalidades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das ferramentas de </a:t>
            </a: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gestão</a:t>
            </a:r>
            <a:r>
              <a:rPr lang="en-US" sz="3600" i="0" u="none" strike="noStrike" cap="none" spc="-110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600" i="0" u="none" strike="noStrike" cap="none" spc="-110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tarefasc</a:t>
            </a:r>
            <a:endParaRPr sz="5400" i="0" u="none" strike="noStrike" cap="none" spc="-110" dirty="0">
              <a:solidFill>
                <a:srgbClr val="4EA72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"/>
          <p:cNvSpPr txBox="1"/>
          <p:nvPr/>
        </p:nvSpPr>
        <p:spPr>
          <a:xfrm>
            <a:off x="6183087" y="4288238"/>
            <a:ext cx="11647713" cy="2400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kumimoji="0" lang="pt-PT" sz="5400" b="0" i="0" u="none" strike="noStrike" kern="0" cap="none" spc="0" normalizeH="0" baseline="0" noProof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Tópico </a:t>
            </a:r>
            <a:r>
              <a:rPr lang="pt-PT" sz="5400" dirty="0">
                <a:solidFill>
                  <a:srgbClr val="A02B93"/>
                </a:solidFill>
              </a:rPr>
              <a:t>3</a:t>
            </a:r>
            <a:br>
              <a:rPr kumimoji="0" lang="pt-PT" sz="5400" b="0" i="0" u="none" strike="noStrike" kern="0" cap="none" spc="0" normalizeH="0" baseline="0" noProof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lang="pt-PT" sz="5400" b="1" dirty="0">
                <a:solidFill>
                  <a:srgbClr val="A02B93"/>
                </a:solidFill>
              </a:rPr>
              <a:t>Equilibrar a utilização da tecnologia e evitar o esgotamento</a:t>
            </a:r>
          </a:p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02B93"/>
              </a:buClr>
              <a:buSzPts val="3600"/>
              <a:buFont typeface="Arial"/>
              <a:buNone/>
              <a:tabLst/>
              <a:defRPr/>
            </a:pPr>
            <a:endParaRPr kumimoji="0" lang="pt-PT" sz="2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4" name="Google Shape;134;p3" descr="A logo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147" y="2904425"/>
            <a:ext cx="5072718" cy="447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AF8D4707-55CD-4084-C6F5-A38456C25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59" y="9292035"/>
            <a:ext cx="2767724" cy="49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961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3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33"/>
          <p:cNvSpPr/>
          <p:nvPr/>
        </p:nvSpPr>
        <p:spPr>
          <a:xfrm>
            <a:off x="10886940" y="2063340"/>
            <a:ext cx="6465951" cy="2674620"/>
          </a:xfrm>
          <a:custGeom>
            <a:avLst/>
            <a:gdLst/>
            <a:ahLst/>
            <a:cxnLst/>
            <a:rect l="l" t="t" r="r" b="b"/>
            <a:pathLst>
              <a:path w="8621268" h="3566160" extrusionOk="0">
                <a:moveTo>
                  <a:pt x="0" y="594360"/>
                </a:moveTo>
                <a:cubicBezTo>
                  <a:pt x="0" y="266065"/>
                  <a:pt x="266065" y="0"/>
                  <a:pt x="594360" y="0"/>
                </a:cubicBezTo>
                <a:lnTo>
                  <a:pt x="8026908" y="0"/>
                </a:lnTo>
                <a:cubicBezTo>
                  <a:pt x="8355202" y="0"/>
                  <a:pt x="8621268" y="266065"/>
                  <a:pt x="8621268" y="594360"/>
                </a:cubicBezTo>
                <a:lnTo>
                  <a:pt x="8621268" y="2971800"/>
                </a:lnTo>
                <a:cubicBezTo>
                  <a:pt x="8621268" y="3300095"/>
                  <a:pt x="8355202" y="3566160"/>
                  <a:pt x="8026908" y="3566160"/>
                </a:cubicBezTo>
                <a:lnTo>
                  <a:pt x="594360" y="3566160"/>
                </a:lnTo>
                <a:cubicBezTo>
                  <a:pt x="266065" y="3566160"/>
                  <a:pt x="0" y="3300095"/>
                  <a:pt x="0" y="29718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33"/>
          <p:cNvSpPr/>
          <p:nvPr/>
        </p:nvSpPr>
        <p:spPr>
          <a:xfrm>
            <a:off x="10886940" y="5469120"/>
            <a:ext cx="6465951" cy="4155281"/>
          </a:xfrm>
          <a:custGeom>
            <a:avLst/>
            <a:gdLst/>
            <a:ahLst/>
            <a:cxnLst/>
            <a:rect l="l" t="t" r="r" b="b"/>
            <a:pathLst>
              <a:path w="8621268" h="5540375" extrusionOk="0">
                <a:moveTo>
                  <a:pt x="0" y="923417"/>
                </a:moveTo>
                <a:cubicBezTo>
                  <a:pt x="0" y="413385"/>
                  <a:pt x="413385" y="0"/>
                  <a:pt x="923417" y="0"/>
                </a:cubicBezTo>
                <a:lnTo>
                  <a:pt x="7697851" y="0"/>
                </a:lnTo>
                <a:cubicBezTo>
                  <a:pt x="8207883" y="0"/>
                  <a:pt x="8621268" y="413385"/>
                  <a:pt x="8621268" y="923417"/>
                </a:cubicBezTo>
                <a:lnTo>
                  <a:pt x="8621268" y="4616958"/>
                </a:lnTo>
                <a:cubicBezTo>
                  <a:pt x="8621268" y="5126990"/>
                  <a:pt x="8207883" y="5540375"/>
                  <a:pt x="7697851" y="5540375"/>
                </a:cubicBezTo>
                <a:lnTo>
                  <a:pt x="923417" y="5540375"/>
                </a:lnTo>
                <a:cubicBezTo>
                  <a:pt x="413385" y="5540375"/>
                  <a:pt x="0" y="5126990"/>
                  <a:pt x="0" y="46169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3"/>
          <p:cNvSpPr txBox="1"/>
          <p:nvPr/>
        </p:nvSpPr>
        <p:spPr>
          <a:xfrm>
            <a:off x="631800" y="2347278"/>
            <a:ext cx="13609852" cy="1068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44006"/>
              </a:lnSpc>
              <a:buSzPts val="4822"/>
              <a:buNone/>
              <a:defRPr sz="4822" b="1">
                <a:solidFill>
                  <a:srgbClr val="926FB1"/>
                </a:solidFill>
              </a:defRPr>
            </a:lvl1pPr>
          </a:lstStyle>
          <a:p>
            <a:r>
              <a:rPr lang="pt-PT" dirty="0"/>
              <a:t>Importância de equilibrar o uso da tecnologia</a:t>
            </a:r>
          </a:p>
        </p:txBody>
      </p:sp>
      <p:sp>
        <p:nvSpPr>
          <p:cNvPr id="546" name="Google Shape;546;p33"/>
          <p:cNvSpPr txBox="1"/>
          <p:nvPr/>
        </p:nvSpPr>
        <p:spPr>
          <a:xfrm>
            <a:off x="272173" y="3601222"/>
            <a:ext cx="12027354" cy="232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94290" marR="0" lvl="1" indent="-447145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42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uma ferramenta útil para desenvolver qualquer tipo de trabalho</a:t>
            </a:r>
          </a:p>
          <a:p>
            <a:pPr marL="894290" marR="0" lvl="1" indent="-447145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42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essencial utilizá-lo de forma responsável</a:t>
            </a:r>
          </a:p>
          <a:p>
            <a:pPr marL="894290" marR="0" lvl="1" indent="-447145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42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Quando utilizada incorretamente, afeta a empresa de forma negativa</a:t>
            </a:r>
          </a:p>
          <a:p>
            <a:pPr marL="894290" marR="0" lvl="1" indent="-447145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42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Pode aumentar a produtividade e o desempenho dos trabalhadores</a:t>
            </a:r>
          </a:p>
          <a:p>
            <a:pPr marL="0" marR="0" lvl="0" indent="0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33"/>
          <p:cNvSpPr/>
          <p:nvPr/>
        </p:nvSpPr>
        <p:spPr>
          <a:xfrm>
            <a:off x="12952633" y="3601222"/>
            <a:ext cx="4400258" cy="4400258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467" y="0"/>
                </a:moveTo>
                <a:lnTo>
                  <a:pt x="772333" y="0"/>
                </a:lnTo>
                <a:cubicBezTo>
                  <a:pt x="783066" y="0"/>
                  <a:pt x="793359" y="4263"/>
                  <a:pt x="800948" y="11852"/>
                </a:cubicBezTo>
                <a:cubicBezTo>
                  <a:pt x="808537" y="19441"/>
                  <a:pt x="812800" y="29734"/>
                  <a:pt x="812800" y="40467"/>
                </a:cubicBezTo>
                <a:lnTo>
                  <a:pt x="812800" y="772333"/>
                </a:lnTo>
                <a:cubicBezTo>
                  <a:pt x="812800" y="783066"/>
                  <a:pt x="808537" y="793359"/>
                  <a:pt x="800948" y="800948"/>
                </a:cubicBezTo>
                <a:cubicBezTo>
                  <a:pt x="793359" y="808537"/>
                  <a:pt x="783066" y="812800"/>
                  <a:pt x="772333" y="812800"/>
                </a:cubicBezTo>
                <a:lnTo>
                  <a:pt x="40467" y="812800"/>
                </a:lnTo>
                <a:cubicBezTo>
                  <a:pt x="29734" y="812800"/>
                  <a:pt x="19441" y="808537"/>
                  <a:pt x="11852" y="800948"/>
                </a:cubicBezTo>
                <a:cubicBezTo>
                  <a:pt x="4263" y="793359"/>
                  <a:pt x="0" y="783066"/>
                  <a:pt x="0" y="772333"/>
                </a:cubicBezTo>
                <a:lnTo>
                  <a:pt x="0" y="40467"/>
                </a:lnTo>
                <a:cubicBezTo>
                  <a:pt x="0" y="29734"/>
                  <a:pt x="4263" y="19441"/>
                  <a:pt x="11852" y="11852"/>
                </a:cubicBezTo>
                <a:cubicBezTo>
                  <a:pt x="19441" y="4263"/>
                  <a:pt x="29734" y="0"/>
                  <a:pt x="40467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4899" r="-24899"/>
            </a:stretch>
          </a:blipFill>
          <a:ln w="114300" cap="rnd" cmpd="sng">
            <a:solidFill>
              <a:srgbClr val="926F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33"/>
          <p:cNvSpPr txBox="1"/>
          <p:nvPr/>
        </p:nvSpPr>
        <p:spPr>
          <a:xfrm>
            <a:off x="2613168" y="662599"/>
            <a:ext cx="1529137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Tópico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3: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Equilibrar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utilização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tecnologia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evitar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esgotamento</a:t>
            </a:r>
            <a:endParaRPr dirty="0"/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F9EC7CB8-5963-18E5-E599-8A7741682E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4bf68f3037_0_377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g34bf68f3037_0_377"/>
          <p:cNvSpPr/>
          <p:nvPr/>
        </p:nvSpPr>
        <p:spPr>
          <a:xfrm>
            <a:off x="10886940" y="2063340"/>
            <a:ext cx="6465951" cy="2674620"/>
          </a:xfrm>
          <a:custGeom>
            <a:avLst/>
            <a:gdLst/>
            <a:ahLst/>
            <a:cxnLst/>
            <a:rect l="l" t="t" r="r" b="b"/>
            <a:pathLst>
              <a:path w="8621268" h="3566160" extrusionOk="0">
                <a:moveTo>
                  <a:pt x="0" y="594360"/>
                </a:moveTo>
                <a:cubicBezTo>
                  <a:pt x="0" y="266065"/>
                  <a:pt x="266065" y="0"/>
                  <a:pt x="594360" y="0"/>
                </a:cubicBezTo>
                <a:lnTo>
                  <a:pt x="8026908" y="0"/>
                </a:lnTo>
                <a:cubicBezTo>
                  <a:pt x="8355202" y="0"/>
                  <a:pt x="8621268" y="266065"/>
                  <a:pt x="8621268" y="594360"/>
                </a:cubicBezTo>
                <a:lnTo>
                  <a:pt x="8621268" y="2971800"/>
                </a:lnTo>
                <a:cubicBezTo>
                  <a:pt x="8621268" y="3300095"/>
                  <a:pt x="8355202" y="3566160"/>
                  <a:pt x="8026908" y="3566160"/>
                </a:cubicBezTo>
                <a:lnTo>
                  <a:pt x="594360" y="3566160"/>
                </a:lnTo>
                <a:cubicBezTo>
                  <a:pt x="266065" y="3566160"/>
                  <a:pt x="0" y="3300095"/>
                  <a:pt x="0" y="29718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g34bf68f3037_0_377"/>
          <p:cNvSpPr/>
          <p:nvPr/>
        </p:nvSpPr>
        <p:spPr>
          <a:xfrm>
            <a:off x="10886940" y="5469120"/>
            <a:ext cx="6465951" cy="4155281"/>
          </a:xfrm>
          <a:custGeom>
            <a:avLst/>
            <a:gdLst/>
            <a:ahLst/>
            <a:cxnLst/>
            <a:rect l="l" t="t" r="r" b="b"/>
            <a:pathLst>
              <a:path w="8621268" h="5540375" extrusionOk="0">
                <a:moveTo>
                  <a:pt x="0" y="923417"/>
                </a:moveTo>
                <a:cubicBezTo>
                  <a:pt x="0" y="413385"/>
                  <a:pt x="413385" y="0"/>
                  <a:pt x="923417" y="0"/>
                </a:cubicBezTo>
                <a:lnTo>
                  <a:pt x="7697851" y="0"/>
                </a:lnTo>
                <a:cubicBezTo>
                  <a:pt x="8207883" y="0"/>
                  <a:pt x="8621268" y="413385"/>
                  <a:pt x="8621268" y="923417"/>
                </a:cubicBezTo>
                <a:lnTo>
                  <a:pt x="8621268" y="4616958"/>
                </a:lnTo>
                <a:cubicBezTo>
                  <a:pt x="8621268" y="5126990"/>
                  <a:pt x="8207883" y="5540375"/>
                  <a:pt x="7697851" y="5540375"/>
                </a:cubicBezTo>
                <a:lnTo>
                  <a:pt x="923417" y="5540375"/>
                </a:lnTo>
                <a:cubicBezTo>
                  <a:pt x="413385" y="5540375"/>
                  <a:pt x="0" y="5126990"/>
                  <a:pt x="0" y="46169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g34bf68f3037_0_377"/>
          <p:cNvSpPr txBox="1"/>
          <p:nvPr/>
        </p:nvSpPr>
        <p:spPr>
          <a:xfrm>
            <a:off x="631800" y="2668558"/>
            <a:ext cx="10643400" cy="1068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4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22"/>
              <a:buFont typeface="Arial"/>
              <a:buNone/>
            </a:pPr>
            <a:r>
              <a:rPr lang="pt-PT" sz="4822" b="1" i="1" dirty="0" err="1">
                <a:solidFill>
                  <a:srgbClr val="926FB1"/>
                </a:solidFill>
              </a:rPr>
              <a:t>Burnout</a:t>
            </a:r>
            <a:r>
              <a:rPr lang="pt-PT" sz="4822" b="1" dirty="0">
                <a:solidFill>
                  <a:srgbClr val="926FB1"/>
                </a:solidFill>
              </a:rPr>
              <a:t> no trabalho híbrido e digital</a:t>
            </a:r>
            <a:endParaRPr lang="pt-PT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g34bf68f3037_0_377"/>
          <p:cNvSpPr txBox="1"/>
          <p:nvPr/>
        </p:nvSpPr>
        <p:spPr>
          <a:xfrm>
            <a:off x="148605" y="3960830"/>
            <a:ext cx="12027300" cy="339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94289" marR="0" lvl="1" indent="-447144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42"/>
              <a:buFont typeface="Arial"/>
              <a:buChar char="•"/>
            </a:pPr>
            <a:r>
              <a:rPr lang="pt-PT" sz="2800" dirty="0"/>
              <a:t>Fronteiras pouco nítidas entre a vida pessoal e profissional</a:t>
            </a:r>
          </a:p>
          <a:p>
            <a:pPr marL="894289" marR="0" lvl="1" indent="-447144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42"/>
              <a:buFont typeface="Arial"/>
              <a:buChar char="•"/>
            </a:pPr>
            <a:r>
              <a:rPr lang="pt-PT" sz="2800" dirty="0"/>
              <a:t>Conectividade constante e pressão para estar “sempre disponível”</a:t>
            </a:r>
          </a:p>
          <a:p>
            <a:pPr marL="894289" marR="0" lvl="1" indent="-447144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42"/>
              <a:buFont typeface="Arial"/>
              <a:buChar char="•"/>
            </a:pPr>
            <a:r>
              <a:rPr lang="pt-PT" sz="2800" dirty="0"/>
              <a:t>Cargas de trabalho elevadas, sem apoio ou descanso suficientes</a:t>
            </a:r>
          </a:p>
          <a:p>
            <a:pPr marL="894289" marR="0" lvl="1" indent="-447144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42"/>
              <a:buFont typeface="Arial"/>
              <a:buChar char="•"/>
            </a:pPr>
            <a:r>
              <a:rPr lang="pt-PT" sz="2800" dirty="0"/>
              <a:t>Falta de controlo ou de clareza sobre as tarefas e as expetativas</a:t>
            </a:r>
          </a:p>
          <a:p>
            <a:pPr marL="914400" marR="0" lvl="0" indent="0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4000" dirty="0"/>
          </a:p>
          <a:p>
            <a:pPr marL="0" marR="0" lvl="0" indent="0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pt-PT"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g34bf68f3037_0_377"/>
          <p:cNvSpPr/>
          <p:nvPr/>
        </p:nvSpPr>
        <p:spPr>
          <a:xfrm>
            <a:off x="12952633" y="3601222"/>
            <a:ext cx="4399280" cy="4399280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467" y="0"/>
                </a:moveTo>
                <a:lnTo>
                  <a:pt x="772333" y="0"/>
                </a:lnTo>
                <a:cubicBezTo>
                  <a:pt x="783066" y="0"/>
                  <a:pt x="793359" y="4263"/>
                  <a:pt x="800948" y="11852"/>
                </a:cubicBezTo>
                <a:cubicBezTo>
                  <a:pt x="808537" y="19441"/>
                  <a:pt x="812800" y="29734"/>
                  <a:pt x="812800" y="40467"/>
                </a:cubicBezTo>
                <a:lnTo>
                  <a:pt x="812800" y="772333"/>
                </a:lnTo>
                <a:cubicBezTo>
                  <a:pt x="812800" y="783066"/>
                  <a:pt x="808537" y="793359"/>
                  <a:pt x="800948" y="800948"/>
                </a:cubicBezTo>
                <a:cubicBezTo>
                  <a:pt x="793359" y="808537"/>
                  <a:pt x="783066" y="812800"/>
                  <a:pt x="772333" y="812800"/>
                </a:cubicBezTo>
                <a:lnTo>
                  <a:pt x="40467" y="812800"/>
                </a:lnTo>
                <a:cubicBezTo>
                  <a:pt x="29734" y="812800"/>
                  <a:pt x="19441" y="808537"/>
                  <a:pt x="11852" y="800948"/>
                </a:cubicBezTo>
                <a:cubicBezTo>
                  <a:pt x="4263" y="793359"/>
                  <a:pt x="0" y="783066"/>
                  <a:pt x="0" y="772333"/>
                </a:cubicBezTo>
                <a:lnTo>
                  <a:pt x="0" y="40467"/>
                </a:lnTo>
                <a:cubicBezTo>
                  <a:pt x="0" y="29734"/>
                  <a:pt x="4263" y="19441"/>
                  <a:pt x="11852" y="11852"/>
                </a:cubicBezTo>
                <a:cubicBezTo>
                  <a:pt x="19441" y="4263"/>
                  <a:pt x="29734" y="0"/>
                  <a:pt x="40467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4899" r="-24888"/>
            </a:stretch>
          </a:blipFill>
          <a:ln w="114300" cap="rnd" cmpd="sng">
            <a:solidFill>
              <a:srgbClr val="926F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7EC7CA32-C2EA-DCAA-7101-D83167D6F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  <p:sp>
        <p:nvSpPr>
          <p:cNvPr id="2" name="Google Shape;548;p33">
            <a:extLst>
              <a:ext uri="{FF2B5EF4-FFF2-40B4-BE49-F238E27FC236}">
                <a16:creationId xmlns:a16="http://schemas.microsoft.com/office/drawing/2014/main" id="{CB5F3082-3D3B-3F11-87BE-8481CD886117}"/>
              </a:ext>
            </a:extLst>
          </p:cNvPr>
          <p:cNvSpPr txBox="1"/>
          <p:nvPr/>
        </p:nvSpPr>
        <p:spPr>
          <a:xfrm>
            <a:off x="2613168" y="662599"/>
            <a:ext cx="1529137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Tópico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3: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Equilibrar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utilização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tecnologia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evitar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esgotamento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4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34"/>
          <p:cNvSpPr/>
          <p:nvPr/>
        </p:nvSpPr>
        <p:spPr>
          <a:xfrm>
            <a:off x="10886940" y="2063340"/>
            <a:ext cx="6465951" cy="2674620"/>
          </a:xfrm>
          <a:custGeom>
            <a:avLst/>
            <a:gdLst/>
            <a:ahLst/>
            <a:cxnLst/>
            <a:rect l="l" t="t" r="r" b="b"/>
            <a:pathLst>
              <a:path w="8621268" h="3566160" extrusionOk="0">
                <a:moveTo>
                  <a:pt x="0" y="594360"/>
                </a:moveTo>
                <a:cubicBezTo>
                  <a:pt x="0" y="266065"/>
                  <a:pt x="266065" y="0"/>
                  <a:pt x="594360" y="0"/>
                </a:cubicBezTo>
                <a:lnTo>
                  <a:pt x="8026908" y="0"/>
                </a:lnTo>
                <a:cubicBezTo>
                  <a:pt x="8355202" y="0"/>
                  <a:pt x="8621268" y="266065"/>
                  <a:pt x="8621268" y="594360"/>
                </a:cubicBezTo>
                <a:lnTo>
                  <a:pt x="8621268" y="2971800"/>
                </a:lnTo>
                <a:cubicBezTo>
                  <a:pt x="8621268" y="3300095"/>
                  <a:pt x="8355202" y="3566160"/>
                  <a:pt x="8026908" y="3566160"/>
                </a:cubicBezTo>
                <a:lnTo>
                  <a:pt x="594360" y="3566160"/>
                </a:lnTo>
                <a:cubicBezTo>
                  <a:pt x="266065" y="3566160"/>
                  <a:pt x="0" y="3300095"/>
                  <a:pt x="0" y="29718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34"/>
          <p:cNvSpPr/>
          <p:nvPr/>
        </p:nvSpPr>
        <p:spPr>
          <a:xfrm>
            <a:off x="10886940" y="5469120"/>
            <a:ext cx="6465951" cy="4155281"/>
          </a:xfrm>
          <a:custGeom>
            <a:avLst/>
            <a:gdLst/>
            <a:ahLst/>
            <a:cxnLst/>
            <a:rect l="l" t="t" r="r" b="b"/>
            <a:pathLst>
              <a:path w="8621268" h="5540375" extrusionOk="0">
                <a:moveTo>
                  <a:pt x="0" y="923417"/>
                </a:moveTo>
                <a:cubicBezTo>
                  <a:pt x="0" y="413385"/>
                  <a:pt x="413385" y="0"/>
                  <a:pt x="923417" y="0"/>
                </a:cubicBezTo>
                <a:lnTo>
                  <a:pt x="7697851" y="0"/>
                </a:lnTo>
                <a:cubicBezTo>
                  <a:pt x="8207883" y="0"/>
                  <a:pt x="8621268" y="413385"/>
                  <a:pt x="8621268" y="923417"/>
                </a:cubicBezTo>
                <a:lnTo>
                  <a:pt x="8621268" y="4616958"/>
                </a:lnTo>
                <a:cubicBezTo>
                  <a:pt x="8621268" y="5126990"/>
                  <a:pt x="8207883" y="5540375"/>
                  <a:pt x="7697851" y="5540375"/>
                </a:cubicBezTo>
                <a:lnTo>
                  <a:pt x="923417" y="5540375"/>
                </a:lnTo>
                <a:cubicBezTo>
                  <a:pt x="413385" y="5540375"/>
                  <a:pt x="0" y="5126990"/>
                  <a:pt x="0" y="46169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4"/>
          <p:cNvSpPr/>
          <p:nvPr/>
        </p:nvSpPr>
        <p:spPr>
          <a:xfrm>
            <a:off x="12952633" y="3742290"/>
            <a:ext cx="4400258" cy="4400258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467" y="0"/>
                </a:moveTo>
                <a:lnTo>
                  <a:pt x="772333" y="0"/>
                </a:lnTo>
                <a:cubicBezTo>
                  <a:pt x="783066" y="0"/>
                  <a:pt x="793359" y="4263"/>
                  <a:pt x="800948" y="11852"/>
                </a:cubicBezTo>
                <a:cubicBezTo>
                  <a:pt x="808537" y="19441"/>
                  <a:pt x="812800" y="29734"/>
                  <a:pt x="812800" y="40467"/>
                </a:cubicBezTo>
                <a:lnTo>
                  <a:pt x="812800" y="772333"/>
                </a:lnTo>
                <a:cubicBezTo>
                  <a:pt x="812800" y="783066"/>
                  <a:pt x="808537" y="793359"/>
                  <a:pt x="800948" y="800948"/>
                </a:cubicBezTo>
                <a:cubicBezTo>
                  <a:pt x="793359" y="808537"/>
                  <a:pt x="783066" y="812800"/>
                  <a:pt x="772333" y="812800"/>
                </a:cubicBezTo>
                <a:lnTo>
                  <a:pt x="40467" y="812800"/>
                </a:lnTo>
                <a:cubicBezTo>
                  <a:pt x="29734" y="812800"/>
                  <a:pt x="19441" y="808537"/>
                  <a:pt x="11852" y="800948"/>
                </a:cubicBezTo>
                <a:cubicBezTo>
                  <a:pt x="4263" y="793359"/>
                  <a:pt x="0" y="783066"/>
                  <a:pt x="0" y="772333"/>
                </a:cubicBezTo>
                <a:lnTo>
                  <a:pt x="0" y="40467"/>
                </a:lnTo>
                <a:cubicBezTo>
                  <a:pt x="0" y="29734"/>
                  <a:pt x="4263" y="19441"/>
                  <a:pt x="11852" y="11852"/>
                </a:cubicBezTo>
                <a:cubicBezTo>
                  <a:pt x="19441" y="4263"/>
                  <a:pt x="29734" y="0"/>
                  <a:pt x="40467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7562" r="-17562"/>
            </a:stretch>
          </a:blipFill>
          <a:ln w="114300" cap="rnd" cmpd="sng">
            <a:solidFill>
              <a:srgbClr val="926F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4"/>
          <p:cNvSpPr txBox="1"/>
          <p:nvPr/>
        </p:nvSpPr>
        <p:spPr>
          <a:xfrm>
            <a:off x="935109" y="2526226"/>
            <a:ext cx="13850319" cy="107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71"/>
              <a:buFont typeface="Arial"/>
              <a:buNone/>
            </a:pPr>
            <a:r>
              <a:rPr lang="pt-PT" sz="4871" b="1" i="0" u="none" strike="noStrike" cap="none" dirty="0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Como é que podemos evitar o esgotamento?</a:t>
            </a:r>
            <a:endParaRPr lang="pt-PT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4"/>
          <p:cNvSpPr txBox="1"/>
          <p:nvPr/>
        </p:nvSpPr>
        <p:spPr>
          <a:xfrm>
            <a:off x="631799" y="4321914"/>
            <a:ext cx="12021519" cy="186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94290" marR="0" lvl="1" indent="-447143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Compreendendo o que é e as suas causas</a:t>
            </a:r>
          </a:p>
          <a:p>
            <a:pPr marL="894290" marR="0" lvl="1" indent="-447143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Incentivando hábitos de trabalho saudáveis</a:t>
            </a:r>
          </a:p>
          <a:p>
            <a:pPr marL="894290" marR="0" lvl="1" indent="-447143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PT" sz="2800" b="0" i="0" u="none" strike="noStrike" cap="none" spc="-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Promovendo a colaboração e a formação de equipas</a:t>
            </a:r>
          </a:p>
          <a:p>
            <a:pPr marL="894290" marR="0" lvl="1" indent="-447143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t-PT" sz="2800" spc="-100" dirty="0"/>
              <a:t>Aplicando r</a:t>
            </a: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ecursos e práticas para reduzir o </a:t>
            </a:r>
            <a:r>
              <a:rPr lang="pt-PT" sz="28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stress</a:t>
            </a:r>
          </a:p>
        </p:txBody>
      </p:sp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F5E95DF1-1504-5532-9476-70108C8CC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  <p:sp>
        <p:nvSpPr>
          <p:cNvPr id="2" name="Google Shape;548;p33">
            <a:extLst>
              <a:ext uri="{FF2B5EF4-FFF2-40B4-BE49-F238E27FC236}">
                <a16:creationId xmlns:a16="http://schemas.microsoft.com/office/drawing/2014/main" id="{422378FD-B47E-8F33-B911-CD18D408D687}"/>
              </a:ext>
            </a:extLst>
          </p:cNvPr>
          <p:cNvSpPr txBox="1"/>
          <p:nvPr/>
        </p:nvSpPr>
        <p:spPr>
          <a:xfrm>
            <a:off x="2613168" y="662599"/>
            <a:ext cx="1529137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Tópico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3: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Equilibrar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utilização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tecnologia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evitar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esgotamento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5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5"/>
          <p:cNvSpPr/>
          <p:nvPr/>
        </p:nvSpPr>
        <p:spPr>
          <a:xfrm>
            <a:off x="10886940" y="2063340"/>
            <a:ext cx="6465951" cy="2674620"/>
          </a:xfrm>
          <a:custGeom>
            <a:avLst/>
            <a:gdLst/>
            <a:ahLst/>
            <a:cxnLst/>
            <a:rect l="l" t="t" r="r" b="b"/>
            <a:pathLst>
              <a:path w="8621268" h="3566160" extrusionOk="0">
                <a:moveTo>
                  <a:pt x="0" y="594360"/>
                </a:moveTo>
                <a:cubicBezTo>
                  <a:pt x="0" y="266065"/>
                  <a:pt x="266065" y="0"/>
                  <a:pt x="594360" y="0"/>
                </a:cubicBezTo>
                <a:lnTo>
                  <a:pt x="8026908" y="0"/>
                </a:lnTo>
                <a:cubicBezTo>
                  <a:pt x="8355202" y="0"/>
                  <a:pt x="8621268" y="266065"/>
                  <a:pt x="8621268" y="594360"/>
                </a:cubicBezTo>
                <a:lnTo>
                  <a:pt x="8621268" y="2971800"/>
                </a:lnTo>
                <a:cubicBezTo>
                  <a:pt x="8621268" y="3300095"/>
                  <a:pt x="8355202" y="3566160"/>
                  <a:pt x="8026908" y="3566160"/>
                </a:cubicBezTo>
                <a:lnTo>
                  <a:pt x="594360" y="3566160"/>
                </a:lnTo>
                <a:cubicBezTo>
                  <a:pt x="266065" y="3566160"/>
                  <a:pt x="0" y="3300095"/>
                  <a:pt x="0" y="29718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5"/>
          <p:cNvSpPr/>
          <p:nvPr/>
        </p:nvSpPr>
        <p:spPr>
          <a:xfrm>
            <a:off x="10886940" y="5469120"/>
            <a:ext cx="6465951" cy="4155281"/>
          </a:xfrm>
          <a:custGeom>
            <a:avLst/>
            <a:gdLst/>
            <a:ahLst/>
            <a:cxnLst/>
            <a:rect l="l" t="t" r="r" b="b"/>
            <a:pathLst>
              <a:path w="8621268" h="5540375" extrusionOk="0">
                <a:moveTo>
                  <a:pt x="0" y="923417"/>
                </a:moveTo>
                <a:cubicBezTo>
                  <a:pt x="0" y="413385"/>
                  <a:pt x="413385" y="0"/>
                  <a:pt x="923417" y="0"/>
                </a:cubicBezTo>
                <a:lnTo>
                  <a:pt x="7697851" y="0"/>
                </a:lnTo>
                <a:cubicBezTo>
                  <a:pt x="8207883" y="0"/>
                  <a:pt x="8621268" y="413385"/>
                  <a:pt x="8621268" y="923417"/>
                </a:cubicBezTo>
                <a:lnTo>
                  <a:pt x="8621268" y="4616958"/>
                </a:lnTo>
                <a:cubicBezTo>
                  <a:pt x="8621268" y="5126990"/>
                  <a:pt x="8207883" y="5540375"/>
                  <a:pt x="7697851" y="5540375"/>
                </a:cubicBezTo>
                <a:lnTo>
                  <a:pt x="923417" y="5540375"/>
                </a:lnTo>
                <a:cubicBezTo>
                  <a:pt x="413385" y="5540375"/>
                  <a:pt x="0" y="5126990"/>
                  <a:pt x="0" y="46169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5"/>
          <p:cNvSpPr/>
          <p:nvPr/>
        </p:nvSpPr>
        <p:spPr>
          <a:xfrm>
            <a:off x="13740063" y="3980745"/>
            <a:ext cx="3875658" cy="3566015"/>
          </a:xfrm>
          <a:custGeom>
            <a:avLst/>
            <a:gdLst/>
            <a:ahLst/>
            <a:cxnLst/>
            <a:rect l="l" t="t" r="r" b="b"/>
            <a:pathLst>
              <a:path w="4738330" h="4578412" extrusionOk="0">
                <a:moveTo>
                  <a:pt x="0" y="0"/>
                </a:moveTo>
                <a:lnTo>
                  <a:pt x="4738331" y="0"/>
                </a:lnTo>
                <a:lnTo>
                  <a:pt x="4738331" y="4578412"/>
                </a:lnTo>
                <a:lnTo>
                  <a:pt x="0" y="45784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5"/>
          <p:cNvSpPr txBox="1"/>
          <p:nvPr/>
        </p:nvSpPr>
        <p:spPr>
          <a:xfrm>
            <a:off x="456551" y="4036241"/>
            <a:ext cx="118031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5884" marR="0" lvl="1" indent="0" algn="l" rtl="0">
              <a:lnSpc>
                <a:spcPct val="144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b="1" i="0" u="none" strike="noStrike" cap="none" dirty="0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Compreendendo o que é e as suas causas</a:t>
            </a:r>
            <a:endParaRPr lang="pt-PT"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5"/>
          <p:cNvSpPr txBox="1"/>
          <p:nvPr/>
        </p:nvSpPr>
        <p:spPr>
          <a:xfrm>
            <a:off x="1135141" y="5127969"/>
            <a:ext cx="12342091" cy="186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o estado de completa exaustão mental, física e emocional, causado principalmente por longas horas de trabalho.</a:t>
            </a:r>
          </a:p>
          <a:p>
            <a:pPr marL="0" marR="0" lvl="0" indent="0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o evitar, é importante estabelecer limites, tais como definir um horário claro e fazer pausas.</a:t>
            </a:r>
            <a:endParaRPr lang="pt-PT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599;g34bf68f3037_0_470">
            <a:extLst>
              <a:ext uri="{FF2B5EF4-FFF2-40B4-BE49-F238E27FC236}">
                <a16:creationId xmlns:a16="http://schemas.microsoft.com/office/drawing/2014/main" id="{FB3FB048-F3D2-FDC0-A708-784A7BD23540}"/>
              </a:ext>
            </a:extLst>
          </p:cNvPr>
          <p:cNvSpPr txBox="1"/>
          <p:nvPr/>
        </p:nvSpPr>
        <p:spPr>
          <a:xfrm>
            <a:off x="46968" y="3156496"/>
            <a:ext cx="2566201" cy="109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 dirty="0">
                <a:solidFill>
                  <a:srgbClr val="A02B93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6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m 3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F23FA65B-4AAA-5292-FCF0-7933895D3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  <p:sp>
        <p:nvSpPr>
          <p:cNvPr id="2" name="Google Shape;548;p33">
            <a:extLst>
              <a:ext uri="{FF2B5EF4-FFF2-40B4-BE49-F238E27FC236}">
                <a16:creationId xmlns:a16="http://schemas.microsoft.com/office/drawing/2014/main" id="{EC44DFED-C7E4-C490-B664-F3A90E0FEAA3}"/>
              </a:ext>
            </a:extLst>
          </p:cNvPr>
          <p:cNvSpPr txBox="1"/>
          <p:nvPr/>
        </p:nvSpPr>
        <p:spPr>
          <a:xfrm>
            <a:off x="2613168" y="662599"/>
            <a:ext cx="1529137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Tópico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3: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Equilibrar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utilização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tecnologia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evitar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esgotamento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4bf68f3037_0_470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g34bf68f3037_0_470"/>
          <p:cNvSpPr/>
          <p:nvPr/>
        </p:nvSpPr>
        <p:spPr>
          <a:xfrm>
            <a:off x="10886940" y="2063340"/>
            <a:ext cx="6465951" cy="2674620"/>
          </a:xfrm>
          <a:custGeom>
            <a:avLst/>
            <a:gdLst/>
            <a:ahLst/>
            <a:cxnLst/>
            <a:rect l="l" t="t" r="r" b="b"/>
            <a:pathLst>
              <a:path w="8621268" h="3566160" extrusionOk="0">
                <a:moveTo>
                  <a:pt x="0" y="594360"/>
                </a:moveTo>
                <a:cubicBezTo>
                  <a:pt x="0" y="266065"/>
                  <a:pt x="266065" y="0"/>
                  <a:pt x="594360" y="0"/>
                </a:cubicBezTo>
                <a:lnTo>
                  <a:pt x="8026908" y="0"/>
                </a:lnTo>
                <a:cubicBezTo>
                  <a:pt x="8355202" y="0"/>
                  <a:pt x="8621268" y="266065"/>
                  <a:pt x="8621268" y="594360"/>
                </a:cubicBezTo>
                <a:lnTo>
                  <a:pt x="8621268" y="2971800"/>
                </a:lnTo>
                <a:cubicBezTo>
                  <a:pt x="8621268" y="3300095"/>
                  <a:pt x="8355202" y="3566160"/>
                  <a:pt x="8026908" y="3566160"/>
                </a:cubicBezTo>
                <a:lnTo>
                  <a:pt x="594360" y="3566160"/>
                </a:lnTo>
                <a:cubicBezTo>
                  <a:pt x="266065" y="3566160"/>
                  <a:pt x="0" y="3300095"/>
                  <a:pt x="0" y="29718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g34bf68f3037_0_470"/>
          <p:cNvSpPr/>
          <p:nvPr/>
        </p:nvSpPr>
        <p:spPr>
          <a:xfrm>
            <a:off x="10886940" y="5469120"/>
            <a:ext cx="6465951" cy="4155281"/>
          </a:xfrm>
          <a:custGeom>
            <a:avLst/>
            <a:gdLst/>
            <a:ahLst/>
            <a:cxnLst/>
            <a:rect l="l" t="t" r="r" b="b"/>
            <a:pathLst>
              <a:path w="8621268" h="5540375" extrusionOk="0">
                <a:moveTo>
                  <a:pt x="0" y="923417"/>
                </a:moveTo>
                <a:cubicBezTo>
                  <a:pt x="0" y="413385"/>
                  <a:pt x="413385" y="0"/>
                  <a:pt x="923417" y="0"/>
                </a:cubicBezTo>
                <a:lnTo>
                  <a:pt x="7697851" y="0"/>
                </a:lnTo>
                <a:cubicBezTo>
                  <a:pt x="8207883" y="0"/>
                  <a:pt x="8621268" y="413385"/>
                  <a:pt x="8621268" y="923417"/>
                </a:cubicBezTo>
                <a:lnTo>
                  <a:pt x="8621268" y="4616958"/>
                </a:lnTo>
                <a:cubicBezTo>
                  <a:pt x="8621268" y="5126990"/>
                  <a:pt x="8207883" y="5540375"/>
                  <a:pt x="7697851" y="5540375"/>
                </a:cubicBezTo>
                <a:lnTo>
                  <a:pt x="923417" y="5540375"/>
                </a:lnTo>
                <a:cubicBezTo>
                  <a:pt x="413385" y="5540375"/>
                  <a:pt x="0" y="5126990"/>
                  <a:pt x="0" y="46169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g34bf68f3037_0_470"/>
          <p:cNvSpPr txBox="1"/>
          <p:nvPr/>
        </p:nvSpPr>
        <p:spPr>
          <a:xfrm>
            <a:off x="291568" y="964260"/>
            <a:ext cx="12333600" cy="21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 equilibrar a utilização da tecnologia e evitar o esgotamento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g34bf68f3037_0_470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g34bf68f3037_0_470"/>
          <p:cNvSpPr txBox="1"/>
          <p:nvPr/>
        </p:nvSpPr>
        <p:spPr>
          <a:xfrm>
            <a:off x="477360" y="4049179"/>
            <a:ext cx="118032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5884" marR="0" lvl="1" indent="0" algn="l" rtl="0">
              <a:lnSpc>
                <a:spcPct val="144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PT" sz="4000" b="1" i="0" u="none" strike="noStrike" cap="none" dirty="0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Incentivando hábitos de trabalho saudáveis </a:t>
            </a:r>
            <a:endParaRPr lang="pt-PT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g34bf68f3037_0_470"/>
          <p:cNvSpPr txBox="1"/>
          <p:nvPr/>
        </p:nvSpPr>
        <p:spPr>
          <a:xfrm>
            <a:off x="980703" y="5133193"/>
            <a:ext cx="11299800" cy="930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lnSpc>
                <a:spcPct val="107997"/>
              </a:lnSpc>
              <a:buSzPts val="4339"/>
              <a:buNone/>
              <a:defRPr sz="4339"/>
            </a:lvl1pPr>
            <a:lvl2pPr marL="936848" indent="-468424">
              <a:lnSpc>
                <a:spcPct val="107997"/>
              </a:lnSpc>
              <a:buSzPts val="4339"/>
              <a:buChar char="•"/>
              <a:defRPr sz="4339"/>
            </a:lvl2pPr>
          </a:lstStyle>
          <a:p>
            <a:r>
              <a:rPr lang="pt-PT" sz="2800" dirty="0"/>
              <a:t>Como?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PT" sz="2800" dirty="0"/>
              <a:t>estabelecer limites, tais como definir um horário e intervalos claros.</a:t>
            </a:r>
          </a:p>
        </p:txBody>
      </p:sp>
      <p:sp>
        <p:nvSpPr>
          <p:cNvPr id="599" name="Google Shape;599;g34bf68f3037_0_470"/>
          <p:cNvSpPr txBox="1"/>
          <p:nvPr/>
        </p:nvSpPr>
        <p:spPr>
          <a:xfrm>
            <a:off x="-4837818" y="3049472"/>
            <a:ext cx="12333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1" name="Google Shape;601;g34bf68f3037_0_470" title="visual-representation-time-tracking-personal-productivity_1314467-21386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94599" y="4292103"/>
            <a:ext cx="4280400" cy="42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99;g34bf68f3037_0_470">
            <a:extLst>
              <a:ext uri="{FF2B5EF4-FFF2-40B4-BE49-F238E27FC236}">
                <a16:creationId xmlns:a16="http://schemas.microsoft.com/office/drawing/2014/main" id="{96DBCCE2-7AA8-F2E3-5E61-3FB6D59DA302}"/>
              </a:ext>
            </a:extLst>
          </p:cNvPr>
          <p:cNvSpPr txBox="1"/>
          <p:nvPr/>
        </p:nvSpPr>
        <p:spPr>
          <a:xfrm>
            <a:off x="46968" y="3195200"/>
            <a:ext cx="2566201" cy="109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 dirty="0">
                <a:solidFill>
                  <a:srgbClr val="A02B9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66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10618C92-A0E1-4DA6-AD3B-FE0C7D927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  <p:sp>
        <p:nvSpPr>
          <p:cNvPr id="4" name="Google Shape;548;p33">
            <a:extLst>
              <a:ext uri="{FF2B5EF4-FFF2-40B4-BE49-F238E27FC236}">
                <a16:creationId xmlns:a16="http://schemas.microsoft.com/office/drawing/2014/main" id="{E515320B-D7FD-9CCD-4C78-B81F312070EB}"/>
              </a:ext>
            </a:extLst>
          </p:cNvPr>
          <p:cNvSpPr txBox="1"/>
          <p:nvPr/>
        </p:nvSpPr>
        <p:spPr>
          <a:xfrm>
            <a:off x="2613168" y="662599"/>
            <a:ext cx="1529137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Tópico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3: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Equilibrar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utilização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tecnologia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evitar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esgotamento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4bf68f3037_0_567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g34bf68f3037_0_567"/>
          <p:cNvSpPr/>
          <p:nvPr/>
        </p:nvSpPr>
        <p:spPr>
          <a:xfrm>
            <a:off x="10886940" y="2063340"/>
            <a:ext cx="6465951" cy="2674620"/>
          </a:xfrm>
          <a:custGeom>
            <a:avLst/>
            <a:gdLst/>
            <a:ahLst/>
            <a:cxnLst/>
            <a:rect l="l" t="t" r="r" b="b"/>
            <a:pathLst>
              <a:path w="8621268" h="3566160" extrusionOk="0">
                <a:moveTo>
                  <a:pt x="0" y="594360"/>
                </a:moveTo>
                <a:cubicBezTo>
                  <a:pt x="0" y="266065"/>
                  <a:pt x="266065" y="0"/>
                  <a:pt x="594360" y="0"/>
                </a:cubicBezTo>
                <a:lnTo>
                  <a:pt x="8026908" y="0"/>
                </a:lnTo>
                <a:cubicBezTo>
                  <a:pt x="8355202" y="0"/>
                  <a:pt x="8621268" y="266065"/>
                  <a:pt x="8621268" y="594360"/>
                </a:cubicBezTo>
                <a:lnTo>
                  <a:pt x="8621268" y="2971800"/>
                </a:lnTo>
                <a:cubicBezTo>
                  <a:pt x="8621268" y="3300095"/>
                  <a:pt x="8355202" y="3566160"/>
                  <a:pt x="8026908" y="3566160"/>
                </a:cubicBezTo>
                <a:lnTo>
                  <a:pt x="594360" y="3566160"/>
                </a:lnTo>
                <a:cubicBezTo>
                  <a:pt x="266065" y="3566160"/>
                  <a:pt x="0" y="3300095"/>
                  <a:pt x="0" y="29718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g34bf68f3037_0_567"/>
          <p:cNvSpPr/>
          <p:nvPr/>
        </p:nvSpPr>
        <p:spPr>
          <a:xfrm>
            <a:off x="10886940" y="5469120"/>
            <a:ext cx="6465951" cy="4155281"/>
          </a:xfrm>
          <a:custGeom>
            <a:avLst/>
            <a:gdLst/>
            <a:ahLst/>
            <a:cxnLst/>
            <a:rect l="l" t="t" r="r" b="b"/>
            <a:pathLst>
              <a:path w="8621268" h="5540375" extrusionOk="0">
                <a:moveTo>
                  <a:pt x="0" y="923417"/>
                </a:moveTo>
                <a:cubicBezTo>
                  <a:pt x="0" y="413385"/>
                  <a:pt x="413385" y="0"/>
                  <a:pt x="923417" y="0"/>
                </a:cubicBezTo>
                <a:lnTo>
                  <a:pt x="7697851" y="0"/>
                </a:lnTo>
                <a:cubicBezTo>
                  <a:pt x="8207883" y="0"/>
                  <a:pt x="8621268" y="413385"/>
                  <a:pt x="8621268" y="923417"/>
                </a:cubicBezTo>
                <a:lnTo>
                  <a:pt x="8621268" y="4616958"/>
                </a:lnTo>
                <a:cubicBezTo>
                  <a:pt x="8621268" y="5126990"/>
                  <a:pt x="8207883" y="5540375"/>
                  <a:pt x="7697851" y="5540375"/>
                </a:cubicBezTo>
                <a:lnTo>
                  <a:pt x="923417" y="5540375"/>
                </a:lnTo>
                <a:cubicBezTo>
                  <a:pt x="413385" y="5540375"/>
                  <a:pt x="0" y="5126990"/>
                  <a:pt x="0" y="46169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g34bf68f3037_0_567"/>
          <p:cNvSpPr/>
          <p:nvPr/>
        </p:nvSpPr>
        <p:spPr>
          <a:xfrm>
            <a:off x="13106692" y="5015328"/>
            <a:ext cx="4399280" cy="4399280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467" y="0"/>
                </a:moveTo>
                <a:lnTo>
                  <a:pt x="772333" y="0"/>
                </a:lnTo>
                <a:cubicBezTo>
                  <a:pt x="783066" y="0"/>
                  <a:pt x="793359" y="4263"/>
                  <a:pt x="800948" y="11852"/>
                </a:cubicBezTo>
                <a:cubicBezTo>
                  <a:pt x="808537" y="19441"/>
                  <a:pt x="812800" y="29734"/>
                  <a:pt x="812800" y="40467"/>
                </a:cubicBezTo>
                <a:lnTo>
                  <a:pt x="812800" y="772333"/>
                </a:lnTo>
                <a:cubicBezTo>
                  <a:pt x="812800" y="783066"/>
                  <a:pt x="808537" y="793359"/>
                  <a:pt x="800948" y="800948"/>
                </a:cubicBezTo>
                <a:cubicBezTo>
                  <a:pt x="793359" y="808537"/>
                  <a:pt x="783066" y="812800"/>
                  <a:pt x="772333" y="812800"/>
                </a:cubicBezTo>
                <a:lnTo>
                  <a:pt x="40467" y="812800"/>
                </a:lnTo>
                <a:cubicBezTo>
                  <a:pt x="29734" y="812800"/>
                  <a:pt x="19441" y="808537"/>
                  <a:pt x="11852" y="800948"/>
                </a:cubicBezTo>
                <a:cubicBezTo>
                  <a:pt x="4263" y="793359"/>
                  <a:pt x="0" y="783066"/>
                  <a:pt x="0" y="772333"/>
                </a:cubicBezTo>
                <a:lnTo>
                  <a:pt x="0" y="40467"/>
                </a:lnTo>
                <a:cubicBezTo>
                  <a:pt x="0" y="29734"/>
                  <a:pt x="4263" y="19441"/>
                  <a:pt x="11852" y="11852"/>
                </a:cubicBezTo>
                <a:cubicBezTo>
                  <a:pt x="19441" y="4263"/>
                  <a:pt x="29734" y="0"/>
                  <a:pt x="40467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8819" r="-8819"/>
            </a:stretch>
          </a:blipFill>
          <a:ln w="114300" cap="rnd" cmpd="sng">
            <a:solidFill>
              <a:srgbClr val="926F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g34bf68f3037_0_567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g34bf68f3037_0_567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g34bf68f3037_0_567"/>
          <p:cNvSpPr txBox="1"/>
          <p:nvPr/>
        </p:nvSpPr>
        <p:spPr>
          <a:xfrm>
            <a:off x="477360" y="4163479"/>
            <a:ext cx="1346724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5884" marR="0" lvl="1" indent="0" algn="l" rtl="0">
              <a:lnSpc>
                <a:spcPct val="144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PT" sz="4000" b="1" i="0" u="none" strike="noStrike" cap="none" dirty="0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Promovendo a colaboração e a criação de equipas</a:t>
            </a:r>
            <a:endParaRPr lang="pt-PT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g34bf68f3037_0_567"/>
          <p:cNvSpPr txBox="1"/>
          <p:nvPr/>
        </p:nvSpPr>
        <p:spPr>
          <a:xfrm>
            <a:off x="980703" y="5247493"/>
            <a:ext cx="11299800" cy="186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7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39"/>
              <a:buFont typeface="Arial"/>
              <a:buNone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Como?</a:t>
            </a:r>
          </a:p>
          <a:p>
            <a:pPr marL="936848" marR="0" lvl="1" indent="-468424" algn="l" rtl="0">
              <a:lnSpc>
                <a:spcPct val="107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39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Desenvolver atividades de equipa</a:t>
            </a:r>
          </a:p>
          <a:p>
            <a:pPr marL="936848" marR="0" lvl="1" indent="-468424" algn="l" rtl="0">
              <a:lnSpc>
                <a:spcPct val="107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39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Conhecer os trabalhadores</a:t>
            </a:r>
          </a:p>
          <a:p>
            <a:pPr marL="936848" marR="0" lvl="1" indent="-468424" algn="l" rtl="0">
              <a:lnSpc>
                <a:spcPct val="10799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39"/>
              <a:buFont typeface="Arial"/>
              <a:buChar char="•"/>
            </a:pPr>
            <a:r>
              <a:rPr lang="pt-PT" sz="2800" dirty="0"/>
              <a:t>P</a:t>
            </a: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riorizar a interação social, mesmo em ambientes digitais</a:t>
            </a:r>
          </a:p>
        </p:txBody>
      </p:sp>
      <p:sp>
        <p:nvSpPr>
          <p:cNvPr id="615" name="Google Shape;615;g34bf68f3037_0_567"/>
          <p:cNvSpPr txBox="1"/>
          <p:nvPr/>
        </p:nvSpPr>
        <p:spPr>
          <a:xfrm>
            <a:off x="-4971168" y="3163772"/>
            <a:ext cx="12333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 dirty="0">
                <a:solidFill>
                  <a:srgbClr val="A02B93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886C09CD-D772-FD93-892F-E77C3D2C4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  <p:sp>
        <p:nvSpPr>
          <p:cNvPr id="3" name="Google Shape;548;p33">
            <a:extLst>
              <a:ext uri="{FF2B5EF4-FFF2-40B4-BE49-F238E27FC236}">
                <a16:creationId xmlns:a16="http://schemas.microsoft.com/office/drawing/2014/main" id="{E8F57930-84DA-87A3-9096-14F589524E1B}"/>
              </a:ext>
            </a:extLst>
          </p:cNvPr>
          <p:cNvSpPr txBox="1"/>
          <p:nvPr/>
        </p:nvSpPr>
        <p:spPr>
          <a:xfrm>
            <a:off x="2613168" y="662599"/>
            <a:ext cx="1529137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Tópico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3: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Equilibrar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utilização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tecnologia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evitar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esgotamento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"/>
          <p:cNvSpPr/>
          <p:nvPr/>
        </p:nvSpPr>
        <p:spPr>
          <a:xfrm>
            <a:off x="477360" y="9293400"/>
            <a:ext cx="2453760" cy="514080"/>
          </a:xfrm>
          <a:custGeom>
            <a:avLst/>
            <a:gdLst/>
            <a:ahLst/>
            <a:cxnLst/>
            <a:rect l="l" t="t" r="r" b="b"/>
            <a:pathLst>
              <a:path w="2453760" h="514080" extrusionOk="0">
                <a:moveTo>
                  <a:pt x="0" y="0"/>
                </a:moveTo>
                <a:lnTo>
                  <a:pt x="2453760" y="0"/>
                </a:lnTo>
                <a:lnTo>
                  <a:pt x="2453760" y="514080"/>
                </a:lnTo>
                <a:lnTo>
                  <a:pt x="0" y="514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73" b="-27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1516860" y="2467800"/>
            <a:ext cx="6171629" cy="6171629"/>
          </a:xfrm>
          <a:custGeom>
            <a:avLst/>
            <a:gdLst/>
            <a:ahLst/>
            <a:cxnLst/>
            <a:rect l="l" t="t" r="r" b="b"/>
            <a:pathLst>
              <a:path w="8228838" h="8228838" extrusionOk="0">
                <a:moveTo>
                  <a:pt x="0" y="1371473"/>
                </a:moveTo>
                <a:cubicBezTo>
                  <a:pt x="0" y="614045"/>
                  <a:pt x="614045" y="0"/>
                  <a:pt x="1371473" y="0"/>
                </a:cubicBezTo>
                <a:lnTo>
                  <a:pt x="6857365" y="0"/>
                </a:lnTo>
                <a:cubicBezTo>
                  <a:pt x="7614793" y="0"/>
                  <a:pt x="8228838" y="614045"/>
                  <a:pt x="8228838" y="1371473"/>
                </a:cubicBezTo>
                <a:lnTo>
                  <a:pt x="8228838" y="6857365"/>
                </a:lnTo>
                <a:cubicBezTo>
                  <a:pt x="8228838" y="7614793"/>
                  <a:pt x="7614793" y="8228838"/>
                  <a:pt x="6857365" y="8228838"/>
                </a:cubicBezTo>
                <a:lnTo>
                  <a:pt x="1371473" y="8228838"/>
                </a:lnTo>
                <a:cubicBezTo>
                  <a:pt x="614045" y="8228838"/>
                  <a:pt x="0" y="7614793"/>
                  <a:pt x="0" y="68573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-2037960" y="0"/>
            <a:ext cx="8359808" cy="10286428"/>
          </a:xfrm>
          <a:custGeom>
            <a:avLst/>
            <a:gdLst/>
            <a:ahLst/>
            <a:cxnLst/>
            <a:rect l="l" t="t" r="r" b="b"/>
            <a:pathLst>
              <a:path w="11146410" h="13715237" extrusionOk="0">
                <a:moveTo>
                  <a:pt x="1857756" y="0"/>
                </a:moveTo>
                <a:cubicBezTo>
                  <a:pt x="831723" y="0"/>
                  <a:pt x="0" y="831723"/>
                  <a:pt x="0" y="1857756"/>
                </a:cubicBezTo>
                <a:lnTo>
                  <a:pt x="0" y="11857482"/>
                </a:lnTo>
                <a:cubicBezTo>
                  <a:pt x="0" y="12883514"/>
                  <a:pt x="831723" y="13715237"/>
                  <a:pt x="1857756" y="13715237"/>
                </a:cubicBezTo>
                <a:lnTo>
                  <a:pt x="9288653" y="13715237"/>
                </a:lnTo>
                <a:cubicBezTo>
                  <a:pt x="10314686" y="13715237"/>
                  <a:pt x="11146410" y="12883514"/>
                  <a:pt x="11146410" y="11857482"/>
                </a:cubicBezTo>
                <a:lnTo>
                  <a:pt x="11146410" y="1857756"/>
                </a:lnTo>
                <a:cubicBezTo>
                  <a:pt x="11146282" y="831723"/>
                  <a:pt x="10314559" y="0"/>
                  <a:pt x="9288653" y="0"/>
                </a:cubicBezTo>
                <a:close/>
              </a:path>
            </a:pathLst>
          </a:custGeom>
          <a:gradFill>
            <a:gsLst>
              <a:gs pos="0">
                <a:srgbClr val="9D76B4"/>
              </a:gs>
              <a:gs pos="100000">
                <a:srgbClr val="26226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0" y="0"/>
            <a:ext cx="540" cy="540"/>
          </a:xfrm>
          <a:custGeom>
            <a:avLst/>
            <a:gdLst/>
            <a:ahLst/>
            <a:cxnLst/>
            <a:rect l="l" t="t" r="r" b="b"/>
            <a:pathLst>
              <a:path w="540" h="540" extrusionOk="0">
                <a:moveTo>
                  <a:pt x="0" y="0"/>
                </a:moveTo>
                <a:lnTo>
                  <a:pt x="540" y="0"/>
                </a:lnTo>
                <a:lnTo>
                  <a:pt x="540" y="540"/>
                </a:lnTo>
                <a:lnTo>
                  <a:pt x="0" y="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25008" r="-2508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603475" y="1656524"/>
            <a:ext cx="4655291" cy="6982936"/>
          </a:xfrm>
          <a:custGeom>
            <a:avLst/>
            <a:gdLst/>
            <a:ahLst/>
            <a:cxnLst/>
            <a:rect l="l" t="t" r="r" b="b"/>
            <a:pathLst>
              <a:path w="6350000" h="9525000" extrusionOk="0">
                <a:moveTo>
                  <a:pt x="0" y="9042400"/>
                </a:moveTo>
                <a:lnTo>
                  <a:pt x="0" y="482600"/>
                </a:lnTo>
                <a:cubicBezTo>
                  <a:pt x="0" y="215900"/>
                  <a:pt x="215900" y="0"/>
                  <a:pt x="482600" y="0"/>
                </a:cubicBezTo>
                <a:lnTo>
                  <a:pt x="5867400" y="0"/>
                </a:lnTo>
                <a:cubicBezTo>
                  <a:pt x="6134100" y="0"/>
                  <a:pt x="6350000" y="217170"/>
                  <a:pt x="6350000" y="482600"/>
                </a:cubicBezTo>
                <a:lnTo>
                  <a:pt x="6350000" y="9042400"/>
                </a:lnTo>
                <a:cubicBezTo>
                  <a:pt x="6350000" y="9309100"/>
                  <a:pt x="6134100" y="9525000"/>
                  <a:pt x="5867400" y="9525000"/>
                </a:cubicBezTo>
                <a:lnTo>
                  <a:pt x="482600" y="9525000"/>
                </a:lnTo>
                <a:cubicBezTo>
                  <a:pt x="217170" y="9525000"/>
                  <a:pt x="0" y="9309100"/>
                  <a:pt x="0" y="904240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33113" r="-91585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7064871" y="3406019"/>
            <a:ext cx="10022375" cy="169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lang="pt-PT" sz="3200" i="0" u="none" strike="noStrike" cap="none" dirty="0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Qual é o impacte da tecnologia na dinâmica das equipas híbridas?</a:t>
            </a:r>
            <a:endParaRPr lang="pt-PT" sz="3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44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endParaRPr lang="pt-PT" sz="3200" b="1" i="0" u="none" strike="noStrike" cap="none" dirty="0">
              <a:solidFill>
                <a:srgbClr val="926FB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7064871" y="4552680"/>
            <a:ext cx="10022375" cy="433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88994" marR="0" lvl="1" indent="-457200" algn="l" rtl="0">
              <a:lnSpc>
                <a:spcPct val="108002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3999"/>
              <a:buFont typeface="Arial" panose="020B0604020202020204" pitchFamily="34" charset="0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Desempenha um papel vital ao facilitar a colaboração e a comunicação</a:t>
            </a:r>
          </a:p>
          <a:p>
            <a:pPr marL="888994" marR="0" lvl="1" indent="-457200" algn="l" rtl="0">
              <a:lnSpc>
                <a:spcPct val="108002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3999"/>
              <a:buFont typeface="Arial" panose="020B0604020202020204" pitchFamily="34" charset="0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Desde a pandemia, tem-se assistido a um aumento das ferramentas de colaboração:</a:t>
            </a:r>
          </a:p>
          <a:p>
            <a:pPr marL="888994" marR="0" lvl="1" indent="-457200" algn="l" rtl="0">
              <a:lnSpc>
                <a:spcPct val="108002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3999"/>
              <a:buFont typeface="Arial" panose="020B0604020202020204" pitchFamily="34" charset="0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2019: 42%</a:t>
            </a:r>
          </a:p>
          <a:p>
            <a:pPr marL="888994" marR="0" lvl="1" indent="-457200" algn="l" rtl="0">
              <a:lnSpc>
                <a:spcPct val="108002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3999"/>
              <a:buFont typeface="Arial" panose="020B0604020202020204" pitchFamily="34" charset="0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2020: 66%</a:t>
            </a:r>
          </a:p>
          <a:p>
            <a:pPr marL="457200" marR="0" lvl="0" indent="-457200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 panose="020B0604020202020204" pitchFamily="34" charset="0"/>
              <a:buChar char="•"/>
            </a:pP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"/>
          <p:cNvSpPr/>
          <p:nvPr/>
        </p:nvSpPr>
        <p:spPr>
          <a:xfrm>
            <a:off x="10448507" y="6783793"/>
            <a:ext cx="969680" cy="423726"/>
          </a:xfrm>
          <a:custGeom>
            <a:avLst/>
            <a:gdLst/>
            <a:ahLst/>
            <a:cxnLst/>
            <a:rect l="l" t="t" r="r" b="b"/>
            <a:pathLst>
              <a:path w="969680" h="423726" extrusionOk="0">
                <a:moveTo>
                  <a:pt x="0" y="0"/>
                </a:moveTo>
                <a:lnTo>
                  <a:pt x="969680" y="0"/>
                </a:lnTo>
                <a:lnTo>
                  <a:pt x="969680" y="423726"/>
                </a:lnTo>
                <a:lnTo>
                  <a:pt x="0" y="4237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10448507" y="7423805"/>
            <a:ext cx="969680" cy="423726"/>
          </a:xfrm>
          <a:custGeom>
            <a:avLst/>
            <a:gdLst/>
            <a:ahLst/>
            <a:cxnLst/>
            <a:rect l="l" t="t" r="r" b="b"/>
            <a:pathLst>
              <a:path w="969680" h="423726" extrusionOk="0">
                <a:moveTo>
                  <a:pt x="0" y="0"/>
                </a:moveTo>
                <a:lnTo>
                  <a:pt x="969680" y="0"/>
                </a:lnTo>
                <a:lnTo>
                  <a:pt x="969680" y="423726"/>
                </a:lnTo>
                <a:lnTo>
                  <a:pt x="0" y="4237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6904851" y="870029"/>
            <a:ext cx="1122312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Tópico 1: </a:t>
            </a:r>
            <a:r>
              <a:rPr lang="pt-PT" sz="4000" dirty="0">
                <a:solidFill>
                  <a:srgbClr val="4EA72E"/>
                </a:solidFill>
              </a:rPr>
              <a:t>P</a:t>
            </a:r>
            <a:r>
              <a:rPr lang="pt-PT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apel da tecnologia no trabalho híbrido</a:t>
            </a:r>
            <a:endParaRPr lang="pt-PT" sz="4000" dirty="0"/>
          </a:p>
        </p:txBody>
      </p:sp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0978EA21-6623-2BBE-3B1A-0004FCD499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4bf68f3037_0_663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g34bf68f3037_0_663"/>
          <p:cNvSpPr/>
          <p:nvPr/>
        </p:nvSpPr>
        <p:spPr>
          <a:xfrm>
            <a:off x="10886940" y="2063340"/>
            <a:ext cx="6465951" cy="2674620"/>
          </a:xfrm>
          <a:custGeom>
            <a:avLst/>
            <a:gdLst/>
            <a:ahLst/>
            <a:cxnLst/>
            <a:rect l="l" t="t" r="r" b="b"/>
            <a:pathLst>
              <a:path w="8621268" h="3566160" extrusionOk="0">
                <a:moveTo>
                  <a:pt x="0" y="594360"/>
                </a:moveTo>
                <a:cubicBezTo>
                  <a:pt x="0" y="266065"/>
                  <a:pt x="266065" y="0"/>
                  <a:pt x="594360" y="0"/>
                </a:cubicBezTo>
                <a:lnTo>
                  <a:pt x="8026908" y="0"/>
                </a:lnTo>
                <a:cubicBezTo>
                  <a:pt x="8355202" y="0"/>
                  <a:pt x="8621268" y="266065"/>
                  <a:pt x="8621268" y="594360"/>
                </a:cubicBezTo>
                <a:lnTo>
                  <a:pt x="8621268" y="2971800"/>
                </a:lnTo>
                <a:cubicBezTo>
                  <a:pt x="8621268" y="3300095"/>
                  <a:pt x="8355202" y="3566160"/>
                  <a:pt x="8026908" y="3566160"/>
                </a:cubicBezTo>
                <a:lnTo>
                  <a:pt x="594360" y="3566160"/>
                </a:lnTo>
                <a:cubicBezTo>
                  <a:pt x="266065" y="3566160"/>
                  <a:pt x="0" y="3300095"/>
                  <a:pt x="0" y="29718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g34bf68f3037_0_663"/>
          <p:cNvSpPr/>
          <p:nvPr/>
        </p:nvSpPr>
        <p:spPr>
          <a:xfrm>
            <a:off x="10886940" y="5469120"/>
            <a:ext cx="6465951" cy="4155281"/>
          </a:xfrm>
          <a:custGeom>
            <a:avLst/>
            <a:gdLst/>
            <a:ahLst/>
            <a:cxnLst/>
            <a:rect l="l" t="t" r="r" b="b"/>
            <a:pathLst>
              <a:path w="8621268" h="5540375" extrusionOk="0">
                <a:moveTo>
                  <a:pt x="0" y="923417"/>
                </a:moveTo>
                <a:cubicBezTo>
                  <a:pt x="0" y="413385"/>
                  <a:pt x="413385" y="0"/>
                  <a:pt x="923417" y="0"/>
                </a:cubicBezTo>
                <a:lnTo>
                  <a:pt x="7697851" y="0"/>
                </a:lnTo>
                <a:cubicBezTo>
                  <a:pt x="8207883" y="0"/>
                  <a:pt x="8621268" y="413385"/>
                  <a:pt x="8621268" y="923417"/>
                </a:cubicBezTo>
                <a:lnTo>
                  <a:pt x="8621268" y="4616958"/>
                </a:lnTo>
                <a:cubicBezTo>
                  <a:pt x="8621268" y="5126990"/>
                  <a:pt x="8207883" y="5540375"/>
                  <a:pt x="7697851" y="5540375"/>
                </a:cubicBezTo>
                <a:lnTo>
                  <a:pt x="923417" y="5540375"/>
                </a:lnTo>
                <a:cubicBezTo>
                  <a:pt x="413385" y="5540375"/>
                  <a:pt x="0" y="5126990"/>
                  <a:pt x="0" y="46169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g34bf68f3037_0_663"/>
          <p:cNvSpPr/>
          <p:nvPr/>
        </p:nvSpPr>
        <p:spPr>
          <a:xfrm>
            <a:off x="12973860" y="4695783"/>
            <a:ext cx="4602419" cy="4863850"/>
          </a:xfrm>
          <a:custGeom>
            <a:avLst/>
            <a:gdLst/>
            <a:ahLst/>
            <a:cxnLst/>
            <a:rect l="l" t="t" r="r" b="b"/>
            <a:pathLst>
              <a:path w="4602419" h="4863850" extrusionOk="0">
                <a:moveTo>
                  <a:pt x="0" y="0"/>
                </a:moveTo>
                <a:lnTo>
                  <a:pt x="4602418" y="0"/>
                </a:lnTo>
                <a:lnTo>
                  <a:pt x="4602418" y="4863851"/>
                </a:lnTo>
                <a:lnTo>
                  <a:pt x="0" y="48638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g34bf68f3037_0_663"/>
          <p:cNvSpPr txBox="1"/>
          <p:nvPr/>
        </p:nvSpPr>
        <p:spPr>
          <a:xfrm>
            <a:off x="477360" y="5252985"/>
            <a:ext cx="12496500" cy="3334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42"/>
              <a:buFont typeface="Arial"/>
              <a:buNone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Como?</a:t>
            </a:r>
          </a:p>
          <a:p>
            <a:pPr marL="894289" marR="0" lvl="1" indent="-447142" algn="l" rtl="0">
              <a:lnSpc>
                <a:spcPct val="107991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4142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Prestar apoio aos trabalhadores, com políticas claras de gestão do trabalho híbrido</a:t>
            </a:r>
            <a:endParaRPr lang="pt-PT" sz="2800" dirty="0"/>
          </a:p>
          <a:p>
            <a:pPr marL="894289" marR="0" lvl="1" indent="-447142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42"/>
              <a:buFont typeface="Arial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Fornecer orientações aos funcionários sobre como gerir o seu tempo fora do trabalho</a:t>
            </a:r>
          </a:p>
          <a:p>
            <a:pPr marL="914400" marR="0" lvl="0" indent="0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2800" dirty="0"/>
          </a:p>
          <a:p>
            <a:pPr marL="914400" marR="0" lvl="0" indent="0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g34bf68f3037_0_663"/>
          <p:cNvSpPr txBox="1"/>
          <p:nvPr/>
        </p:nvSpPr>
        <p:spPr>
          <a:xfrm>
            <a:off x="477360" y="4182529"/>
            <a:ext cx="1348629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25884" marR="0" lvl="1" indent="0" algn="l" rtl="0">
              <a:lnSpc>
                <a:spcPct val="144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PT" sz="4000" b="1" dirty="0">
                <a:solidFill>
                  <a:srgbClr val="926FB1"/>
                </a:solidFill>
              </a:rPr>
              <a:t>Aplicando r</a:t>
            </a:r>
            <a:r>
              <a:rPr lang="pt-PT" sz="4000" b="1" i="0" u="none" strike="noStrike" cap="none" dirty="0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ecursos e práticas para reduzir o </a:t>
            </a:r>
            <a:r>
              <a:rPr lang="pt-PT" sz="4000" b="1" i="1" u="none" strike="noStrike" cap="none" dirty="0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stress</a:t>
            </a:r>
            <a:endParaRPr lang="pt-PT" sz="14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g34bf68f3037_0_663"/>
          <p:cNvSpPr txBox="1"/>
          <p:nvPr/>
        </p:nvSpPr>
        <p:spPr>
          <a:xfrm>
            <a:off x="-4952118" y="3182822"/>
            <a:ext cx="12333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 dirty="0">
                <a:solidFill>
                  <a:srgbClr val="A02B9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F6BA1CA7-054E-0EA8-1BAA-229ADE780A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  <p:sp>
        <p:nvSpPr>
          <p:cNvPr id="3" name="Google Shape;548;p33">
            <a:extLst>
              <a:ext uri="{FF2B5EF4-FFF2-40B4-BE49-F238E27FC236}">
                <a16:creationId xmlns:a16="http://schemas.microsoft.com/office/drawing/2014/main" id="{ABF8C6B0-80BE-B3A4-2301-2CE6BF0A9813}"/>
              </a:ext>
            </a:extLst>
          </p:cNvPr>
          <p:cNvSpPr txBox="1"/>
          <p:nvPr/>
        </p:nvSpPr>
        <p:spPr>
          <a:xfrm>
            <a:off x="2613168" y="662599"/>
            <a:ext cx="1529137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Tópico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3: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Equilibrar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utilização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tecnologia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evitar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esgotamento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61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61"/>
          <p:cNvSpPr/>
          <p:nvPr/>
        </p:nvSpPr>
        <p:spPr>
          <a:xfrm>
            <a:off x="10886940" y="2063340"/>
            <a:ext cx="6465951" cy="2674620"/>
          </a:xfrm>
          <a:custGeom>
            <a:avLst/>
            <a:gdLst/>
            <a:ahLst/>
            <a:cxnLst/>
            <a:rect l="l" t="t" r="r" b="b"/>
            <a:pathLst>
              <a:path w="8621268" h="3566160" extrusionOk="0">
                <a:moveTo>
                  <a:pt x="0" y="594360"/>
                </a:moveTo>
                <a:cubicBezTo>
                  <a:pt x="0" y="266065"/>
                  <a:pt x="266065" y="0"/>
                  <a:pt x="594360" y="0"/>
                </a:cubicBezTo>
                <a:lnTo>
                  <a:pt x="8026908" y="0"/>
                </a:lnTo>
                <a:cubicBezTo>
                  <a:pt x="8355202" y="0"/>
                  <a:pt x="8621268" y="266065"/>
                  <a:pt x="8621268" y="594360"/>
                </a:cubicBezTo>
                <a:lnTo>
                  <a:pt x="8621268" y="2971800"/>
                </a:lnTo>
                <a:cubicBezTo>
                  <a:pt x="8621268" y="3300095"/>
                  <a:pt x="8355202" y="3566160"/>
                  <a:pt x="8026908" y="3566160"/>
                </a:cubicBezTo>
                <a:lnTo>
                  <a:pt x="594360" y="3566160"/>
                </a:lnTo>
                <a:cubicBezTo>
                  <a:pt x="266065" y="3566160"/>
                  <a:pt x="0" y="3300095"/>
                  <a:pt x="0" y="29718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61"/>
          <p:cNvSpPr txBox="1"/>
          <p:nvPr/>
        </p:nvSpPr>
        <p:spPr>
          <a:xfrm>
            <a:off x="2613168" y="662599"/>
            <a:ext cx="1504303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Atividade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4: O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desafio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>
                <a:solidFill>
                  <a:srgbClr val="4EA72E"/>
                </a:solidFill>
              </a:rPr>
              <a:t>da </a:t>
            </a:r>
            <a:r>
              <a:rPr lang="en-US" sz="4000" dirty="0" err="1">
                <a:solidFill>
                  <a:srgbClr val="4EA72E"/>
                </a:solidFill>
              </a:rPr>
              <a:t>equipa</a:t>
            </a:r>
            <a:r>
              <a:rPr lang="en-US" sz="4000" dirty="0">
                <a:solidFill>
                  <a:srgbClr val="4EA72E"/>
                </a:solidFill>
              </a:rPr>
              <a:t> </a:t>
            </a:r>
            <a:r>
              <a:rPr lang="en-US" sz="4000" dirty="0" err="1">
                <a:solidFill>
                  <a:srgbClr val="4EA72E"/>
                </a:solidFill>
              </a:rPr>
              <a:t>mais</a:t>
            </a:r>
            <a:r>
              <a:rPr lang="en-US" sz="4000" dirty="0">
                <a:solidFill>
                  <a:srgbClr val="4EA72E"/>
                </a:solidFill>
              </a:rPr>
              <a:t> </a:t>
            </a:r>
            <a:r>
              <a:rPr lang="en-US" sz="4000" dirty="0" err="1">
                <a:solidFill>
                  <a:srgbClr val="4EA72E"/>
                </a:solidFill>
              </a:rPr>
              <a:t>feliz</a:t>
            </a:r>
            <a:r>
              <a:rPr lang="en-US" sz="4000" dirty="0">
                <a:solidFill>
                  <a:srgbClr val="4EA72E"/>
                </a:solidFill>
              </a:rPr>
              <a:t> - 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equilíbrio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digital</a:t>
            </a:r>
            <a:endParaRPr dirty="0"/>
          </a:p>
        </p:txBody>
      </p:sp>
      <p:sp>
        <p:nvSpPr>
          <p:cNvPr id="639" name="Google Shape;639;p61"/>
          <p:cNvSpPr/>
          <p:nvPr/>
        </p:nvSpPr>
        <p:spPr>
          <a:xfrm>
            <a:off x="1516860" y="2467800"/>
            <a:ext cx="6171629" cy="6171629"/>
          </a:xfrm>
          <a:custGeom>
            <a:avLst/>
            <a:gdLst/>
            <a:ahLst/>
            <a:cxnLst/>
            <a:rect l="l" t="t" r="r" b="b"/>
            <a:pathLst>
              <a:path w="8228838" h="8228838" extrusionOk="0">
                <a:moveTo>
                  <a:pt x="0" y="1371473"/>
                </a:moveTo>
                <a:cubicBezTo>
                  <a:pt x="0" y="614045"/>
                  <a:pt x="614045" y="0"/>
                  <a:pt x="1371473" y="0"/>
                </a:cubicBezTo>
                <a:lnTo>
                  <a:pt x="6857365" y="0"/>
                </a:lnTo>
                <a:cubicBezTo>
                  <a:pt x="7614793" y="0"/>
                  <a:pt x="8228838" y="614045"/>
                  <a:pt x="8228838" y="1371473"/>
                </a:cubicBezTo>
                <a:lnTo>
                  <a:pt x="8228838" y="6857365"/>
                </a:lnTo>
                <a:cubicBezTo>
                  <a:pt x="8228838" y="7614793"/>
                  <a:pt x="7614793" y="8228838"/>
                  <a:pt x="6857365" y="8228838"/>
                </a:cubicBezTo>
                <a:lnTo>
                  <a:pt x="1371473" y="8228838"/>
                </a:lnTo>
                <a:cubicBezTo>
                  <a:pt x="614045" y="8228838"/>
                  <a:pt x="0" y="7614793"/>
                  <a:pt x="0" y="68573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61"/>
          <p:cNvSpPr txBox="1"/>
          <p:nvPr/>
        </p:nvSpPr>
        <p:spPr>
          <a:xfrm>
            <a:off x="7944755" y="5734063"/>
            <a:ext cx="9711444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PT" sz="4000" b="1" i="0" u="none" strike="noStrike" cap="none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Descrição da atividade</a:t>
            </a:r>
            <a:endParaRPr lang="pt-PT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61"/>
          <p:cNvSpPr txBox="1"/>
          <p:nvPr/>
        </p:nvSpPr>
        <p:spPr>
          <a:xfrm>
            <a:off x="7537443" y="6774778"/>
            <a:ext cx="8769357" cy="232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31794" marR="0" lvl="1" indent="0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participantes trabalham em grupos, para criar um quadro “A Equipa Mais Feliz”, com estratégias de equilíbrio tecnológico. Cada equipa partilhará os seus compromissos, promovendo a colaboração e a responsabilidade mútua.</a:t>
            </a:r>
            <a:endParaRPr lang="pt-PT" sz="2800" b="0" i="0" u="none" strike="noStrike" cap="none" dirty="0">
              <a:solidFill>
                <a:srgbClr val="4EA7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61"/>
          <p:cNvSpPr txBox="1"/>
          <p:nvPr/>
        </p:nvSpPr>
        <p:spPr>
          <a:xfrm>
            <a:off x="7933031" y="2507120"/>
            <a:ext cx="1334849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PT" sz="4000" b="1" i="0" u="none" strike="noStrike" cap="none" dirty="0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Objetivo da atividade</a:t>
            </a:r>
            <a:endParaRPr lang="pt-PT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61"/>
          <p:cNvSpPr txBox="1"/>
          <p:nvPr/>
        </p:nvSpPr>
        <p:spPr>
          <a:xfrm>
            <a:off x="7933031" y="3519238"/>
            <a:ext cx="8520845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objetivo desta atividade é que os participantes reflitam sobre os seus hábitos digitais e sinais de esgotamento, criando estratégias práticas para equilibrar a utilização da tecnologia e evitar a fadiga digital.</a:t>
            </a:r>
            <a:endParaRPr lang="pt-PT" dirty="0"/>
          </a:p>
        </p:txBody>
      </p:sp>
      <p:sp>
        <p:nvSpPr>
          <p:cNvPr id="644" name="Google Shape;644;p61"/>
          <p:cNvSpPr/>
          <p:nvPr/>
        </p:nvSpPr>
        <p:spPr>
          <a:xfrm>
            <a:off x="1513106" y="3257946"/>
            <a:ext cx="5475835" cy="4656958"/>
          </a:xfrm>
          <a:custGeom>
            <a:avLst/>
            <a:gdLst/>
            <a:ahLst/>
            <a:cxnLst/>
            <a:rect l="l" t="t" r="r" b="b"/>
            <a:pathLst>
              <a:path w="4887210" h="4471797" extrusionOk="0">
                <a:moveTo>
                  <a:pt x="0" y="0"/>
                </a:moveTo>
                <a:lnTo>
                  <a:pt x="4887210" y="0"/>
                </a:lnTo>
                <a:lnTo>
                  <a:pt x="4887210" y="4471797"/>
                </a:lnTo>
                <a:lnTo>
                  <a:pt x="0" y="44717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10C10FA3-BA8A-FC9B-3208-5A7F6BDC5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62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62"/>
          <p:cNvSpPr/>
          <p:nvPr/>
        </p:nvSpPr>
        <p:spPr>
          <a:xfrm>
            <a:off x="1516860" y="2467800"/>
            <a:ext cx="6171629" cy="6171629"/>
          </a:xfrm>
          <a:custGeom>
            <a:avLst/>
            <a:gdLst/>
            <a:ahLst/>
            <a:cxnLst/>
            <a:rect l="l" t="t" r="r" b="b"/>
            <a:pathLst>
              <a:path w="8228838" h="8228838" extrusionOk="0">
                <a:moveTo>
                  <a:pt x="0" y="1371473"/>
                </a:moveTo>
                <a:cubicBezTo>
                  <a:pt x="0" y="614045"/>
                  <a:pt x="614045" y="0"/>
                  <a:pt x="1371473" y="0"/>
                </a:cubicBezTo>
                <a:lnTo>
                  <a:pt x="6857365" y="0"/>
                </a:lnTo>
                <a:cubicBezTo>
                  <a:pt x="7614793" y="0"/>
                  <a:pt x="8228838" y="614045"/>
                  <a:pt x="8228838" y="1371473"/>
                </a:cubicBezTo>
                <a:lnTo>
                  <a:pt x="8228838" y="6857365"/>
                </a:lnTo>
                <a:cubicBezTo>
                  <a:pt x="8228838" y="7614793"/>
                  <a:pt x="7614793" y="8228838"/>
                  <a:pt x="6857365" y="8228838"/>
                </a:cubicBezTo>
                <a:lnTo>
                  <a:pt x="1371473" y="8228838"/>
                </a:lnTo>
                <a:cubicBezTo>
                  <a:pt x="614045" y="8228838"/>
                  <a:pt x="0" y="7614793"/>
                  <a:pt x="0" y="68573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62"/>
          <p:cNvSpPr txBox="1"/>
          <p:nvPr/>
        </p:nvSpPr>
        <p:spPr>
          <a:xfrm>
            <a:off x="993028" y="3138707"/>
            <a:ext cx="13348490" cy="1041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lang="pt-PT" sz="4699" b="1" i="0" u="none" strike="noStrike" cap="none" dirty="0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Reflexão em equipa</a:t>
            </a:r>
            <a:endParaRPr lang="pt-PT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62"/>
          <p:cNvSpPr txBox="1"/>
          <p:nvPr/>
        </p:nvSpPr>
        <p:spPr>
          <a:xfrm>
            <a:off x="993028" y="4180018"/>
            <a:ext cx="16078093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pt-PT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 é o hábito tecnológico que gostaria de mudar ou melhorar</a:t>
            </a:r>
            <a:r>
              <a:rPr lang="pt-PT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lang="pt-PT" sz="2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(por exemplo, reduzir o tempo de ecrã, fazer mais pausas, evitar as redes sociais antes de dormir)</a:t>
            </a:r>
            <a:endParaRPr lang="pt-PT" sz="2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pt-PT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pt-PT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atividade ou hábito vai incluir na sua rotina diária, para equilibrar melhorar a utilização da tecnologia</a:t>
            </a:r>
            <a:r>
              <a:rPr lang="pt-PT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lang="pt-PT" sz="2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(por exemplo, fazer caminhadas, praticar </a:t>
            </a:r>
            <a:r>
              <a:rPr lang="pt-PT" sz="28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mindfulness</a:t>
            </a:r>
            <a:r>
              <a:rPr lang="pt-PT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estabelecer limites de tempo de ecrã) </a:t>
            </a:r>
            <a:endParaRPr lang="pt-PT" sz="2800" dirty="0"/>
          </a:p>
        </p:txBody>
      </p:sp>
      <p:pic>
        <p:nvPicPr>
          <p:cNvPr id="655" name="Google Shape;655;p62" descr="Ampulheta 90% com preenchimento sólido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4771495" y="1646453"/>
            <a:ext cx="1383300" cy="116190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62"/>
          <p:cNvSpPr txBox="1"/>
          <p:nvPr/>
        </p:nvSpPr>
        <p:spPr>
          <a:xfrm>
            <a:off x="16333739" y="2469643"/>
            <a:ext cx="127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1" i="0" u="none" strike="noStrike" cap="none">
                <a:solidFill>
                  <a:srgbClr val="4EA72E"/>
                </a:solidFill>
                <a:latin typeface="Open Sans"/>
                <a:ea typeface="Open Sans"/>
                <a:cs typeface="Open Sans"/>
                <a:sym typeface="Open Sans"/>
              </a:rPr>
              <a:t>0h:30m</a:t>
            </a:r>
            <a:endParaRPr sz="1800" b="1" i="0" u="none" strike="noStrike" cap="none">
              <a:solidFill>
                <a:srgbClr val="4EA7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5D18E451-EC87-A3CB-025D-3961EBDFA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  <p:sp>
        <p:nvSpPr>
          <p:cNvPr id="4" name="Google Shape;638;p61">
            <a:extLst>
              <a:ext uri="{FF2B5EF4-FFF2-40B4-BE49-F238E27FC236}">
                <a16:creationId xmlns:a16="http://schemas.microsoft.com/office/drawing/2014/main" id="{E7A66215-E101-F33B-BF31-80BC343E8772}"/>
              </a:ext>
            </a:extLst>
          </p:cNvPr>
          <p:cNvSpPr txBox="1"/>
          <p:nvPr/>
        </p:nvSpPr>
        <p:spPr>
          <a:xfrm>
            <a:off x="2613168" y="662599"/>
            <a:ext cx="1504303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Atividade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4: O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desafio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>
                <a:solidFill>
                  <a:srgbClr val="4EA72E"/>
                </a:solidFill>
              </a:rPr>
              <a:t>da </a:t>
            </a:r>
            <a:r>
              <a:rPr lang="en-US" sz="4000" dirty="0" err="1">
                <a:solidFill>
                  <a:srgbClr val="4EA72E"/>
                </a:solidFill>
              </a:rPr>
              <a:t>equipa</a:t>
            </a:r>
            <a:r>
              <a:rPr lang="en-US" sz="4000" dirty="0">
                <a:solidFill>
                  <a:srgbClr val="4EA72E"/>
                </a:solidFill>
              </a:rPr>
              <a:t> </a:t>
            </a:r>
            <a:r>
              <a:rPr lang="en-US" sz="4000" dirty="0" err="1">
                <a:solidFill>
                  <a:srgbClr val="4EA72E"/>
                </a:solidFill>
              </a:rPr>
              <a:t>mais</a:t>
            </a:r>
            <a:r>
              <a:rPr lang="en-US" sz="4000" dirty="0">
                <a:solidFill>
                  <a:srgbClr val="4EA72E"/>
                </a:solidFill>
              </a:rPr>
              <a:t> </a:t>
            </a:r>
            <a:r>
              <a:rPr lang="en-US" sz="4000" dirty="0" err="1">
                <a:solidFill>
                  <a:srgbClr val="4EA72E"/>
                </a:solidFill>
              </a:rPr>
              <a:t>feliz</a:t>
            </a:r>
            <a:r>
              <a:rPr lang="en-US" sz="4000" dirty="0">
                <a:solidFill>
                  <a:srgbClr val="4EA72E"/>
                </a:solidFill>
              </a:rPr>
              <a:t> - 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equilíbrio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digital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63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63"/>
          <p:cNvSpPr txBox="1"/>
          <p:nvPr/>
        </p:nvSpPr>
        <p:spPr>
          <a:xfrm>
            <a:off x="993028" y="3138707"/>
            <a:ext cx="13348490" cy="1041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lang="pt-PT" sz="4699" b="1" i="0" u="none" strike="noStrike" cap="none" dirty="0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 Criar o quadro “A equipa mais feliz” </a:t>
            </a:r>
            <a:endParaRPr lang="pt-PT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63"/>
          <p:cNvSpPr txBox="1"/>
          <p:nvPr/>
        </p:nvSpPr>
        <p:spPr>
          <a:xfrm>
            <a:off x="1216879" y="4509699"/>
            <a:ext cx="14736995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pt-PT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Nome da equipa: </a:t>
            </a:r>
            <a:r>
              <a:rPr lang="pt-PT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exemplo, “A equipa mais feliz”.</a:t>
            </a:r>
            <a:endParaRPr lang="pt-PT" sz="2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pt-PT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pt-PT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Compromissos da equipa:</a:t>
            </a:r>
            <a:r>
              <a:rPr lang="pt-PT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uma lista de estratégias de equilíbrio digital e de prevenção de </a:t>
            </a:r>
            <a:r>
              <a:rPr lang="pt-PT" sz="28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burnout</a:t>
            </a:r>
            <a:r>
              <a:rPr lang="pt-PT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acordadas pelo grupo. </a:t>
            </a:r>
            <a:endParaRPr lang="pt-PT" sz="2800" dirty="0"/>
          </a:p>
        </p:txBody>
      </p:sp>
      <p:sp>
        <p:nvSpPr>
          <p:cNvPr id="666" name="Google Shape;666;p63"/>
          <p:cNvSpPr txBox="1"/>
          <p:nvPr/>
        </p:nvSpPr>
        <p:spPr>
          <a:xfrm>
            <a:off x="10531506" y="7478648"/>
            <a:ext cx="9041184" cy="1063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 dirty="0" err="1">
                <a:solidFill>
                  <a:srgbClr val="A02B93"/>
                </a:solidFill>
                <a:latin typeface="Arial"/>
                <a:ea typeface="Arial"/>
                <a:cs typeface="Arial"/>
                <a:sym typeface="Arial"/>
              </a:rPr>
              <a:t>Partilha</a:t>
            </a:r>
            <a:r>
              <a:rPr lang="en-US" sz="4800" b="1" i="0" u="none" strike="noStrike" cap="none" dirty="0">
                <a:solidFill>
                  <a:srgbClr val="A02B93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4800" b="1" i="0" u="none" strike="noStrike" cap="none" dirty="0" err="1">
                <a:solidFill>
                  <a:srgbClr val="A02B93"/>
                </a:solidFill>
                <a:latin typeface="Arial"/>
                <a:ea typeface="Arial"/>
                <a:cs typeface="Arial"/>
                <a:sym typeface="Arial"/>
              </a:rPr>
              <a:t>compromisso</a:t>
            </a:r>
            <a:endParaRPr sz="1100" b="1" i="0" u="none" strike="noStrike" cap="none" dirty="0">
              <a:solidFill>
                <a:srgbClr val="A02B9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63"/>
          <p:cNvSpPr/>
          <p:nvPr/>
        </p:nvSpPr>
        <p:spPr>
          <a:xfrm>
            <a:off x="7146759" y="7575740"/>
            <a:ext cx="2801001" cy="1283215"/>
          </a:xfrm>
          <a:custGeom>
            <a:avLst/>
            <a:gdLst/>
            <a:ahLst/>
            <a:cxnLst/>
            <a:rect l="l" t="t" r="r" b="b"/>
            <a:pathLst>
              <a:path w="969680" h="423726" extrusionOk="0">
                <a:moveTo>
                  <a:pt x="0" y="0"/>
                </a:moveTo>
                <a:lnTo>
                  <a:pt x="969680" y="0"/>
                </a:lnTo>
                <a:lnTo>
                  <a:pt x="969680" y="423726"/>
                </a:lnTo>
                <a:lnTo>
                  <a:pt x="0" y="4237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8" name="Google Shape;668;p63" descr="Ampulheta 90% com preenchimento sólido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4771495" y="1646453"/>
            <a:ext cx="1383300" cy="1161900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63"/>
          <p:cNvSpPr txBox="1"/>
          <p:nvPr/>
        </p:nvSpPr>
        <p:spPr>
          <a:xfrm>
            <a:off x="16333739" y="2469643"/>
            <a:ext cx="127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1" i="0" u="none" strike="noStrike" cap="none">
                <a:solidFill>
                  <a:srgbClr val="4EA72E"/>
                </a:solidFill>
                <a:latin typeface="Open Sans"/>
                <a:ea typeface="Open Sans"/>
                <a:cs typeface="Open Sans"/>
                <a:sym typeface="Open Sans"/>
              </a:rPr>
              <a:t>0h:15m</a:t>
            </a:r>
            <a:endParaRPr sz="1800" b="1" i="0" u="none" strike="noStrike" cap="none">
              <a:solidFill>
                <a:srgbClr val="4EA7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25D24230-88FD-5F87-79E6-95A1BD4700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  <p:sp>
        <p:nvSpPr>
          <p:cNvPr id="4" name="Google Shape;638;p61">
            <a:extLst>
              <a:ext uri="{FF2B5EF4-FFF2-40B4-BE49-F238E27FC236}">
                <a16:creationId xmlns:a16="http://schemas.microsoft.com/office/drawing/2014/main" id="{605F7261-0274-4749-FA0A-3BB301CE9982}"/>
              </a:ext>
            </a:extLst>
          </p:cNvPr>
          <p:cNvSpPr txBox="1"/>
          <p:nvPr/>
        </p:nvSpPr>
        <p:spPr>
          <a:xfrm>
            <a:off x="2613168" y="662599"/>
            <a:ext cx="1504303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Atividade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4: O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desafio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>
                <a:solidFill>
                  <a:srgbClr val="4EA72E"/>
                </a:solidFill>
              </a:rPr>
              <a:t>da </a:t>
            </a:r>
            <a:r>
              <a:rPr lang="en-US" sz="4000" dirty="0" err="1">
                <a:solidFill>
                  <a:srgbClr val="4EA72E"/>
                </a:solidFill>
              </a:rPr>
              <a:t>equipa</a:t>
            </a:r>
            <a:r>
              <a:rPr lang="en-US" sz="4000" dirty="0">
                <a:solidFill>
                  <a:srgbClr val="4EA72E"/>
                </a:solidFill>
              </a:rPr>
              <a:t> </a:t>
            </a:r>
            <a:r>
              <a:rPr lang="en-US" sz="4000" dirty="0" err="1">
                <a:solidFill>
                  <a:srgbClr val="4EA72E"/>
                </a:solidFill>
              </a:rPr>
              <a:t>mais</a:t>
            </a:r>
            <a:r>
              <a:rPr lang="en-US" sz="4000" dirty="0">
                <a:solidFill>
                  <a:srgbClr val="4EA72E"/>
                </a:solidFill>
              </a:rPr>
              <a:t> </a:t>
            </a:r>
            <a:r>
              <a:rPr lang="en-US" sz="4000" dirty="0" err="1">
                <a:solidFill>
                  <a:srgbClr val="4EA72E"/>
                </a:solidFill>
              </a:rPr>
              <a:t>feliz</a:t>
            </a:r>
            <a:r>
              <a:rPr lang="en-US" sz="4000" dirty="0">
                <a:solidFill>
                  <a:srgbClr val="4EA72E"/>
                </a:solidFill>
              </a:rPr>
              <a:t> - 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equilíbrio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digital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34bf68f3037_0_757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g34bf68f3037_0_757"/>
          <p:cNvSpPr txBox="1"/>
          <p:nvPr/>
        </p:nvSpPr>
        <p:spPr>
          <a:xfrm>
            <a:off x="871428" y="2056457"/>
            <a:ext cx="13348500" cy="1041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4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lang="pt-PT" sz="4699" b="1">
                <a:solidFill>
                  <a:srgbClr val="926FB1"/>
                </a:solidFill>
              </a:rPr>
              <a:t>Recursos adicionais</a:t>
            </a:r>
            <a:endParaRPr lang="pt-PT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78" name="Google Shape;678;g34bf68f3037_0_757"/>
          <p:cNvGraphicFramePr/>
          <p:nvPr>
            <p:extLst>
              <p:ext uri="{D42A27DB-BD31-4B8C-83A1-F6EECF244321}">
                <p14:modId xmlns:p14="http://schemas.microsoft.com/office/powerpoint/2010/main" val="2720049808"/>
              </p:ext>
            </p:extLst>
          </p:nvPr>
        </p:nvGraphicFramePr>
        <p:xfrm>
          <a:off x="952499" y="2983363"/>
          <a:ext cx="16972644" cy="6076393"/>
        </p:xfrm>
        <a:graphic>
          <a:graphicData uri="http://schemas.openxmlformats.org/drawingml/2006/table">
            <a:tbl>
              <a:tblPr>
                <a:noFill/>
                <a:tableStyleId>{85E80706-3103-4027-B525-A4CA03B5885C}</a:tableStyleId>
              </a:tblPr>
              <a:tblGrid>
                <a:gridCol w="2821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7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7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1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849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563C1"/>
                          </a:solidFill>
                        </a:rPr>
                        <a:t>Autor(es)</a:t>
                      </a:r>
                      <a:endParaRPr b="1">
                        <a:solidFill>
                          <a:srgbClr val="0563C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563C1"/>
                          </a:solidFill>
                        </a:rPr>
                        <a:t>Título</a:t>
                      </a:r>
                      <a:endParaRPr b="1">
                        <a:solidFill>
                          <a:srgbClr val="0563C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563C1"/>
                          </a:solidFill>
                        </a:rPr>
                        <a:t>Fonte / Editora</a:t>
                      </a:r>
                      <a:endParaRPr b="1">
                        <a:solidFill>
                          <a:srgbClr val="0563C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563C1"/>
                          </a:solidFill>
                        </a:rPr>
                        <a:t>Data</a:t>
                      </a:r>
                      <a:endParaRPr b="1">
                        <a:solidFill>
                          <a:srgbClr val="0563C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0563C1"/>
                          </a:solidFill>
                        </a:rPr>
                        <a:t>Ligação</a:t>
                      </a:r>
                      <a:endParaRPr b="1">
                        <a:solidFill>
                          <a:srgbClr val="0563C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Bloom, N., Liang, J., Roberts, J., &amp; Ying, Z. J.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err="1"/>
                        <a:t>Trabalhar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em</a:t>
                      </a:r>
                      <a:r>
                        <a:rPr lang="en-US" sz="1600" dirty="0"/>
                        <a:t> casa </a:t>
                      </a:r>
                      <a:r>
                        <a:rPr lang="en-US" sz="1600" dirty="0" err="1"/>
                        <a:t>funciona</a:t>
                      </a:r>
                      <a:r>
                        <a:rPr lang="en-US" sz="1600" dirty="0"/>
                        <a:t>? Dados de </a:t>
                      </a:r>
                      <a:r>
                        <a:rPr lang="en-US" sz="1600" dirty="0" err="1"/>
                        <a:t>uma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experiência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chinesa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Gabinete Nacional de Investigação Económica (NBER)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2013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 dirty="0">
                          <a:solidFill>
                            <a:schemeClr val="hlink"/>
                          </a:solidFill>
                          <a:hlinkClick r:id="rId4"/>
                        </a:rPr>
                        <a:t>www.nber.org/papers/w18871</a:t>
                      </a:r>
                      <a:endParaRPr sz="1600" u="sng" dirty="0">
                        <a:solidFill>
                          <a:schemeClr val="hlink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Gratton, L.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Como </a:t>
                      </a:r>
                      <a:r>
                        <a:rPr lang="en-US" sz="1600" dirty="0" err="1"/>
                        <a:t>fazer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híbridos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corretamente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Harvard Business Review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2023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 dirty="0">
                          <a:solidFill>
                            <a:schemeClr val="hlink"/>
                          </a:solidFill>
                          <a:hlinkClick r:id="rId5"/>
                        </a:rPr>
                        <a:t>https://hbr.org/2021/05/how-to-do-hybrid-right</a:t>
                      </a:r>
                      <a:endParaRPr sz="1600" u="sng" dirty="0">
                        <a:solidFill>
                          <a:schemeClr val="hlink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Heinze, C.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err="1"/>
                        <a:t>Melhores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práticas</a:t>
                      </a:r>
                      <a:r>
                        <a:rPr lang="en-US" sz="1600" dirty="0"/>
                        <a:t> para </a:t>
                      </a:r>
                      <a:r>
                        <a:rPr lang="en-US" sz="1600" dirty="0" err="1"/>
                        <a:t>criar</a:t>
                      </a:r>
                      <a:r>
                        <a:rPr lang="en-US" sz="1600" dirty="0"/>
                        <a:t> um </a:t>
                      </a:r>
                      <a:r>
                        <a:rPr lang="en-US" sz="1600" dirty="0" err="1"/>
                        <a:t>modelo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trabalho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híbrido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sustentável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 dirty="0" err="1">
                          <a:solidFill>
                            <a:schemeClr val="dk1"/>
                          </a:solidFill>
                        </a:rPr>
                        <a:t>Objetivo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</a:rPr>
                        <a:t>técnico</a:t>
                      </a:r>
                      <a:endParaRPr sz="16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13 de </a:t>
                      </a:r>
                      <a:r>
                        <a:rPr lang="en-US" sz="1600" dirty="0" err="1"/>
                        <a:t>setembro</a:t>
                      </a:r>
                      <a:r>
                        <a:rPr lang="en-US" sz="1600" dirty="0"/>
                        <a:t> de 2022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 dirty="0">
                          <a:solidFill>
                            <a:schemeClr val="hlink"/>
                          </a:solidFill>
                          <a:hlinkClick r:id="rId6"/>
                        </a:rPr>
                        <a:t>www.techtarget.com/searchhrsoftware/tip/Best-practices-to-build-a-sustainable-hybrid-work-model</a:t>
                      </a:r>
                      <a:endParaRPr sz="16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Choudhury, P., Khanna, T., Makridis, C. A., &amp; Schirmann, K.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O </a:t>
                      </a:r>
                      <a:r>
                        <a:rPr lang="en-US" sz="1600" dirty="0" err="1"/>
                        <a:t>trabalho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híbrido</a:t>
                      </a:r>
                      <a:r>
                        <a:rPr lang="en-US" sz="1600" dirty="0"/>
                        <a:t> é o </a:t>
                      </a:r>
                      <a:r>
                        <a:rPr lang="en-US" sz="1600" dirty="0" err="1"/>
                        <a:t>melhor</a:t>
                      </a:r>
                      <a:r>
                        <a:rPr lang="en-US" sz="1600" dirty="0"/>
                        <a:t> dos </a:t>
                      </a:r>
                      <a:r>
                        <a:rPr lang="en-US" sz="1600" dirty="0" err="1"/>
                        <a:t>dois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mundos</a:t>
                      </a:r>
                      <a:r>
                        <a:rPr lang="en-US" sz="1600" dirty="0"/>
                        <a:t>? </a:t>
                      </a:r>
                      <a:r>
                        <a:rPr lang="en-US" sz="1600" dirty="0" err="1"/>
                        <a:t>Evidências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uma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experiência</a:t>
                      </a:r>
                      <a:r>
                        <a:rPr lang="en-US" sz="1600" dirty="0"/>
                        <a:t> de campo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Documento de trabalho n.º 22-063 da Harvard Business School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março de 2022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hlinkClick r:id="rId7"/>
                        </a:rPr>
                        <a:t>www.hbs.edu/faculty/Pages/item.aspx?num=58284</a:t>
                      </a:r>
                      <a:r>
                        <a:rPr lang="en-US" sz="1600" dirty="0"/>
                        <a:t> </a:t>
                      </a:r>
                      <a:endParaRPr sz="16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Martin, J.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Horas de trabalho no domicílio, recompensas e oportunidades no Reino Unido: 2011 a 2020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Instituto Nacional de </a:t>
                      </a:r>
                      <a:r>
                        <a:rPr lang="en-US" sz="1600" dirty="0" err="1"/>
                        <a:t>Estatística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2021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hlinkClick r:id="rId8"/>
                        </a:rPr>
                        <a:t>www.ons.gov.uk/.../2021-04-19</a:t>
                      </a:r>
                      <a:r>
                        <a:rPr lang="en-US" sz="1600" dirty="0"/>
                        <a:t> </a:t>
                      </a:r>
                      <a:endParaRPr sz="16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McKinsey &amp; Company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err="1"/>
                        <a:t>Os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empregadores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estão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prontos</a:t>
                      </a:r>
                      <a:r>
                        <a:rPr lang="en-US" sz="1600" dirty="0"/>
                        <a:t> para </a:t>
                      </a:r>
                      <a:r>
                        <a:rPr lang="en-US" sz="1600" dirty="0" err="1"/>
                        <a:t>voltar</a:t>
                      </a:r>
                      <a:r>
                        <a:rPr lang="en-US" sz="1600" dirty="0"/>
                        <a:t> a </a:t>
                      </a:r>
                      <a:r>
                        <a:rPr lang="en-US" sz="1600" dirty="0" err="1"/>
                        <a:t>ter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uma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presença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presencial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significativa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err="1"/>
                        <a:t>Os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trabalhadores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não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estão</a:t>
                      </a:r>
                      <a:r>
                        <a:rPr lang="en-US" sz="1600" dirty="0"/>
                        <a:t>.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McKinsey &amp; Company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 err="1"/>
                        <a:t>outubro</a:t>
                      </a:r>
                      <a:r>
                        <a:rPr lang="en-US" sz="1600" dirty="0"/>
                        <a:t> de 2021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 dirty="0">
                          <a:solidFill>
                            <a:schemeClr val="hlink"/>
                          </a:solidFill>
                          <a:hlinkClick r:id="rId9"/>
                        </a:rPr>
                        <a:t>www.mckinsey.com/capabilities/people-and-organizational-performance/our-insights/its-time-for-leaders-to-get-real-about-hybrid</a:t>
                      </a:r>
                      <a:endParaRPr sz="16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McLaren, S.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Quatro </a:t>
                      </a:r>
                      <a:r>
                        <a:rPr lang="en-US" sz="1600" dirty="0" err="1"/>
                        <a:t>práticas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recomendadas</a:t>
                      </a:r>
                      <a:r>
                        <a:rPr lang="en-US" sz="1600" dirty="0"/>
                        <a:t> para </a:t>
                      </a:r>
                      <a:r>
                        <a:rPr lang="en-US" sz="1600" dirty="0" err="1"/>
                        <a:t>criar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uma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cultura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trabalho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híbrida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bem-sucedida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 Blogue de talentos do Linkedin</a:t>
                      </a:r>
                      <a:endParaRPr sz="16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/>
                        <a:t>22 de </a:t>
                      </a:r>
                      <a:r>
                        <a:rPr lang="en-US" sz="1600" dirty="0" err="1"/>
                        <a:t>julho</a:t>
                      </a:r>
                      <a:r>
                        <a:rPr lang="en-US" sz="1600" dirty="0"/>
                        <a:t> de 2021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 dirty="0">
                          <a:solidFill>
                            <a:schemeClr val="hlink"/>
                          </a:solidFill>
                          <a:hlinkClick r:id="rId10"/>
                        </a:rPr>
                        <a:t>www.linkedin.com/business/talent/blog/talent-management/best-practices-for-successful-hybrid-work-culture</a:t>
                      </a:r>
                      <a:endParaRPr sz="16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ED185971-C2CE-2F34-DF8F-BD5BC0BDFA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800" y="9614681"/>
            <a:ext cx="2736211" cy="489551"/>
          </a:xfrm>
          <a:prstGeom prst="rect">
            <a:avLst/>
          </a:prstGeom>
        </p:spPr>
      </p:pic>
      <p:sp>
        <p:nvSpPr>
          <p:cNvPr id="4" name="Google Shape;638;p61">
            <a:extLst>
              <a:ext uri="{FF2B5EF4-FFF2-40B4-BE49-F238E27FC236}">
                <a16:creationId xmlns:a16="http://schemas.microsoft.com/office/drawing/2014/main" id="{1E8C3399-FF1C-2010-A91E-8CE0E4E391FB}"/>
              </a:ext>
            </a:extLst>
          </p:cNvPr>
          <p:cNvSpPr txBox="1"/>
          <p:nvPr/>
        </p:nvSpPr>
        <p:spPr>
          <a:xfrm>
            <a:off x="2613168" y="662599"/>
            <a:ext cx="1504303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Atividade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4: O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desafio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>
                <a:solidFill>
                  <a:srgbClr val="4EA72E"/>
                </a:solidFill>
              </a:rPr>
              <a:t>da </a:t>
            </a:r>
            <a:r>
              <a:rPr lang="en-US" sz="4000" dirty="0" err="1">
                <a:solidFill>
                  <a:srgbClr val="4EA72E"/>
                </a:solidFill>
              </a:rPr>
              <a:t>equipa</a:t>
            </a:r>
            <a:r>
              <a:rPr lang="en-US" sz="4000" dirty="0">
                <a:solidFill>
                  <a:srgbClr val="4EA72E"/>
                </a:solidFill>
              </a:rPr>
              <a:t> </a:t>
            </a:r>
            <a:r>
              <a:rPr lang="en-US" sz="4000" dirty="0" err="1">
                <a:solidFill>
                  <a:srgbClr val="4EA72E"/>
                </a:solidFill>
              </a:rPr>
              <a:t>mais</a:t>
            </a:r>
            <a:r>
              <a:rPr lang="en-US" sz="4000" dirty="0">
                <a:solidFill>
                  <a:srgbClr val="4EA72E"/>
                </a:solidFill>
              </a:rPr>
              <a:t> </a:t>
            </a:r>
            <a:r>
              <a:rPr lang="en-US" sz="4000" dirty="0" err="1">
                <a:solidFill>
                  <a:srgbClr val="4EA72E"/>
                </a:solidFill>
              </a:rPr>
              <a:t>feliz</a:t>
            </a:r>
            <a:r>
              <a:rPr lang="en-US" sz="4000" dirty="0">
                <a:solidFill>
                  <a:srgbClr val="4EA72E"/>
                </a:solidFill>
              </a:rPr>
              <a:t> -  </a:t>
            </a:r>
            <a:r>
              <a:rPr lang="en-US" sz="4000" i="0" u="none" strike="noStrike" cap="none" dirty="0" err="1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equilíbrio</a:t>
            </a:r>
            <a:r>
              <a:rPr lang="en-US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 digital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9"/>
          <p:cNvSpPr txBox="1"/>
          <p:nvPr/>
        </p:nvSpPr>
        <p:spPr>
          <a:xfrm>
            <a:off x="4819260" y="3280532"/>
            <a:ext cx="7627143" cy="2400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defTabSz="1371600">
              <a:lnSpc>
                <a:spcPct val="90000"/>
              </a:lnSpc>
              <a:buSzPts val="4400"/>
            </a:pPr>
            <a:endParaRPr lang="pt-PT" sz="6600">
              <a:solidFill>
                <a:srgbClr val="A02B93"/>
              </a:solidFill>
            </a:endParaRPr>
          </a:p>
        </p:txBody>
      </p:sp>
      <p:sp>
        <p:nvSpPr>
          <p:cNvPr id="412" name="Google Shape;412;p19"/>
          <p:cNvSpPr txBox="1"/>
          <p:nvPr/>
        </p:nvSpPr>
        <p:spPr>
          <a:xfrm>
            <a:off x="4819261" y="2485524"/>
            <a:ext cx="11494148" cy="2415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 defTabSz="1371600">
              <a:buSzPts val="3600"/>
            </a:pPr>
            <a:r>
              <a:rPr lang="pt-PT" sz="5400" dirty="0" err="1">
                <a:solidFill>
                  <a:srgbClr val="A02B93"/>
                </a:solidFill>
              </a:rPr>
              <a:t>GenInnova</a:t>
            </a:r>
            <a:r>
              <a:rPr lang="pt-PT" sz="5400" dirty="0">
                <a:solidFill>
                  <a:srgbClr val="A02B93"/>
                </a:solidFill>
              </a:rPr>
              <a:t>, Espanha</a:t>
            </a:r>
          </a:p>
          <a:p>
            <a:pPr algn="ctr" defTabSz="1371600">
              <a:buSzPts val="3600"/>
            </a:pPr>
            <a:endParaRPr lang="pt-PT" sz="5400" dirty="0">
              <a:solidFill>
                <a:srgbClr val="A02B93"/>
              </a:solidFill>
            </a:endParaRPr>
          </a:p>
          <a:p>
            <a:pPr algn="ctr" defTabSz="1371600">
              <a:buSzPts val="3600"/>
            </a:pPr>
            <a:r>
              <a:rPr lang="pt-PT" sz="4000" dirty="0">
                <a:solidFill>
                  <a:srgbClr val="93D4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www.geinnovacion.com/</a:t>
            </a:r>
            <a:endParaRPr lang="pt-PT" sz="4000" dirty="0">
              <a:solidFill>
                <a:srgbClr val="93D4CC"/>
              </a:solidFill>
            </a:endParaRPr>
          </a:p>
        </p:txBody>
      </p:sp>
      <p:pic>
        <p:nvPicPr>
          <p:cNvPr id="413" name="Google Shape;413;p19" descr="A logo with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258" y="2485524"/>
            <a:ext cx="5072718" cy="447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CA86A703-92B9-0372-66C1-33E70F3E2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59" y="9292035"/>
            <a:ext cx="2767724" cy="495189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40"/>
          <p:cNvSpPr/>
          <p:nvPr/>
        </p:nvSpPr>
        <p:spPr>
          <a:xfrm>
            <a:off x="477360" y="9293400"/>
            <a:ext cx="2453760" cy="514080"/>
          </a:xfrm>
          <a:custGeom>
            <a:avLst/>
            <a:gdLst/>
            <a:ahLst/>
            <a:cxnLst/>
            <a:rect l="l" t="t" r="r" b="b"/>
            <a:pathLst>
              <a:path w="2453760" h="514080" extrusionOk="0">
                <a:moveTo>
                  <a:pt x="0" y="0"/>
                </a:moveTo>
                <a:lnTo>
                  <a:pt x="2453760" y="0"/>
                </a:lnTo>
                <a:lnTo>
                  <a:pt x="2453760" y="514080"/>
                </a:lnTo>
                <a:lnTo>
                  <a:pt x="0" y="514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73" b="-27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40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40"/>
          <p:cNvSpPr/>
          <p:nvPr/>
        </p:nvSpPr>
        <p:spPr>
          <a:xfrm>
            <a:off x="10358280" y="2467800"/>
            <a:ext cx="6171628" cy="6171629"/>
          </a:xfrm>
          <a:custGeom>
            <a:avLst/>
            <a:gdLst/>
            <a:ahLst/>
            <a:cxnLst/>
            <a:rect l="l" t="t" r="r" b="b"/>
            <a:pathLst>
              <a:path w="8228838" h="8228838" extrusionOk="0">
                <a:moveTo>
                  <a:pt x="0" y="1371473"/>
                </a:moveTo>
                <a:cubicBezTo>
                  <a:pt x="0" y="614045"/>
                  <a:pt x="614045" y="0"/>
                  <a:pt x="1371473" y="0"/>
                </a:cubicBezTo>
                <a:lnTo>
                  <a:pt x="6857365" y="0"/>
                </a:lnTo>
                <a:cubicBezTo>
                  <a:pt x="7614793" y="0"/>
                  <a:pt x="8228838" y="614045"/>
                  <a:pt x="8228838" y="1371473"/>
                </a:cubicBezTo>
                <a:lnTo>
                  <a:pt x="8228838" y="6857365"/>
                </a:lnTo>
                <a:cubicBezTo>
                  <a:pt x="8228838" y="7614793"/>
                  <a:pt x="7614793" y="8228838"/>
                  <a:pt x="6857365" y="8228838"/>
                </a:cubicBezTo>
                <a:lnTo>
                  <a:pt x="1371473" y="8228838"/>
                </a:lnTo>
                <a:cubicBezTo>
                  <a:pt x="614045" y="8228838"/>
                  <a:pt x="0" y="7614793"/>
                  <a:pt x="0" y="68573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40"/>
          <p:cNvSpPr/>
          <p:nvPr/>
        </p:nvSpPr>
        <p:spPr>
          <a:xfrm>
            <a:off x="312120" y="326160"/>
            <a:ext cx="2144839" cy="1859756"/>
          </a:xfrm>
          <a:custGeom>
            <a:avLst/>
            <a:gdLst/>
            <a:ahLst/>
            <a:cxnLst/>
            <a:rect l="l" t="t" r="r" b="b"/>
            <a:pathLst>
              <a:path w="2859786" h="2479675" extrusionOk="0">
                <a:moveTo>
                  <a:pt x="0" y="0"/>
                </a:moveTo>
                <a:lnTo>
                  <a:pt x="2859786" y="0"/>
                </a:lnTo>
                <a:lnTo>
                  <a:pt x="2859786" y="2479675"/>
                </a:lnTo>
                <a:lnTo>
                  <a:pt x="0" y="2479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40"/>
          <p:cNvSpPr/>
          <p:nvPr/>
        </p:nvSpPr>
        <p:spPr>
          <a:xfrm>
            <a:off x="312120" y="8200440"/>
            <a:ext cx="2824163" cy="1859756"/>
          </a:xfrm>
          <a:custGeom>
            <a:avLst/>
            <a:gdLst/>
            <a:ahLst/>
            <a:cxnLst/>
            <a:rect l="l" t="t" r="r" b="b"/>
            <a:pathLst>
              <a:path w="3765550" h="2479675" extrusionOk="0">
                <a:moveTo>
                  <a:pt x="0" y="0"/>
                </a:moveTo>
                <a:lnTo>
                  <a:pt x="3765550" y="0"/>
                </a:lnTo>
                <a:lnTo>
                  <a:pt x="3765550" y="2479675"/>
                </a:lnTo>
                <a:lnTo>
                  <a:pt x="0" y="2479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40"/>
          <p:cNvSpPr/>
          <p:nvPr/>
        </p:nvSpPr>
        <p:spPr>
          <a:xfrm>
            <a:off x="5344920" y="-383400"/>
            <a:ext cx="7117200" cy="7117200"/>
          </a:xfrm>
          <a:custGeom>
            <a:avLst/>
            <a:gdLst/>
            <a:ahLst/>
            <a:cxnLst/>
            <a:rect l="l" t="t" r="r" b="b"/>
            <a:pathLst>
              <a:path w="7117200" h="7117200" extrusionOk="0">
                <a:moveTo>
                  <a:pt x="0" y="0"/>
                </a:moveTo>
                <a:lnTo>
                  <a:pt x="7117200" y="0"/>
                </a:lnTo>
                <a:lnTo>
                  <a:pt x="7117200" y="7117200"/>
                </a:lnTo>
                <a:lnTo>
                  <a:pt x="0" y="7117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40"/>
          <p:cNvSpPr/>
          <p:nvPr/>
        </p:nvSpPr>
        <p:spPr>
          <a:xfrm>
            <a:off x="15095700" y="6848280"/>
            <a:ext cx="1638360" cy="595620"/>
          </a:xfrm>
          <a:custGeom>
            <a:avLst/>
            <a:gdLst/>
            <a:ahLst/>
            <a:cxnLst/>
            <a:rect l="l" t="t" r="r" b="b"/>
            <a:pathLst>
              <a:path w="1638360" h="595620" extrusionOk="0">
                <a:moveTo>
                  <a:pt x="0" y="0"/>
                </a:moveTo>
                <a:lnTo>
                  <a:pt x="1638360" y="0"/>
                </a:lnTo>
                <a:lnTo>
                  <a:pt x="1638360" y="595620"/>
                </a:lnTo>
                <a:lnTo>
                  <a:pt x="0" y="5956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320" r="-3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40"/>
          <p:cNvSpPr/>
          <p:nvPr/>
        </p:nvSpPr>
        <p:spPr>
          <a:xfrm>
            <a:off x="3358260" y="6989760"/>
            <a:ext cx="1389960" cy="595620"/>
          </a:xfrm>
          <a:custGeom>
            <a:avLst/>
            <a:gdLst/>
            <a:ahLst/>
            <a:cxnLst/>
            <a:rect l="l" t="t" r="r" b="b"/>
            <a:pathLst>
              <a:path w="1389960" h="595620" extrusionOk="0">
                <a:moveTo>
                  <a:pt x="0" y="0"/>
                </a:moveTo>
                <a:lnTo>
                  <a:pt x="1389960" y="0"/>
                </a:lnTo>
                <a:lnTo>
                  <a:pt x="1389960" y="595620"/>
                </a:lnTo>
                <a:lnTo>
                  <a:pt x="0" y="5956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t="-227" b="-22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40"/>
          <p:cNvSpPr/>
          <p:nvPr/>
        </p:nvSpPr>
        <p:spPr>
          <a:xfrm>
            <a:off x="5341140" y="6903900"/>
            <a:ext cx="1557900" cy="733860"/>
          </a:xfrm>
          <a:custGeom>
            <a:avLst/>
            <a:gdLst/>
            <a:ahLst/>
            <a:cxnLst/>
            <a:rect l="l" t="t" r="r" b="b"/>
            <a:pathLst>
              <a:path w="1557900" h="733860" extrusionOk="0">
                <a:moveTo>
                  <a:pt x="0" y="0"/>
                </a:moveTo>
                <a:lnTo>
                  <a:pt x="1557900" y="0"/>
                </a:lnTo>
                <a:lnTo>
                  <a:pt x="1557900" y="733860"/>
                </a:lnTo>
                <a:lnTo>
                  <a:pt x="0" y="7338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t="-98" b="-9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40"/>
          <p:cNvSpPr/>
          <p:nvPr/>
        </p:nvSpPr>
        <p:spPr>
          <a:xfrm>
            <a:off x="10391760" y="6688980"/>
            <a:ext cx="1058940" cy="1058940"/>
          </a:xfrm>
          <a:custGeom>
            <a:avLst/>
            <a:gdLst/>
            <a:ahLst/>
            <a:cxnLst/>
            <a:rect l="l" t="t" r="r" b="b"/>
            <a:pathLst>
              <a:path w="1058940" h="1058940" extrusionOk="0">
                <a:moveTo>
                  <a:pt x="0" y="0"/>
                </a:moveTo>
                <a:lnTo>
                  <a:pt x="1058940" y="0"/>
                </a:lnTo>
                <a:lnTo>
                  <a:pt x="1058940" y="1058940"/>
                </a:lnTo>
                <a:lnTo>
                  <a:pt x="0" y="10589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40"/>
          <p:cNvSpPr/>
          <p:nvPr/>
        </p:nvSpPr>
        <p:spPr>
          <a:xfrm>
            <a:off x="12259080" y="6848280"/>
            <a:ext cx="2300940" cy="740340"/>
          </a:xfrm>
          <a:custGeom>
            <a:avLst/>
            <a:gdLst/>
            <a:ahLst/>
            <a:cxnLst/>
            <a:rect l="l" t="t" r="r" b="b"/>
            <a:pathLst>
              <a:path w="2300940" h="740340" extrusionOk="0">
                <a:moveTo>
                  <a:pt x="0" y="0"/>
                </a:moveTo>
                <a:lnTo>
                  <a:pt x="2300940" y="0"/>
                </a:lnTo>
                <a:lnTo>
                  <a:pt x="2300940" y="740340"/>
                </a:lnTo>
                <a:lnTo>
                  <a:pt x="0" y="7403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l="-18" r="-1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40"/>
          <p:cNvSpPr/>
          <p:nvPr/>
        </p:nvSpPr>
        <p:spPr>
          <a:xfrm>
            <a:off x="1425600" y="7018920"/>
            <a:ext cx="1392120" cy="638280"/>
          </a:xfrm>
          <a:custGeom>
            <a:avLst/>
            <a:gdLst/>
            <a:ahLst/>
            <a:cxnLst/>
            <a:rect l="l" t="t" r="r" b="b"/>
            <a:pathLst>
              <a:path w="1392120" h="638280" extrusionOk="0">
                <a:moveTo>
                  <a:pt x="0" y="0"/>
                </a:moveTo>
                <a:lnTo>
                  <a:pt x="1392120" y="0"/>
                </a:lnTo>
                <a:lnTo>
                  <a:pt x="1392120" y="638280"/>
                </a:lnTo>
                <a:lnTo>
                  <a:pt x="0" y="6382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t="-113" b="-11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40"/>
          <p:cNvSpPr/>
          <p:nvPr/>
        </p:nvSpPr>
        <p:spPr>
          <a:xfrm>
            <a:off x="7707960" y="6922800"/>
            <a:ext cx="1746900" cy="623160"/>
          </a:xfrm>
          <a:custGeom>
            <a:avLst/>
            <a:gdLst/>
            <a:ahLst/>
            <a:cxnLst/>
            <a:rect l="l" t="t" r="r" b="b"/>
            <a:pathLst>
              <a:path w="1746900" h="623160" extrusionOk="0">
                <a:moveTo>
                  <a:pt x="0" y="0"/>
                </a:moveTo>
                <a:lnTo>
                  <a:pt x="1746900" y="0"/>
                </a:lnTo>
                <a:lnTo>
                  <a:pt x="1746900" y="623160"/>
                </a:lnTo>
                <a:lnTo>
                  <a:pt x="0" y="623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t="-22" b="-2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Google Shape;227;p21">
            <a:extLst>
              <a:ext uri="{FF2B5EF4-FFF2-40B4-BE49-F238E27FC236}">
                <a16:creationId xmlns:a16="http://schemas.microsoft.com/office/drawing/2014/main" id="{714E6B21-539E-F255-2618-203D869336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7568554"/>
              </p:ext>
            </p:extLst>
          </p:nvPr>
        </p:nvGraphicFramePr>
        <p:xfrm>
          <a:off x="6309698" y="8670240"/>
          <a:ext cx="10424362" cy="5956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424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562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050" u="none" strike="noStrike" cap="none" noProof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Financiado pela União Europeia. Os pontos de vista e as opiniões expressas são as do(s) autor(</a:t>
                      </a:r>
                      <a:r>
                        <a:rPr lang="pt-PT" sz="1050" u="none" strike="noStrike" cap="none" noProof="0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</a:t>
                      </a:r>
                      <a:r>
                        <a:rPr lang="pt-PT" sz="1050" u="none" strike="noStrike" cap="none" noProof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e não refletem necessariamente a posição da União Europeia ou da Agência de Execução Europeia da Educação e da Cultura (EACEA). Nem a União Europeia nem a EACEA podem ser tidos como responsáveis por essas opiniões. Projeto número: </a:t>
                      </a:r>
                      <a:r>
                        <a:rPr lang="en-GB" sz="105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2023-1-BG01-KA220-VET-000153460</a:t>
                      </a:r>
                      <a:endParaRPr sz="105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CFCFC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FCFC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Imagem 3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F8D0A222-138D-AE0C-6D5F-3103FD82CD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9656" y="8723274"/>
            <a:ext cx="2736211" cy="48955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/>
          <p:nvPr/>
        </p:nvSpPr>
        <p:spPr>
          <a:xfrm>
            <a:off x="477360" y="9293400"/>
            <a:ext cx="2453760" cy="514080"/>
          </a:xfrm>
          <a:custGeom>
            <a:avLst/>
            <a:gdLst/>
            <a:ahLst/>
            <a:cxnLst/>
            <a:rect l="l" t="t" r="r" b="b"/>
            <a:pathLst>
              <a:path w="2453760" h="514080" extrusionOk="0">
                <a:moveTo>
                  <a:pt x="0" y="0"/>
                </a:moveTo>
                <a:lnTo>
                  <a:pt x="2453760" y="0"/>
                </a:lnTo>
                <a:lnTo>
                  <a:pt x="2453760" y="514080"/>
                </a:lnTo>
                <a:lnTo>
                  <a:pt x="0" y="514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73" b="-27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1516860" y="2467800"/>
            <a:ext cx="6171629" cy="6171629"/>
          </a:xfrm>
          <a:custGeom>
            <a:avLst/>
            <a:gdLst/>
            <a:ahLst/>
            <a:cxnLst/>
            <a:rect l="l" t="t" r="r" b="b"/>
            <a:pathLst>
              <a:path w="8228838" h="8228838" extrusionOk="0">
                <a:moveTo>
                  <a:pt x="0" y="1371473"/>
                </a:moveTo>
                <a:cubicBezTo>
                  <a:pt x="0" y="614045"/>
                  <a:pt x="614045" y="0"/>
                  <a:pt x="1371473" y="0"/>
                </a:cubicBezTo>
                <a:lnTo>
                  <a:pt x="6857365" y="0"/>
                </a:lnTo>
                <a:cubicBezTo>
                  <a:pt x="7614793" y="0"/>
                  <a:pt x="8228838" y="614045"/>
                  <a:pt x="8228838" y="1371473"/>
                </a:cubicBezTo>
                <a:lnTo>
                  <a:pt x="8228838" y="6857365"/>
                </a:lnTo>
                <a:cubicBezTo>
                  <a:pt x="8228838" y="7614793"/>
                  <a:pt x="7614793" y="8228838"/>
                  <a:pt x="6857365" y="8228838"/>
                </a:cubicBezTo>
                <a:lnTo>
                  <a:pt x="1371473" y="8228838"/>
                </a:lnTo>
                <a:cubicBezTo>
                  <a:pt x="614045" y="8228838"/>
                  <a:pt x="0" y="7614793"/>
                  <a:pt x="0" y="68573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-2037960" y="0"/>
            <a:ext cx="8359808" cy="10286428"/>
          </a:xfrm>
          <a:custGeom>
            <a:avLst/>
            <a:gdLst/>
            <a:ahLst/>
            <a:cxnLst/>
            <a:rect l="l" t="t" r="r" b="b"/>
            <a:pathLst>
              <a:path w="11146410" h="13715237" extrusionOk="0">
                <a:moveTo>
                  <a:pt x="1857756" y="0"/>
                </a:moveTo>
                <a:cubicBezTo>
                  <a:pt x="831723" y="0"/>
                  <a:pt x="0" y="831723"/>
                  <a:pt x="0" y="1857756"/>
                </a:cubicBezTo>
                <a:lnTo>
                  <a:pt x="0" y="11857482"/>
                </a:lnTo>
                <a:cubicBezTo>
                  <a:pt x="0" y="12883514"/>
                  <a:pt x="831723" y="13715237"/>
                  <a:pt x="1857756" y="13715237"/>
                </a:cubicBezTo>
                <a:lnTo>
                  <a:pt x="9288653" y="13715237"/>
                </a:lnTo>
                <a:cubicBezTo>
                  <a:pt x="10314686" y="13715237"/>
                  <a:pt x="11146410" y="12883514"/>
                  <a:pt x="11146410" y="11857482"/>
                </a:cubicBezTo>
                <a:lnTo>
                  <a:pt x="11146410" y="1857756"/>
                </a:lnTo>
                <a:cubicBezTo>
                  <a:pt x="11146282" y="831723"/>
                  <a:pt x="10314559" y="0"/>
                  <a:pt x="9288653" y="0"/>
                </a:cubicBezTo>
                <a:close/>
              </a:path>
            </a:pathLst>
          </a:custGeom>
          <a:gradFill>
            <a:gsLst>
              <a:gs pos="0">
                <a:srgbClr val="9D76B4"/>
              </a:gs>
              <a:gs pos="100000">
                <a:srgbClr val="26226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0" y="0"/>
            <a:ext cx="540" cy="540"/>
          </a:xfrm>
          <a:custGeom>
            <a:avLst/>
            <a:gdLst/>
            <a:ahLst/>
            <a:cxnLst/>
            <a:rect l="l" t="t" r="r" b="b"/>
            <a:pathLst>
              <a:path w="540" h="540" extrusionOk="0">
                <a:moveTo>
                  <a:pt x="0" y="0"/>
                </a:moveTo>
                <a:lnTo>
                  <a:pt x="540" y="0"/>
                </a:lnTo>
                <a:lnTo>
                  <a:pt x="540" y="540"/>
                </a:lnTo>
                <a:lnTo>
                  <a:pt x="0" y="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25008" r="-2508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603475" y="1656524"/>
            <a:ext cx="4655291" cy="6982936"/>
          </a:xfrm>
          <a:custGeom>
            <a:avLst/>
            <a:gdLst/>
            <a:ahLst/>
            <a:cxnLst/>
            <a:rect l="l" t="t" r="r" b="b"/>
            <a:pathLst>
              <a:path w="6350000" h="9525000" extrusionOk="0">
                <a:moveTo>
                  <a:pt x="0" y="9042400"/>
                </a:moveTo>
                <a:lnTo>
                  <a:pt x="0" y="482600"/>
                </a:lnTo>
                <a:cubicBezTo>
                  <a:pt x="0" y="215900"/>
                  <a:pt x="215900" y="0"/>
                  <a:pt x="482600" y="0"/>
                </a:cubicBezTo>
                <a:lnTo>
                  <a:pt x="5867400" y="0"/>
                </a:lnTo>
                <a:cubicBezTo>
                  <a:pt x="6134100" y="0"/>
                  <a:pt x="6350000" y="217170"/>
                  <a:pt x="6350000" y="482600"/>
                </a:cubicBezTo>
                <a:lnTo>
                  <a:pt x="6350000" y="9042400"/>
                </a:lnTo>
                <a:cubicBezTo>
                  <a:pt x="6350000" y="9309100"/>
                  <a:pt x="6134100" y="9525000"/>
                  <a:pt x="5867400" y="9525000"/>
                </a:cubicBezTo>
                <a:lnTo>
                  <a:pt x="482600" y="9525000"/>
                </a:lnTo>
                <a:cubicBezTo>
                  <a:pt x="217170" y="9525000"/>
                  <a:pt x="0" y="9309100"/>
                  <a:pt x="0" y="904240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33113" r="-91585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"/>
          <p:cNvSpPr txBox="1"/>
          <p:nvPr/>
        </p:nvSpPr>
        <p:spPr>
          <a:xfrm>
            <a:off x="7431932" y="2903840"/>
            <a:ext cx="9655314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lang="pt-PT" sz="3200" i="0" u="none" strike="noStrike" cap="none" dirty="0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Quais são os objetivos da utilização de ferramentas avançadas?</a:t>
            </a:r>
            <a:endParaRPr lang="pt-PT" sz="3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"/>
          <p:cNvSpPr txBox="1"/>
          <p:nvPr/>
        </p:nvSpPr>
        <p:spPr>
          <a:xfrm>
            <a:off x="7064871" y="4174618"/>
            <a:ext cx="10022375" cy="6049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88994" marR="0" lvl="1" indent="-457200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 panose="020B0604020202020204" pitchFamily="34" charset="0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Criação de um ambiente virtual imersivo</a:t>
            </a:r>
            <a:endParaRPr lang="pt-PT" sz="2800" dirty="0"/>
          </a:p>
          <a:p>
            <a:pPr marL="1142931" marR="0" lvl="1" indent="-457200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 panose="020B0604020202020204" pitchFamily="34" charset="0"/>
              <a:buChar char="•"/>
            </a:pP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8994" marR="0" lvl="1" indent="-457200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 panose="020B0604020202020204" pitchFamily="34" charset="0"/>
              <a:buChar char="•"/>
            </a:pPr>
            <a:r>
              <a:rPr lang="pt-PT" sz="2800" dirty="0"/>
              <a:t>F</a:t>
            </a: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ácil utilização, aumentando o empenho e a satisfação dos trabalhadores</a:t>
            </a:r>
            <a:endParaRPr lang="pt-PT" sz="2800" dirty="0"/>
          </a:p>
          <a:p>
            <a:pPr marL="1142931" marR="0" lvl="1" indent="-457200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 panose="020B0604020202020204" pitchFamily="34" charset="0"/>
              <a:buChar char="•"/>
            </a:pP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8994" marR="0" lvl="1" indent="-457200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 panose="020B0604020202020204" pitchFamily="34" charset="0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Possibilitar uma cibersegurança sólida</a:t>
            </a:r>
            <a:endParaRPr lang="pt-PT" sz="2800" dirty="0"/>
          </a:p>
          <a:p>
            <a:pPr marL="1142931" marR="0" lvl="1" indent="-457200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 panose="020B0604020202020204" pitchFamily="34" charset="0"/>
              <a:buChar char="•"/>
            </a:pP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8994" marR="0" lvl="1" indent="-457200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 panose="020B0604020202020204" pitchFamily="34" charset="0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Permitir que as empresas criem equipas híbridas fortes, seguras e eficientes, promovendo colaboração e produtividade</a:t>
            </a:r>
          </a:p>
          <a:p>
            <a:pPr marL="0" marR="0" lvl="0" indent="0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C59E3D0E-269D-F202-B79C-10282318E0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  <p:sp>
        <p:nvSpPr>
          <p:cNvPr id="4" name="Google Shape;130;p2">
            <a:extLst>
              <a:ext uri="{FF2B5EF4-FFF2-40B4-BE49-F238E27FC236}">
                <a16:creationId xmlns:a16="http://schemas.microsoft.com/office/drawing/2014/main" id="{BF29BC18-3BF8-757F-E498-30AD9DB30298}"/>
              </a:ext>
            </a:extLst>
          </p:cNvPr>
          <p:cNvSpPr txBox="1"/>
          <p:nvPr/>
        </p:nvSpPr>
        <p:spPr>
          <a:xfrm>
            <a:off x="6904851" y="870029"/>
            <a:ext cx="1122312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Tópico 1: </a:t>
            </a:r>
            <a:r>
              <a:rPr lang="pt-PT" sz="4000" dirty="0">
                <a:solidFill>
                  <a:srgbClr val="4EA72E"/>
                </a:solidFill>
              </a:rPr>
              <a:t>P</a:t>
            </a:r>
            <a:r>
              <a:rPr lang="pt-PT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apel da tecnologia no trabalho híbrido</a:t>
            </a:r>
            <a:endParaRPr lang="pt-PT" sz="40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4bf68f3037_0_92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34bf68f3037_0_92"/>
          <p:cNvSpPr txBox="1"/>
          <p:nvPr/>
        </p:nvSpPr>
        <p:spPr>
          <a:xfrm>
            <a:off x="1028700" y="2164465"/>
            <a:ext cx="12333600" cy="59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PT" sz="3600" b="1" i="0" u="none" strike="noStrike" cap="none" dirty="0">
                <a:solidFill>
                  <a:srgbClr val="A02B93"/>
                </a:solidFill>
                <a:latin typeface="Arial"/>
                <a:ea typeface="Arial"/>
                <a:cs typeface="Arial"/>
                <a:sym typeface="Arial"/>
              </a:rPr>
              <a:t>Estratégias de adoção de tecnologias</a:t>
            </a:r>
            <a:endParaRPr lang="pt-PT" sz="3600" b="0" i="0" u="none" strike="noStrike" cap="none" dirty="0">
              <a:solidFill>
                <a:srgbClr val="A02B9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34bf68f3037_0_92"/>
          <p:cNvSpPr/>
          <p:nvPr/>
        </p:nvSpPr>
        <p:spPr>
          <a:xfrm>
            <a:off x="12414739" y="3763455"/>
            <a:ext cx="4856480" cy="4856480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36666" y="0"/>
                </a:moveTo>
                <a:lnTo>
                  <a:pt x="776134" y="0"/>
                </a:lnTo>
                <a:cubicBezTo>
                  <a:pt x="796384" y="0"/>
                  <a:pt x="812800" y="16416"/>
                  <a:pt x="812800" y="36666"/>
                </a:cubicBezTo>
                <a:lnTo>
                  <a:pt x="812800" y="776134"/>
                </a:lnTo>
                <a:cubicBezTo>
                  <a:pt x="812800" y="796384"/>
                  <a:pt x="796384" y="812800"/>
                  <a:pt x="776134" y="812800"/>
                </a:cubicBezTo>
                <a:lnTo>
                  <a:pt x="36666" y="812800"/>
                </a:lnTo>
                <a:cubicBezTo>
                  <a:pt x="16416" y="812800"/>
                  <a:pt x="0" y="796384"/>
                  <a:pt x="0" y="776134"/>
                </a:cubicBezTo>
                <a:lnTo>
                  <a:pt x="0" y="36666"/>
                </a:lnTo>
                <a:cubicBezTo>
                  <a:pt x="0" y="16416"/>
                  <a:pt x="16416" y="0"/>
                  <a:pt x="36666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4899" r="-24888"/>
            </a:stretch>
          </a:blipFill>
          <a:ln w="114300" cap="rnd" cmpd="sng">
            <a:solidFill>
              <a:srgbClr val="926F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34bf68f3037_0_92"/>
          <p:cNvSpPr txBox="1"/>
          <p:nvPr/>
        </p:nvSpPr>
        <p:spPr>
          <a:xfrm>
            <a:off x="1016781" y="3270227"/>
            <a:ext cx="6488523" cy="7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4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PT" sz="3200" i="0" u="none" strike="noStrike" cap="none" dirty="0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Boas práticas</a:t>
            </a:r>
            <a:endParaRPr lang="pt-PT" sz="3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34bf68f3037_0_92"/>
          <p:cNvSpPr txBox="1"/>
          <p:nvPr/>
        </p:nvSpPr>
        <p:spPr>
          <a:xfrm>
            <a:off x="477360" y="4140507"/>
            <a:ext cx="11269800" cy="4188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04345" marR="0" lvl="1" indent="-457200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42"/>
              <a:buFont typeface="Arial" panose="020B0604020202020204" pitchFamily="34" charset="0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Criar uma equipa de mudança multifuncional e nomear um gestor de projeto</a:t>
            </a:r>
          </a:p>
          <a:p>
            <a:pPr marL="1371600" marR="0" lvl="0" indent="-457200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PT" sz="2800" dirty="0"/>
          </a:p>
          <a:p>
            <a:pPr marL="904345" marR="0" lvl="1" indent="-457200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42"/>
              <a:buFont typeface="Arial" panose="020B0604020202020204" pitchFamily="34" charset="0"/>
              <a:buChar char="•"/>
            </a:pPr>
            <a:r>
              <a:rPr lang="pt-PT" sz="2800" dirty="0"/>
              <a:t>Realizar auditorias aos níveis de entrada</a:t>
            </a: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-457200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PT" sz="2800" dirty="0"/>
          </a:p>
          <a:p>
            <a:pPr marL="904345" marR="0" lvl="1" indent="-457200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42"/>
              <a:buFont typeface="Arial" panose="020B0604020202020204" pitchFamily="34" charset="0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Cultivar uma cultura de colaboração aberta</a:t>
            </a:r>
          </a:p>
          <a:p>
            <a:pPr marL="1371600" marR="0" lvl="0" indent="-457200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PT" sz="2800" dirty="0"/>
          </a:p>
          <a:p>
            <a:pPr marL="904345" marR="0" lvl="1" indent="-457200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42"/>
              <a:buFont typeface="Arial" panose="020B0604020202020204" pitchFamily="34" charset="0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Estimular a formação</a:t>
            </a:r>
            <a:endParaRPr lang="pt-PT" sz="2800" dirty="0"/>
          </a:p>
          <a:p>
            <a:pPr marL="0" lvl="0" indent="0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2800" dirty="0"/>
          </a:p>
        </p:txBody>
      </p:sp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38C7F648-4E3C-F420-7047-5A415F695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  <p:sp>
        <p:nvSpPr>
          <p:cNvPr id="4" name="Google Shape;130;p2">
            <a:extLst>
              <a:ext uri="{FF2B5EF4-FFF2-40B4-BE49-F238E27FC236}">
                <a16:creationId xmlns:a16="http://schemas.microsoft.com/office/drawing/2014/main" id="{3BF9139E-3536-CE1E-0CDB-F69ED62941B4}"/>
              </a:ext>
            </a:extLst>
          </p:cNvPr>
          <p:cNvSpPr txBox="1"/>
          <p:nvPr/>
        </p:nvSpPr>
        <p:spPr>
          <a:xfrm>
            <a:off x="6904851" y="870029"/>
            <a:ext cx="1122312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Tópico 1: </a:t>
            </a:r>
            <a:r>
              <a:rPr lang="pt-PT" sz="4000" dirty="0">
                <a:solidFill>
                  <a:srgbClr val="4EA72E"/>
                </a:solidFill>
              </a:rPr>
              <a:t>P</a:t>
            </a:r>
            <a:r>
              <a:rPr lang="pt-PT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apel da tecnologia no trabalho híbrido</a:t>
            </a:r>
            <a:endParaRPr lang="pt-PT" sz="40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4bf68f3037_0_0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34bf68f3037_0_0"/>
          <p:cNvSpPr txBox="1"/>
          <p:nvPr/>
        </p:nvSpPr>
        <p:spPr>
          <a:xfrm>
            <a:off x="1028700" y="2164465"/>
            <a:ext cx="12333600" cy="59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PT" sz="3600" b="1" i="0" u="none" strike="noStrike" cap="none" dirty="0">
                <a:solidFill>
                  <a:srgbClr val="A02B93"/>
                </a:solidFill>
                <a:latin typeface="Arial"/>
                <a:ea typeface="Arial"/>
                <a:cs typeface="Arial"/>
                <a:sym typeface="Arial"/>
              </a:rPr>
              <a:t>Estratégias de adoção de tecnologias</a:t>
            </a:r>
            <a:endParaRPr lang="pt-PT" sz="800" b="0" i="0" u="none" strike="noStrike" cap="none" dirty="0">
              <a:solidFill>
                <a:srgbClr val="A02B9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34bf68f3037_0_0"/>
          <p:cNvSpPr/>
          <p:nvPr/>
        </p:nvSpPr>
        <p:spPr>
          <a:xfrm>
            <a:off x="12414739" y="3763455"/>
            <a:ext cx="4856480" cy="4856480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36666" y="0"/>
                </a:moveTo>
                <a:lnTo>
                  <a:pt x="776134" y="0"/>
                </a:lnTo>
                <a:cubicBezTo>
                  <a:pt x="796384" y="0"/>
                  <a:pt x="812800" y="16416"/>
                  <a:pt x="812800" y="36666"/>
                </a:cubicBezTo>
                <a:lnTo>
                  <a:pt x="812800" y="776134"/>
                </a:lnTo>
                <a:cubicBezTo>
                  <a:pt x="812800" y="796384"/>
                  <a:pt x="796384" y="812800"/>
                  <a:pt x="776134" y="812800"/>
                </a:cubicBezTo>
                <a:lnTo>
                  <a:pt x="36666" y="812800"/>
                </a:lnTo>
                <a:cubicBezTo>
                  <a:pt x="16416" y="812800"/>
                  <a:pt x="0" y="796384"/>
                  <a:pt x="0" y="776134"/>
                </a:cubicBezTo>
                <a:lnTo>
                  <a:pt x="0" y="36666"/>
                </a:lnTo>
                <a:cubicBezTo>
                  <a:pt x="0" y="16416"/>
                  <a:pt x="16416" y="0"/>
                  <a:pt x="36666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4899" r="-24888"/>
            </a:stretch>
          </a:blipFill>
          <a:ln w="114300" cap="rnd" cmpd="sng">
            <a:solidFill>
              <a:srgbClr val="926F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34bf68f3037_0_0"/>
          <p:cNvSpPr txBox="1"/>
          <p:nvPr/>
        </p:nvSpPr>
        <p:spPr>
          <a:xfrm>
            <a:off x="1016781" y="3763455"/>
            <a:ext cx="9117300" cy="7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4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PT" sz="3200" b="1" i="0" u="none" strike="noStrike" cap="none" dirty="0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Barreiras</a:t>
            </a:r>
            <a:endParaRPr lang="pt-PT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34bf68f3037_0_0"/>
          <p:cNvSpPr txBox="1"/>
          <p:nvPr/>
        </p:nvSpPr>
        <p:spPr>
          <a:xfrm>
            <a:off x="477360" y="4688469"/>
            <a:ext cx="11269800" cy="325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04345" marR="0" lvl="1" indent="-457200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42"/>
              <a:buFont typeface="Arial" panose="020B0604020202020204" pitchFamily="34" charset="0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Resistência à mudança</a:t>
            </a:r>
          </a:p>
          <a:p>
            <a:pPr marL="904345" marR="0" lvl="1" indent="-457200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42"/>
              <a:buFont typeface="Arial" panose="020B0604020202020204" pitchFamily="34" charset="0"/>
              <a:buChar char="•"/>
            </a:pP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4345" marR="0" lvl="1" indent="-457200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42"/>
              <a:buFont typeface="Arial" panose="020B0604020202020204" pitchFamily="34" charset="0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Preocupações com a segurança</a:t>
            </a:r>
          </a:p>
          <a:p>
            <a:pPr marL="904345" marR="0" lvl="1" indent="-457200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42"/>
              <a:buFont typeface="Arial" panose="020B0604020202020204" pitchFamily="34" charset="0"/>
              <a:buChar char="•"/>
            </a:pPr>
            <a:endParaRPr lang="pt-PT" sz="2800" dirty="0"/>
          </a:p>
          <a:p>
            <a:pPr marL="904345" marR="0" lvl="1" indent="-457200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42"/>
              <a:buFont typeface="Arial" panose="020B0604020202020204" pitchFamily="34" charset="0"/>
              <a:buChar char="•"/>
            </a:pPr>
            <a:r>
              <a:rPr lang="pt-PT" sz="2800" dirty="0"/>
              <a:t>Acesso limitado à tecnologia</a:t>
            </a:r>
          </a:p>
          <a:p>
            <a:pPr marL="904345" marR="0" lvl="1" indent="-457200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42"/>
              <a:buFont typeface="Arial" panose="020B0604020202020204" pitchFamily="34" charset="0"/>
              <a:buChar char="•"/>
            </a:pP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04345" marR="0" lvl="1" indent="-457200" algn="l" rtl="0">
              <a:lnSpc>
                <a:spcPct val="1079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42"/>
              <a:buFont typeface="Arial" panose="020B0604020202020204" pitchFamily="34" charset="0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Falta de aptidões digitais</a:t>
            </a:r>
          </a:p>
        </p:txBody>
      </p:sp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473A5F9F-41B3-EB2D-20CF-A4B7ACBDA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  <p:sp>
        <p:nvSpPr>
          <p:cNvPr id="4" name="Google Shape;130;p2">
            <a:extLst>
              <a:ext uri="{FF2B5EF4-FFF2-40B4-BE49-F238E27FC236}">
                <a16:creationId xmlns:a16="http://schemas.microsoft.com/office/drawing/2014/main" id="{7F5ACE63-3689-7A8E-BBC5-A17119B4648D}"/>
              </a:ext>
            </a:extLst>
          </p:cNvPr>
          <p:cNvSpPr txBox="1"/>
          <p:nvPr/>
        </p:nvSpPr>
        <p:spPr>
          <a:xfrm>
            <a:off x="6904851" y="870029"/>
            <a:ext cx="1122312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Tópico 1: </a:t>
            </a:r>
            <a:r>
              <a:rPr lang="pt-PT" sz="4000" dirty="0">
                <a:solidFill>
                  <a:srgbClr val="4EA72E"/>
                </a:solidFill>
              </a:rPr>
              <a:t>P</a:t>
            </a:r>
            <a:r>
              <a:rPr lang="pt-PT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apel da tecnologia no trabalho híbrido</a:t>
            </a:r>
            <a:endParaRPr lang="pt-PT" sz="40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/>
          <p:nvPr/>
        </p:nvSpPr>
        <p:spPr>
          <a:xfrm>
            <a:off x="477360" y="9293400"/>
            <a:ext cx="2453760" cy="514080"/>
          </a:xfrm>
          <a:custGeom>
            <a:avLst/>
            <a:gdLst/>
            <a:ahLst/>
            <a:cxnLst/>
            <a:rect l="l" t="t" r="r" b="b"/>
            <a:pathLst>
              <a:path w="2453760" h="514080" extrusionOk="0">
                <a:moveTo>
                  <a:pt x="0" y="0"/>
                </a:moveTo>
                <a:lnTo>
                  <a:pt x="2453760" y="0"/>
                </a:lnTo>
                <a:lnTo>
                  <a:pt x="2453760" y="514080"/>
                </a:lnTo>
                <a:lnTo>
                  <a:pt x="0" y="514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73" b="-27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1516860" y="2467800"/>
            <a:ext cx="6171629" cy="6171629"/>
          </a:xfrm>
          <a:custGeom>
            <a:avLst/>
            <a:gdLst/>
            <a:ahLst/>
            <a:cxnLst/>
            <a:rect l="l" t="t" r="r" b="b"/>
            <a:pathLst>
              <a:path w="8228838" h="8228838" extrusionOk="0">
                <a:moveTo>
                  <a:pt x="0" y="1371473"/>
                </a:moveTo>
                <a:cubicBezTo>
                  <a:pt x="0" y="614045"/>
                  <a:pt x="614045" y="0"/>
                  <a:pt x="1371473" y="0"/>
                </a:cubicBezTo>
                <a:lnTo>
                  <a:pt x="6857365" y="0"/>
                </a:lnTo>
                <a:cubicBezTo>
                  <a:pt x="7614793" y="0"/>
                  <a:pt x="8228838" y="614045"/>
                  <a:pt x="8228838" y="1371473"/>
                </a:cubicBezTo>
                <a:lnTo>
                  <a:pt x="8228838" y="6857365"/>
                </a:lnTo>
                <a:cubicBezTo>
                  <a:pt x="8228838" y="7614793"/>
                  <a:pt x="7614793" y="8228838"/>
                  <a:pt x="6857365" y="8228838"/>
                </a:cubicBezTo>
                <a:lnTo>
                  <a:pt x="1371473" y="8228838"/>
                </a:lnTo>
                <a:cubicBezTo>
                  <a:pt x="614045" y="8228838"/>
                  <a:pt x="0" y="7614793"/>
                  <a:pt x="0" y="68573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"/>
          <p:cNvSpPr/>
          <p:nvPr/>
        </p:nvSpPr>
        <p:spPr>
          <a:xfrm>
            <a:off x="-2037960" y="0"/>
            <a:ext cx="8359808" cy="10286428"/>
          </a:xfrm>
          <a:custGeom>
            <a:avLst/>
            <a:gdLst/>
            <a:ahLst/>
            <a:cxnLst/>
            <a:rect l="l" t="t" r="r" b="b"/>
            <a:pathLst>
              <a:path w="11146410" h="13715237" extrusionOk="0">
                <a:moveTo>
                  <a:pt x="1857756" y="0"/>
                </a:moveTo>
                <a:cubicBezTo>
                  <a:pt x="831723" y="0"/>
                  <a:pt x="0" y="831723"/>
                  <a:pt x="0" y="1857756"/>
                </a:cubicBezTo>
                <a:lnTo>
                  <a:pt x="0" y="11857482"/>
                </a:lnTo>
                <a:cubicBezTo>
                  <a:pt x="0" y="12883514"/>
                  <a:pt x="831723" y="13715237"/>
                  <a:pt x="1857756" y="13715237"/>
                </a:cubicBezTo>
                <a:lnTo>
                  <a:pt x="9288653" y="13715237"/>
                </a:lnTo>
                <a:cubicBezTo>
                  <a:pt x="10314686" y="13715237"/>
                  <a:pt x="11146410" y="12883514"/>
                  <a:pt x="11146410" y="11857482"/>
                </a:cubicBezTo>
                <a:lnTo>
                  <a:pt x="11146410" y="1857756"/>
                </a:lnTo>
                <a:cubicBezTo>
                  <a:pt x="11146282" y="831723"/>
                  <a:pt x="10314559" y="0"/>
                  <a:pt x="9288653" y="0"/>
                </a:cubicBezTo>
                <a:close/>
              </a:path>
            </a:pathLst>
          </a:custGeom>
          <a:gradFill>
            <a:gsLst>
              <a:gs pos="0">
                <a:srgbClr val="9D76B4"/>
              </a:gs>
              <a:gs pos="100000">
                <a:srgbClr val="26226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"/>
          <p:cNvSpPr/>
          <p:nvPr/>
        </p:nvSpPr>
        <p:spPr>
          <a:xfrm>
            <a:off x="0" y="0"/>
            <a:ext cx="540" cy="540"/>
          </a:xfrm>
          <a:custGeom>
            <a:avLst/>
            <a:gdLst/>
            <a:ahLst/>
            <a:cxnLst/>
            <a:rect l="l" t="t" r="r" b="b"/>
            <a:pathLst>
              <a:path w="540" h="540" extrusionOk="0">
                <a:moveTo>
                  <a:pt x="0" y="0"/>
                </a:moveTo>
                <a:lnTo>
                  <a:pt x="540" y="0"/>
                </a:lnTo>
                <a:lnTo>
                  <a:pt x="540" y="540"/>
                </a:lnTo>
                <a:lnTo>
                  <a:pt x="0" y="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25008" r="-2508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4"/>
          <p:cNvSpPr/>
          <p:nvPr/>
        </p:nvSpPr>
        <p:spPr>
          <a:xfrm>
            <a:off x="603475" y="1656524"/>
            <a:ext cx="4655291" cy="6982936"/>
          </a:xfrm>
          <a:custGeom>
            <a:avLst/>
            <a:gdLst/>
            <a:ahLst/>
            <a:cxnLst/>
            <a:rect l="l" t="t" r="r" b="b"/>
            <a:pathLst>
              <a:path w="6350000" h="9525000" extrusionOk="0">
                <a:moveTo>
                  <a:pt x="0" y="9042400"/>
                </a:moveTo>
                <a:lnTo>
                  <a:pt x="0" y="482600"/>
                </a:lnTo>
                <a:cubicBezTo>
                  <a:pt x="0" y="215900"/>
                  <a:pt x="215900" y="0"/>
                  <a:pt x="482600" y="0"/>
                </a:cubicBezTo>
                <a:lnTo>
                  <a:pt x="5867400" y="0"/>
                </a:lnTo>
                <a:cubicBezTo>
                  <a:pt x="6134100" y="0"/>
                  <a:pt x="6350000" y="217170"/>
                  <a:pt x="6350000" y="482600"/>
                </a:cubicBezTo>
                <a:lnTo>
                  <a:pt x="6350000" y="9042400"/>
                </a:lnTo>
                <a:cubicBezTo>
                  <a:pt x="6350000" y="9309100"/>
                  <a:pt x="6134100" y="9525000"/>
                  <a:pt x="5867400" y="9525000"/>
                </a:cubicBezTo>
                <a:lnTo>
                  <a:pt x="482600" y="9525000"/>
                </a:lnTo>
                <a:cubicBezTo>
                  <a:pt x="217170" y="9525000"/>
                  <a:pt x="0" y="9309100"/>
                  <a:pt x="0" y="904240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33113" r="-91585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"/>
          <p:cNvSpPr txBox="1"/>
          <p:nvPr/>
        </p:nvSpPr>
        <p:spPr>
          <a:xfrm>
            <a:off x="4030069" y="4279611"/>
            <a:ext cx="16463624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19"/>
              <a:buFont typeface="Arial"/>
              <a:buNone/>
            </a:pPr>
            <a:r>
              <a:rPr lang="pt-PT" sz="3200" i="0" u="none" strike="noStrike" cap="none" dirty="0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Quais são as diferenças entre</a:t>
            </a:r>
            <a:endParaRPr lang="pt-PT" sz="3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19"/>
              <a:buFont typeface="Arial"/>
              <a:buNone/>
            </a:pPr>
            <a:r>
              <a:rPr lang="pt-PT" sz="3200" i="0" u="none" strike="noStrike" cap="none" dirty="0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 comunicação síncrona e assíncrona?</a:t>
            </a:r>
            <a:endParaRPr lang="pt-PT" sz="3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9D972F02-FEB3-D859-96F1-1F4F330D36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  <p:sp>
        <p:nvSpPr>
          <p:cNvPr id="4" name="Google Shape;130;p2">
            <a:extLst>
              <a:ext uri="{FF2B5EF4-FFF2-40B4-BE49-F238E27FC236}">
                <a16:creationId xmlns:a16="http://schemas.microsoft.com/office/drawing/2014/main" id="{1D5327F2-6487-BBEC-C82E-A8AEB59D41AD}"/>
              </a:ext>
            </a:extLst>
          </p:cNvPr>
          <p:cNvSpPr txBox="1"/>
          <p:nvPr/>
        </p:nvSpPr>
        <p:spPr>
          <a:xfrm>
            <a:off x="6904851" y="870029"/>
            <a:ext cx="1122312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Tópico 1: </a:t>
            </a:r>
            <a:r>
              <a:rPr lang="pt-PT" sz="4000" dirty="0">
                <a:solidFill>
                  <a:srgbClr val="4EA72E"/>
                </a:solidFill>
              </a:rPr>
              <a:t>P</a:t>
            </a:r>
            <a:r>
              <a:rPr lang="pt-PT" sz="4000" i="0" u="none" strike="noStrike" cap="none" dirty="0">
                <a:solidFill>
                  <a:srgbClr val="4EA72E"/>
                </a:solidFill>
                <a:latin typeface="Arial"/>
                <a:ea typeface="Arial"/>
                <a:cs typeface="Arial"/>
                <a:sym typeface="Arial"/>
              </a:rPr>
              <a:t>apel da tecnologia no trabalho híbrido</a:t>
            </a:r>
            <a:endParaRPr lang="pt-PT" sz="40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"/>
          <p:cNvSpPr/>
          <p:nvPr/>
        </p:nvSpPr>
        <p:spPr>
          <a:xfrm>
            <a:off x="477360" y="9293400"/>
            <a:ext cx="2453760" cy="514080"/>
          </a:xfrm>
          <a:custGeom>
            <a:avLst/>
            <a:gdLst/>
            <a:ahLst/>
            <a:cxnLst/>
            <a:rect l="l" t="t" r="r" b="b"/>
            <a:pathLst>
              <a:path w="2453760" h="514080" extrusionOk="0">
                <a:moveTo>
                  <a:pt x="0" y="0"/>
                </a:moveTo>
                <a:lnTo>
                  <a:pt x="2453760" y="0"/>
                </a:lnTo>
                <a:lnTo>
                  <a:pt x="2453760" y="514080"/>
                </a:lnTo>
                <a:lnTo>
                  <a:pt x="0" y="5140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273" b="-27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631800" y="396360"/>
            <a:ext cx="1250100" cy="1250100"/>
          </a:xfrm>
          <a:custGeom>
            <a:avLst/>
            <a:gdLst/>
            <a:ahLst/>
            <a:cxnLst/>
            <a:rect l="l" t="t" r="r" b="b"/>
            <a:pathLst>
              <a:path w="1250100" h="1250100" extrusionOk="0">
                <a:moveTo>
                  <a:pt x="0" y="0"/>
                </a:moveTo>
                <a:lnTo>
                  <a:pt x="1250100" y="0"/>
                </a:lnTo>
                <a:lnTo>
                  <a:pt x="1250100" y="1250100"/>
                </a:lnTo>
                <a:lnTo>
                  <a:pt x="0" y="1250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1516860" y="2467800"/>
            <a:ext cx="6171629" cy="6171629"/>
          </a:xfrm>
          <a:custGeom>
            <a:avLst/>
            <a:gdLst/>
            <a:ahLst/>
            <a:cxnLst/>
            <a:rect l="l" t="t" r="r" b="b"/>
            <a:pathLst>
              <a:path w="8228838" h="8228838" extrusionOk="0">
                <a:moveTo>
                  <a:pt x="0" y="1371473"/>
                </a:moveTo>
                <a:cubicBezTo>
                  <a:pt x="0" y="614045"/>
                  <a:pt x="614045" y="0"/>
                  <a:pt x="1371473" y="0"/>
                </a:cubicBezTo>
                <a:lnTo>
                  <a:pt x="6857365" y="0"/>
                </a:lnTo>
                <a:cubicBezTo>
                  <a:pt x="7614793" y="0"/>
                  <a:pt x="8228838" y="614045"/>
                  <a:pt x="8228838" y="1371473"/>
                </a:cubicBezTo>
                <a:lnTo>
                  <a:pt x="8228838" y="6857365"/>
                </a:lnTo>
                <a:cubicBezTo>
                  <a:pt x="8228838" y="7614793"/>
                  <a:pt x="7614793" y="8228838"/>
                  <a:pt x="6857365" y="8228838"/>
                </a:cubicBezTo>
                <a:lnTo>
                  <a:pt x="1371473" y="8228838"/>
                </a:lnTo>
                <a:cubicBezTo>
                  <a:pt x="614045" y="8228838"/>
                  <a:pt x="0" y="7614793"/>
                  <a:pt x="0" y="68573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-2037960" y="0"/>
            <a:ext cx="8359808" cy="10286428"/>
          </a:xfrm>
          <a:custGeom>
            <a:avLst/>
            <a:gdLst/>
            <a:ahLst/>
            <a:cxnLst/>
            <a:rect l="l" t="t" r="r" b="b"/>
            <a:pathLst>
              <a:path w="11146410" h="13715237" extrusionOk="0">
                <a:moveTo>
                  <a:pt x="1857756" y="0"/>
                </a:moveTo>
                <a:cubicBezTo>
                  <a:pt x="831723" y="0"/>
                  <a:pt x="0" y="831723"/>
                  <a:pt x="0" y="1857756"/>
                </a:cubicBezTo>
                <a:lnTo>
                  <a:pt x="0" y="11857482"/>
                </a:lnTo>
                <a:cubicBezTo>
                  <a:pt x="0" y="12883514"/>
                  <a:pt x="831723" y="13715237"/>
                  <a:pt x="1857756" y="13715237"/>
                </a:cubicBezTo>
                <a:lnTo>
                  <a:pt x="9288653" y="13715237"/>
                </a:lnTo>
                <a:cubicBezTo>
                  <a:pt x="10314686" y="13715237"/>
                  <a:pt x="11146410" y="12883514"/>
                  <a:pt x="11146410" y="11857482"/>
                </a:cubicBezTo>
                <a:lnTo>
                  <a:pt x="11146410" y="1857756"/>
                </a:lnTo>
                <a:cubicBezTo>
                  <a:pt x="11146282" y="831723"/>
                  <a:pt x="10314559" y="0"/>
                  <a:pt x="9288653" y="0"/>
                </a:cubicBezTo>
                <a:close/>
              </a:path>
            </a:pathLst>
          </a:custGeom>
          <a:gradFill>
            <a:gsLst>
              <a:gs pos="0">
                <a:srgbClr val="9D76B4"/>
              </a:gs>
              <a:gs pos="100000">
                <a:srgbClr val="262266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0" y="0"/>
            <a:ext cx="540" cy="540"/>
          </a:xfrm>
          <a:custGeom>
            <a:avLst/>
            <a:gdLst/>
            <a:ahLst/>
            <a:cxnLst/>
            <a:rect l="l" t="t" r="r" b="b"/>
            <a:pathLst>
              <a:path w="540" h="540" extrusionOk="0">
                <a:moveTo>
                  <a:pt x="0" y="0"/>
                </a:moveTo>
                <a:lnTo>
                  <a:pt x="540" y="0"/>
                </a:lnTo>
                <a:lnTo>
                  <a:pt x="540" y="540"/>
                </a:lnTo>
                <a:lnTo>
                  <a:pt x="0" y="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25008" r="-2508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603475" y="1656524"/>
            <a:ext cx="4655291" cy="6982936"/>
          </a:xfrm>
          <a:custGeom>
            <a:avLst/>
            <a:gdLst/>
            <a:ahLst/>
            <a:cxnLst/>
            <a:rect l="l" t="t" r="r" b="b"/>
            <a:pathLst>
              <a:path w="6350000" h="9525000" extrusionOk="0">
                <a:moveTo>
                  <a:pt x="0" y="9042400"/>
                </a:moveTo>
                <a:lnTo>
                  <a:pt x="0" y="482600"/>
                </a:lnTo>
                <a:cubicBezTo>
                  <a:pt x="0" y="215900"/>
                  <a:pt x="215900" y="0"/>
                  <a:pt x="482600" y="0"/>
                </a:cubicBezTo>
                <a:lnTo>
                  <a:pt x="5867400" y="0"/>
                </a:lnTo>
                <a:cubicBezTo>
                  <a:pt x="6134100" y="0"/>
                  <a:pt x="6350000" y="217170"/>
                  <a:pt x="6350000" y="482600"/>
                </a:cubicBezTo>
                <a:lnTo>
                  <a:pt x="6350000" y="9042400"/>
                </a:lnTo>
                <a:cubicBezTo>
                  <a:pt x="6350000" y="9309100"/>
                  <a:pt x="6134100" y="9525000"/>
                  <a:pt x="5867400" y="9525000"/>
                </a:cubicBezTo>
                <a:lnTo>
                  <a:pt x="482600" y="9525000"/>
                </a:lnTo>
                <a:cubicBezTo>
                  <a:pt x="217170" y="9525000"/>
                  <a:pt x="0" y="9309100"/>
                  <a:pt x="0" y="904240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62560" r="-62558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5"/>
          <p:cNvSpPr txBox="1"/>
          <p:nvPr/>
        </p:nvSpPr>
        <p:spPr>
          <a:xfrm>
            <a:off x="7688488" y="3423057"/>
            <a:ext cx="9429319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8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lang="en-US" sz="3200" i="0" u="none" strike="noStrike" cap="none" dirty="0" err="1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Vantagens</a:t>
            </a:r>
            <a:endParaRPr sz="10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5"/>
          <p:cNvSpPr txBox="1"/>
          <p:nvPr/>
        </p:nvSpPr>
        <p:spPr>
          <a:xfrm>
            <a:off x="7188966" y="4455569"/>
            <a:ext cx="9928842" cy="279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84963" marR="0" lvl="1" indent="-457200" algn="l" rtl="0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2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Altamente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eficaz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chamadas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urgentes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4963" marR="0" lvl="1" indent="-457200" algn="l" rtl="0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2"/>
              <a:buFont typeface="Arial" panose="020B0604020202020204" pitchFamily="34" charset="0"/>
              <a:buChar char="•"/>
            </a:pP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Permite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um </a:t>
            </a:r>
            <a:r>
              <a:rPr lang="en-US" sz="28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feedback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imediato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2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2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2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2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"/>
          <p:cNvSpPr txBox="1"/>
          <p:nvPr/>
        </p:nvSpPr>
        <p:spPr>
          <a:xfrm>
            <a:off x="6439713" y="893268"/>
            <a:ext cx="9835309" cy="109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pt-PT" sz="3200" b="1" i="0" u="none" strike="noStrike" cap="none" dirty="0">
                <a:solidFill>
                  <a:srgbClr val="A02B93"/>
                </a:solidFill>
                <a:latin typeface="Arial"/>
                <a:ea typeface="Arial"/>
                <a:cs typeface="Arial"/>
                <a:sym typeface="Arial"/>
              </a:rPr>
              <a:t>Métodos</a:t>
            </a:r>
            <a:r>
              <a:rPr lang="pt-PT" sz="6600" b="1" i="0" u="none" strike="noStrike" cap="none" dirty="0">
                <a:solidFill>
                  <a:srgbClr val="A02B9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PT" sz="3200" b="1" dirty="0">
                <a:solidFill>
                  <a:srgbClr val="A02B93"/>
                </a:solidFill>
              </a:rPr>
              <a:t>síncronos</a:t>
            </a:r>
          </a:p>
        </p:txBody>
      </p:sp>
      <p:sp>
        <p:nvSpPr>
          <p:cNvPr id="194" name="Google Shape;194;p5"/>
          <p:cNvSpPr txBox="1"/>
          <p:nvPr/>
        </p:nvSpPr>
        <p:spPr>
          <a:xfrm>
            <a:off x="7688488" y="6100211"/>
            <a:ext cx="9305242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8001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99"/>
              <a:buFont typeface="Arial"/>
              <a:buNone/>
            </a:pPr>
            <a:r>
              <a:rPr lang="pt-PT" sz="3200" i="0" u="none" strike="noStrike" cap="none" dirty="0">
                <a:solidFill>
                  <a:srgbClr val="926FB1"/>
                </a:solidFill>
                <a:latin typeface="Arial"/>
                <a:ea typeface="Arial"/>
                <a:cs typeface="Arial"/>
                <a:sym typeface="Arial"/>
              </a:rPr>
              <a:t>Desvantagens</a:t>
            </a:r>
            <a:endParaRPr lang="pt-PT" sz="32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5"/>
          <p:cNvSpPr txBox="1"/>
          <p:nvPr/>
        </p:nvSpPr>
        <p:spPr>
          <a:xfrm>
            <a:off x="7188979" y="7042948"/>
            <a:ext cx="9928800" cy="279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84963" marR="0" lvl="1" indent="-457200" algn="l" rtl="0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2"/>
              <a:buFont typeface="Arial" panose="020B0604020202020204" pitchFamily="34" charset="0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Pode perturbar o trabalho de concentração</a:t>
            </a:r>
          </a:p>
          <a:p>
            <a:pPr marL="884963" marR="0" lvl="1" indent="-457200" algn="l" rtl="0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2"/>
              <a:buFont typeface="Arial" panose="020B0604020202020204" pitchFamily="34" charset="0"/>
              <a:buChar char="•"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difícil coordenar se houver diferenças de fuso horário</a:t>
            </a:r>
          </a:p>
          <a:p>
            <a:pPr marL="0" marR="0" lvl="0" indent="0" algn="l" rtl="0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2"/>
              <a:buFont typeface="Arial"/>
              <a:buNone/>
            </a:pP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2"/>
              <a:buFont typeface="Arial"/>
              <a:buNone/>
            </a:pP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2"/>
              <a:buFont typeface="Arial"/>
              <a:buNone/>
            </a:pP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62"/>
              <a:buFont typeface="Arial"/>
              <a:buNone/>
            </a:pPr>
            <a:endParaRPr lang="pt-PT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5"/>
          <p:cNvSpPr txBox="1"/>
          <p:nvPr/>
        </p:nvSpPr>
        <p:spPr>
          <a:xfrm>
            <a:off x="7348825" y="2163750"/>
            <a:ext cx="10240500" cy="46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73"/>
              <a:buFont typeface="Arial"/>
              <a:buNone/>
            </a:pP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Reuniões e convites para </a:t>
            </a:r>
            <a:r>
              <a:rPr lang="pt-PT" sz="2800" dirty="0"/>
              <a:t>tratar de </a:t>
            </a:r>
            <a:r>
              <a:rPr lang="pt-PT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questões imediatas.</a:t>
            </a:r>
          </a:p>
        </p:txBody>
      </p:sp>
      <p:pic>
        <p:nvPicPr>
          <p:cNvPr id="2" name="Imagem 1" descr="Uma imagem com texto, Tipo de letra, Azul elétrico, azul&#10;&#10;Descrição gerada automaticamente">
            <a:extLst>
              <a:ext uri="{FF2B5EF4-FFF2-40B4-BE49-F238E27FC236}">
                <a16:creationId xmlns:a16="http://schemas.microsoft.com/office/drawing/2014/main" id="{4B9FDC63-B1F7-8830-5871-039C7146E4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800" y="9169833"/>
            <a:ext cx="2736211" cy="48955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2710</Words>
  <Application>Microsoft Office PowerPoint</Application>
  <PresentationFormat>Personalizados</PresentationFormat>
  <Paragraphs>314</Paragraphs>
  <Slides>46</Slides>
  <Notes>46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46</vt:i4>
      </vt:variant>
    </vt:vector>
  </HeadingPairs>
  <TitlesOfParts>
    <vt:vector size="54" baseType="lpstr">
      <vt:lpstr>Symbol</vt:lpstr>
      <vt:lpstr>Poppins</vt:lpstr>
      <vt:lpstr>Arial</vt:lpstr>
      <vt:lpstr>Open Sans Light</vt:lpstr>
      <vt:lpstr>Open Sans</vt:lpstr>
      <vt:lpstr>Calibri</vt:lpstr>
      <vt:lpstr>Office Theme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Atividade 1: Debate sobre a utilização da tecnologia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keywords>, docId:44F3171C32CEBA22C4EAA643D94CD968</cp:keywords>
  <cp:lastModifiedBy>GOMES Heitor</cp:lastModifiedBy>
  <cp:revision>1</cp:revision>
  <dcterms:created xsi:type="dcterms:W3CDTF">2006-08-16T00:00:00Z</dcterms:created>
  <dcterms:modified xsi:type="dcterms:W3CDTF">2025-07-24T16:17:40Z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d0b24d-6422-44b0-b3de-abb3a9e8c81a_Enabled">
    <vt:lpwstr>true</vt:lpwstr>
  </property>
  <property fmtid="{D5CDD505-2E9C-101B-9397-08002B2CF9AE}" pid="3" name="MSIP_Label_2ad0b24d-6422-44b0-b3de-abb3a9e8c81a_SetDate">
    <vt:lpwstr>2025-01-22T14:23:21Z</vt:lpwstr>
  </property>
  <property fmtid="{D5CDD505-2E9C-101B-9397-08002B2CF9AE}" pid="4" name="MSIP_Label_2ad0b24d-6422-44b0-b3de-abb3a9e8c81a_Method">
    <vt:lpwstr>Standard</vt:lpwstr>
  </property>
  <property fmtid="{D5CDD505-2E9C-101B-9397-08002B2CF9AE}" pid="5" name="MSIP_Label_2ad0b24d-6422-44b0-b3de-abb3a9e8c81a_Name">
    <vt:lpwstr>defa4170-0d19-0005-0004-bc88714345d2</vt:lpwstr>
  </property>
  <property fmtid="{D5CDD505-2E9C-101B-9397-08002B2CF9AE}" pid="6" name="MSIP_Label_2ad0b24d-6422-44b0-b3de-abb3a9e8c81a_SiteId">
    <vt:lpwstr>2fcfe26a-bb62-46b0-b1e3-28f9da0c45fd</vt:lpwstr>
  </property>
  <property fmtid="{D5CDD505-2E9C-101B-9397-08002B2CF9AE}" pid="7" name="MSIP_Label_2ad0b24d-6422-44b0-b3de-abb3a9e8c81a_ActionId">
    <vt:lpwstr>26aa7fef-f7be-4ca1-8069-19ce65bfce23</vt:lpwstr>
  </property>
  <property fmtid="{D5CDD505-2E9C-101B-9397-08002B2CF9AE}" pid="8" name="MSIP_Label_2ad0b24d-6422-44b0-b3de-abb3a9e8c81a_ContentBits">
    <vt:lpwstr>0</vt:lpwstr>
  </property>
</Properties>
</file>